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1" r:id="rId8"/>
    <p:sldId id="271" r:id="rId9"/>
    <p:sldId id="272" r:id="rId10"/>
    <p:sldId id="273" r:id="rId11"/>
    <p:sldId id="274" r:id="rId12"/>
    <p:sldId id="260"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7"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4.png"/><Relationship Id="rId21" Type="http://schemas.openxmlformats.org/officeDocument/2006/relationships/image" Target="../media/image3.png"/><Relationship Id="rId20" Type="http://schemas.openxmlformats.org/officeDocument/2006/relationships/image" Target="../media/image2.png"/><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hyperlink" Target="https://sam-tech-2543.github.i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561" y="3364878"/>
            <a:ext cx="11464119" cy="3240637"/>
          </a:xfrm>
        </p:spPr>
        <p:txBody>
          <a:bodyPr>
            <a:normAutofit fontScale="90000"/>
          </a:bodyPr>
          <a:lstStyle/>
          <a:p>
            <a:pPr algn="ctr"/>
            <a:r>
              <a:rPr lang="en-US" sz="4400" dirty="0" smtClean="0">
                <a:solidFill>
                  <a:schemeClr val="tx1"/>
                </a:solidFill>
              </a:rPr>
              <a:t>Industrial Training Presentation</a:t>
            </a:r>
            <a:br>
              <a:rPr lang="en-US" sz="4400" dirty="0" smtClean="0">
                <a:solidFill>
                  <a:schemeClr val="tx1"/>
                </a:solidFill>
              </a:rPr>
            </a:br>
            <a:br>
              <a:rPr lang="en-US" sz="4000" dirty="0">
                <a:solidFill>
                  <a:schemeClr val="tx1"/>
                </a:solidFill>
              </a:rPr>
            </a:br>
            <a:r>
              <a:rPr lang="en-US" sz="4000" cap="none" dirty="0" smtClean="0">
                <a:solidFill>
                  <a:schemeClr val="tx1"/>
                </a:solidFill>
              </a:rPr>
              <a:t>Sarvesh </a:t>
            </a:r>
            <a:r>
              <a:rPr lang="en-US" sz="4000" cap="none" dirty="0">
                <a:solidFill>
                  <a:schemeClr val="tx1"/>
                </a:solidFill>
              </a:rPr>
              <a:t>A</a:t>
            </a:r>
            <a:r>
              <a:rPr lang="en-US" sz="4000" cap="none" dirty="0" smtClean="0">
                <a:solidFill>
                  <a:schemeClr val="tx1"/>
                </a:solidFill>
              </a:rPr>
              <a:t>nand </a:t>
            </a:r>
            <a:r>
              <a:rPr lang="en-US" sz="4000" cap="none" dirty="0">
                <a:solidFill>
                  <a:schemeClr val="tx1"/>
                </a:solidFill>
              </a:rPr>
              <a:t>M</a:t>
            </a:r>
            <a:r>
              <a:rPr lang="en-US" sz="4000" cap="none" dirty="0" smtClean="0">
                <a:solidFill>
                  <a:schemeClr val="tx1"/>
                </a:solidFill>
              </a:rPr>
              <a:t>ankar</a:t>
            </a:r>
            <a:br>
              <a:rPr lang="en-US" sz="4000" dirty="0" smtClean="0">
                <a:solidFill>
                  <a:schemeClr val="tx1"/>
                </a:solidFill>
              </a:rPr>
            </a:br>
            <a:r>
              <a:rPr lang="en-US" sz="4000" dirty="0" smtClean="0">
                <a:solidFill>
                  <a:schemeClr val="tx1"/>
                </a:solidFill>
              </a:rPr>
              <a:t>194009		DCP [T.Y.]</a:t>
            </a:r>
            <a:br>
              <a:rPr lang="en-US" sz="4000" dirty="0" smtClean="0"/>
            </a:br>
            <a:br>
              <a:rPr lang="en-US" sz="4000" dirty="0" smtClean="0"/>
            </a:br>
            <a:r>
              <a:rPr lang="en-US" sz="4000" dirty="0" smtClean="0">
                <a:hlinkClick r:id="rId1" tooltip="" action="ppaction://hlinkfile"/>
              </a:rPr>
              <a:t>sam-tech-2543.github.io</a:t>
            </a:r>
            <a:endParaRPr lang="en-IN" sz="4000" cap="none"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3898" t="18905" r="27982" b="14826"/>
          <a:stretch>
            <a:fillRect/>
          </a:stretch>
        </p:blipFill>
        <p:spPr>
          <a:xfrm>
            <a:off x="4886616" y="136476"/>
            <a:ext cx="2402007" cy="306462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
            <a:ext cx="9906000" cy="626142"/>
          </a:xfrm>
        </p:spPr>
        <p:txBody>
          <a:bodyPr>
            <a:normAutofit fontScale="90000"/>
          </a:bodyPr>
          <a:lstStyle/>
          <a:p>
            <a:pPr algn="ctr"/>
            <a:r>
              <a:rPr lang="en-US" dirty="0" smtClean="0">
                <a:solidFill>
                  <a:schemeClr val="tx1"/>
                </a:solidFill>
              </a:rPr>
              <a:t>My Portfolio</a:t>
            </a:r>
            <a:endParaRPr lang="en-IN" dirty="0">
              <a:solidFill>
                <a:schemeClr val="tx1"/>
              </a:solidFill>
            </a:endParaRPr>
          </a:p>
        </p:txBody>
      </p:sp>
      <p:sp>
        <p:nvSpPr>
          <p:cNvPr id="3" name="Text Placeholder 2"/>
          <p:cNvSpPr>
            <a:spLocks noGrp="1"/>
          </p:cNvSpPr>
          <p:nvPr>
            <p:ph type="body" idx="1"/>
          </p:nvPr>
        </p:nvSpPr>
        <p:spPr>
          <a:xfrm>
            <a:off x="1141411" y="626143"/>
            <a:ext cx="9906000" cy="6063416"/>
          </a:xfrm>
        </p:spPr>
        <p:txBody>
          <a:bodyPr>
            <a:normAutofit fontScale="85000" lnSpcReduction="10000"/>
          </a:bodyPr>
          <a:lstStyle/>
          <a:p>
            <a:r>
              <a:rPr lang="en-US" sz="2600" cap="none" dirty="0" smtClean="0">
                <a:solidFill>
                  <a:schemeClr val="tx1"/>
                </a:solidFill>
              </a:rPr>
              <a:t>Workflow:-</a:t>
            </a:r>
            <a:endParaRPr lang="en-IN" sz="2600" cap="none" dirty="0" smtClean="0">
              <a:solidFill>
                <a:schemeClr val="tx1"/>
              </a:solidFill>
            </a:endParaRPr>
          </a:p>
          <a:p>
            <a:pPr marL="342900" lvl="0" indent="-342900">
              <a:buFont typeface="+mj-lt"/>
              <a:buAutoNum type="arabicParenR"/>
            </a:pPr>
            <a:r>
              <a:rPr lang="en-US" sz="2600" cap="none" dirty="0" smtClean="0">
                <a:solidFill>
                  <a:schemeClr val="tx1"/>
                </a:solidFill>
              </a:rPr>
              <a:t>Started off with connecting the domain from </a:t>
            </a:r>
            <a:r>
              <a:rPr lang="en-US" sz="2600" cap="none" dirty="0" err="1">
                <a:solidFill>
                  <a:schemeClr val="tx1"/>
                </a:solidFill>
              </a:rPr>
              <a:t>P</a:t>
            </a:r>
            <a:r>
              <a:rPr lang="en-US" sz="2600" cap="none" dirty="0" err="1" smtClean="0">
                <a:solidFill>
                  <a:schemeClr val="tx1"/>
                </a:solidFill>
              </a:rPr>
              <a:t>orkbun</a:t>
            </a:r>
            <a:r>
              <a:rPr lang="en-US" sz="2600" cap="none" dirty="0" smtClean="0">
                <a:solidFill>
                  <a:schemeClr val="tx1"/>
                </a:solidFill>
              </a:rPr>
              <a:t> to </a:t>
            </a:r>
            <a:r>
              <a:rPr lang="en-US" sz="2600" cap="none" dirty="0" err="1">
                <a:solidFill>
                  <a:schemeClr val="tx1"/>
                </a:solidFill>
              </a:rPr>
              <a:t>G</a:t>
            </a:r>
            <a:r>
              <a:rPr lang="en-US" sz="2600" cap="none" dirty="0" err="1" smtClean="0">
                <a:solidFill>
                  <a:schemeClr val="tx1"/>
                </a:solidFill>
              </a:rPr>
              <a:t>ithub</a:t>
            </a:r>
            <a:r>
              <a:rPr lang="en-US" sz="2600" cap="none" dirty="0" smtClean="0">
                <a:solidFill>
                  <a:schemeClr val="tx1"/>
                </a:solidFill>
              </a:rPr>
              <a:t>.</a:t>
            </a:r>
            <a:endParaRPr lang="en-IN" sz="2600" cap="none" dirty="0" smtClean="0">
              <a:solidFill>
                <a:schemeClr val="tx1"/>
              </a:solidFill>
            </a:endParaRPr>
          </a:p>
          <a:p>
            <a:pPr marL="342900" lvl="0" indent="-342900">
              <a:buFont typeface="+mj-lt"/>
              <a:buAutoNum type="arabicParenR"/>
            </a:pPr>
            <a:r>
              <a:rPr lang="en-US" sz="2600" cap="none" dirty="0" smtClean="0">
                <a:solidFill>
                  <a:schemeClr val="tx1"/>
                </a:solidFill>
              </a:rPr>
              <a:t>Deciding a theme, wire-framing and contents.</a:t>
            </a:r>
            <a:endParaRPr lang="en-IN" sz="2600" cap="none" dirty="0" smtClean="0">
              <a:solidFill>
                <a:schemeClr val="tx1"/>
              </a:solidFill>
            </a:endParaRPr>
          </a:p>
          <a:p>
            <a:pPr marL="342900" lvl="0" indent="-342900">
              <a:buFont typeface="+mj-lt"/>
              <a:buAutoNum type="arabicParenR"/>
            </a:pPr>
            <a:r>
              <a:rPr lang="en-US" sz="2600" cap="none" dirty="0" smtClean="0">
                <a:solidFill>
                  <a:schemeClr val="tx1"/>
                </a:solidFill>
              </a:rPr>
              <a:t>Created header, one simple division and footer.</a:t>
            </a:r>
            <a:endParaRPr lang="en-IN" sz="2600" cap="none" dirty="0" smtClean="0">
              <a:solidFill>
                <a:schemeClr val="tx1"/>
              </a:solidFill>
            </a:endParaRPr>
          </a:p>
          <a:p>
            <a:pPr marL="342900" lvl="0" indent="-342900">
              <a:buFont typeface="+mj-lt"/>
              <a:buAutoNum type="arabicParenR"/>
            </a:pPr>
            <a:r>
              <a:rPr lang="en-US" sz="2600" cap="none" dirty="0" smtClean="0">
                <a:solidFill>
                  <a:schemeClr val="tx1"/>
                </a:solidFill>
              </a:rPr>
              <a:t>Surfing for some of tools which makes the work easy. Found </a:t>
            </a:r>
            <a:r>
              <a:rPr lang="en-US" sz="2600" cap="none" dirty="0" err="1">
                <a:solidFill>
                  <a:schemeClr val="tx1"/>
                </a:solidFill>
              </a:rPr>
              <a:t>G</a:t>
            </a:r>
            <a:r>
              <a:rPr lang="en-US" sz="2600" cap="none" dirty="0" err="1" smtClean="0">
                <a:solidFill>
                  <a:schemeClr val="tx1"/>
                </a:solidFill>
              </a:rPr>
              <a:t>lyphicon</a:t>
            </a:r>
            <a:r>
              <a:rPr lang="en-US" sz="2600" cap="none" dirty="0" smtClean="0">
                <a:solidFill>
                  <a:schemeClr val="tx1"/>
                </a:solidFill>
              </a:rPr>
              <a:t>, Sweetalert2, AOS library, etc.</a:t>
            </a:r>
            <a:endParaRPr lang="en-IN" sz="2600" cap="none" dirty="0" smtClean="0">
              <a:solidFill>
                <a:schemeClr val="tx1"/>
              </a:solidFill>
            </a:endParaRPr>
          </a:p>
          <a:p>
            <a:pPr marL="342900" lvl="0" indent="-342900">
              <a:buFont typeface="+mj-lt"/>
              <a:buAutoNum type="arabicParenR"/>
            </a:pPr>
            <a:r>
              <a:rPr lang="en-US" sz="2600" cap="none" dirty="0" smtClean="0">
                <a:solidFill>
                  <a:schemeClr val="tx1"/>
                </a:solidFill>
              </a:rPr>
              <a:t>Adding content.</a:t>
            </a:r>
            <a:endParaRPr lang="en-IN" sz="2600" cap="none" dirty="0" smtClean="0">
              <a:solidFill>
                <a:schemeClr val="tx1"/>
              </a:solidFill>
            </a:endParaRPr>
          </a:p>
          <a:p>
            <a:pPr marL="342900" lvl="0" indent="-342900">
              <a:buFont typeface="+mj-lt"/>
              <a:buAutoNum type="arabicParenR"/>
            </a:pPr>
            <a:r>
              <a:rPr lang="en-US" sz="2600" cap="none" dirty="0" smtClean="0">
                <a:solidFill>
                  <a:schemeClr val="tx1"/>
                </a:solidFill>
              </a:rPr>
              <a:t>Coded .</a:t>
            </a:r>
            <a:r>
              <a:rPr lang="en-US" sz="2600" cap="none" dirty="0" err="1">
                <a:solidFill>
                  <a:schemeClr val="tx1"/>
                </a:solidFill>
              </a:rPr>
              <a:t>c</a:t>
            </a:r>
            <a:r>
              <a:rPr lang="en-US" sz="2600" cap="none" dirty="0" err="1" smtClean="0">
                <a:solidFill>
                  <a:schemeClr val="tx1"/>
                </a:solidFill>
              </a:rPr>
              <a:t>ss</a:t>
            </a:r>
            <a:r>
              <a:rPr lang="en-US" sz="2600" cap="none" dirty="0" smtClean="0">
                <a:solidFill>
                  <a:schemeClr val="tx1"/>
                </a:solidFill>
              </a:rPr>
              <a:t> and .</a:t>
            </a:r>
            <a:r>
              <a:rPr lang="en-US" sz="2600" cap="none" dirty="0" err="1">
                <a:solidFill>
                  <a:schemeClr val="tx1"/>
                </a:solidFill>
              </a:rPr>
              <a:t>j</a:t>
            </a:r>
            <a:r>
              <a:rPr lang="en-US" sz="2600" cap="none" dirty="0" err="1" smtClean="0">
                <a:solidFill>
                  <a:schemeClr val="tx1"/>
                </a:solidFill>
              </a:rPr>
              <a:t>s</a:t>
            </a:r>
            <a:r>
              <a:rPr lang="en-US" sz="2600" cap="none" dirty="0" smtClean="0">
                <a:solidFill>
                  <a:schemeClr val="tx1"/>
                </a:solidFill>
              </a:rPr>
              <a:t> files for having a good looking site.</a:t>
            </a:r>
            <a:endParaRPr lang="en-IN" sz="2600" cap="none" dirty="0" smtClean="0">
              <a:solidFill>
                <a:schemeClr val="tx1"/>
              </a:solidFill>
            </a:endParaRPr>
          </a:p>
          <a:p>
            <a:pPr marL="342900" lvl="0" indent="-342900">
              <a:buFont typeface="+mj-lt"/>
              <a:buAutoNum type="arabicParenR"/>
            </a:pPr>
            <a:r>
              <a:rPr lang="en-US" sz="2600" cap="none" dirty="0" smtClean="0">
                <a:solidFill>
                  <a:schemeClr val="tx1"/>
                </a:solidFill>
              </a:rPr>
              <a:t>Adding a feedback section.</a:t>
            </a:r>
            <a:endParaRPr lang="en-IN" sz="2600" cap="none" dirty="0" smtClean="0">
              <a:solidFill>
                <a:schemeClr val="tx1"/>
              </a:solidFill>
            </a:endParaRPr>
          </a:p>
          <a:p>
            <a:pPr marL="342900" lvl="0" indent="-342900">
              <a:buFont typeface="+mj-lt"/>
              <a:buAutoNum type="arabicParenR"/>
            </a:pPr>
            <a:r>
              <a:rPr lang="en-US" sz="2600" cap="none" dirty="0" smtClean="0">
                <a:solidFill>
                  <a:schemeClr val="tx1"/>
                </a:solidFill>
              </a:rPr>
              <a:t>Animating widgets {hovering effects, etc.}</a:t>
            </a:r>
            <a:endParaRPr lang="en-IN" sz="2600" cap="none" dirty="0" smtClean="0">
              <a:solidFill>
                <a:schemeClr val="tx1"/>
              </a:solidFill>
            </a:endParaRPr>
          </a:p>
          <a:p>
            <a:pPr marL="342900" lvl="0" indent="-342900">
              <a:buFont typeface="+mj-lt"/>
              <a:buAutoNum type="arabicParenR"/>
            </a:pPr>
            <a:r>
              <a:rPr lang="en-US" sz="2600" cap="none" dirty="0" smtClean="0">
                <a:solidFill>
                  <a:schemeClr val="tx1"/>
                </a:solidFill>
              </a:rPr>
              <a:t>Giving finishing touch {margins, font-style, etc.}</a:t>
            </a:r>
            <a:endParaRPr lang="en-IN" sz="2600" cap="none" dirty="0" smtClean="0">
              <a:solidFill>
                <a:schemeClr val="tx1"/>
              </a:solidFill>
            </a:endParaRPr>
          </a:p>
          <a:p>
            <a:pPr marL="342900" indent="-342900">
              <a:buFont typeface="+mj-lt"/>
              <a:buAutoNum type="arabicParenR"/>
            </a:pPr>
            <a:r>
              <a:rPr lang="en-US" sz="2600" cap="none" dirty="0" smtClean="0">
                <a:solidFill>
                  <a:schemeClr val="tx1"/>
                </a:solidFill>
              </a:rPr>
              <a:t>Make firebase project &amp; connecting it to website.</a:t>
            </a:r>
            <a:endParaRPr lang="en-IN" sz="2600" cap="none" dirty="0" smtClean="0">
              <a:solidFill>
                <a:schemeClr val="tx1"/>
              </a:solidFill>
            </a:endParaRPr>
          </a:p>
          <a:p>
            <a:pPr marL="342900" indent="-342900">
              <a:buFont typeface="+mj-lt"/>
              <a:buAutoNum type="arabicParenR"/>
            </a:pPr>
            <a:r>
              <a:rPr lang="en-US" sz="2600" cap="none" dirty="0" smtClean="0">
                <a:solidFill>
                  <a:schemeClr val="tx1"/>
                </a:solidFill>
              </a:rPr>
              <a:t>Adding a page loader. </a:t>
            </a:r>
            <a:endParaRPr lang="en-IN" sz="2600" cap="none" dirty="0" smtClean="0">
              <a:solidFill>
                <a:schemeClr val="tx1"/>
              </a:solidFill>
            </a:endParaRPr>
          </a:p>
          <a:p>
            <a:pPr marL="342900" indent="-342900">
              <a:buFont typeface="+mj-lt"/>
              <a:buAutoNum type="arabicParenR"/>
            </a:pPr>
            <a:r>
              <a:rPr lang="en-US" sz="2600" cap="none" dirty="0" smtClean="0">
                <a:solidFill>
                  <a:schemeClr val="tx1"/>
                </a:solidFill>
              </a:rPr>
              <a:t>Getting reviews from the viewers &amp; implementing their ideas too.</a:t>
            </a:r>
            <a:endParaRPr lang="en-IN" sz="2600" cap="none" dirty="0" smtClean="0">
              <a:solidFill>
                <a:schemeClr val="tx1"/>
              </a:solidFill>
            </a:endParaRP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632" y="280153"/>
            <a:ext cx="11598442" cy="874879"/>
          </a:xfrm>
        </p:spPr>
        <p:txBody>
          <a:bodyPr>
            <a:normAutofit fontScale="90000"/>
          </a:bodyPr>
          <a:lstStyle/>
          <a:p>
            <a:pPr algn="ctr"/>
            <a:r>
              <a:rPr lang="en-US" dirty="0" smtClean="0">
                <a:solidFill>
                  <a:schemeClr val="tx1"/>
                </a:solidFill>
              </a:rPr>
              <a:t>Page Loader</a:t>
            </a:r>
            <a:endParaRPr lang="en-IN" dirty="0">
              <a:solidFill>
                <a:schemeClr val="tx1"/>
              </a:solidFill>
            </a:endParaRPr>
          </a:p>
        </p:txBody>
      </p:sp>
      <p:sp>
        <p:nvSpPr>
          <p:cNvPr id="3" name="Subtitle 2"/>
          <p:cNvSpPr>
            <a:spLocks noGrp="1"/>
          </p:cNvSpPr>
          <p:nvPr>
            <p:ph type="subTitle" idx="1"/>
          </p:nvPr>
        </p:nvSpPr>
        <p:spPr>
          <a:xfrm>
            <a:off x="240632" y="1732547"/>
            <a:ext cx="11598442" cy="4788569"/>
          </a:xfrm>
        </p:spPr>
        <p:txBody>
          <a:bodyPr/>
          <a:lstStyle/>
          <a:p>
            <a:r>
              <a:rPr lang="en-IN" cap="none" dirty="0" smtClean="0">
                <a:solidFill>
                  <a:schemeClr val="tx1"/>
                </a:solidFill>
              </a:rPr>
              <a:t>&lt;script&gt;</a:t>
            </a:r>
            <a:endParaRPr lang="en-IN" cap="none" dirty="0" smtClean="0">
              <a:solidFill>
                <a:schemeClr val="tx1"/>
              </a:solidFill>
            </a:endParaRPr>
          </a:p>
          <a:p>
            <a:r>
              <a:rPr lang="en-IN" cap="none" dirty="0" smtClean="0">
                <a:solidFill>
                  <a:schemeClr val="tx1"/>
                </a:solidFill>
              </a:rPr>
              <a:t>        </a:t>
            </a:r>
            <a:r>
              <a:rPr lang="en-IN" cap="none" dirty="0" err="1" smtClean="0">
                <a:solidFill>
                  <a:schemeClr val="tx1"/>
                </a:solidFill>
              </a:rPr>
              <a:t>document.getelementbyid</a:t>
            </a:r>
            <a:r>
              <a:rPr lang="en-IN" cap="none" dirty="0" smtClean="0">
                <a:solidFill>
                  <a:schemeClr val="tx1"/>
                </a:solidFill>
              </a:rPr>
              <a:t>("</a:t>
            </a:r>
            <a:r>
              <a:rPr lang="en-IN" cap="none" dirty="0" err="1" smtClean="0">
                <a:solidFill>
                  <a:schemeClr val="tx1"/>
                </a:solidFill>
              </a:rPr>
              <a:t>myloader</a:t>
            </a:r>
            <a:r>
              <a:rPr lang="en-IN" cap="none" dirty="0" smtClean="0">
                <a:solidFill>
                  <a:schemeClr val="tx1"/>
                </a:solidFill>
              </a:rPr>
              <a:t>").</a:t>
            </a:r>
            <a:r>
              <a:rPr lang="en-IN" cap="none" dirty="0" err="1" smtClean="0">
                <a:solidFill>
                  <a:schemeClr val="tx1"/>
                </a:solidFill>
              </a:rPr>
              <a:t>scrollintoview</a:t>
            </a:r>
            <a:r>
              <a:rPr lang="en-IN" cap="none" dirty="0" smtClean="0">
                <a:solidFill>
                  <a:schemeClr val="tx1"/>
                </a:solidFill>
              </a:rPr>
              <a:t>();</a:t>
            </a:r>
            <a:endParaRPr lang="en-IN" cap="none" dirty="0" smtClean="0">
              <a:solidFill>
                <a:schemeClr val="tx1"/>
              </a:solidFill>
            </a:endParaRPr>
          </a:p>
          <a:p>
            <a:r>
              <a:rPr lang="en-IN" cap="none" dirty="0" smtClean="0">
                <a:solidFill>
                  <a:schemeClr val="tx1"/>
                </a:solidFill>
              </a:rPr>
              <a:t>        </a:t>
            </a:r>
            <a:r>
              <a:rPr lang="en-IN" cap="none" dirty="0" err="1" smtClean="0">
                <a:solidFill>
                  <a:schemeClr val="tx1"/>
                </a:solidFill>
              </a:rPr>
              <a:t>document.getelementbyid</a:t>
            </a:r>
            <a:r>
              <a:rPr lang="en-IN" cap="none" dirty="0" smtClean="0">
                <a:solidFill>
                  <a:schemeClr val="tx1"/>
                </a:solidFill>
              </a:rPr>
              <a:t>("</a:t>
            </a:r>
            <a:r>
              <a:rPr lang="en-IN" cap="none" dirty="0" err="1" smtClean="0">
                <a:solidFill>
                  <a:schemeClr val="tx1"/>
                </a:solidFill>
              </a:rPr>
              <a:t>mybody</a:t>
            </a:r>
            <a:r>
              <a:rPr lang="en-IN" cap="none" dirty="0" smtClean="0">
                <a:solidFill>
                  <a:schemeClr val="tx1"/>
                </a:solidFill>
              </a:rPr>
              <a:t>").</a:t>
            </a:r>
            <a:r>
              <a:rPr lang="en-IN" cap="none" dirty="0" err="1" smtClean="0">
                <a:solidFill>
                  <a:schemeClr val="tx1"/>
                </a:solidFill>
              </a:rPr>
              <a:t>style.overflow</a:t>
            </a:r>
            <a:r>
              <a:rPr lang="en-IN" cap="none" dirty="0" smtClean="0">
                <a:solidFill>
                  <a:schemeClr val="tx1"/>
                </a:solidFill>
              </a:rPr>
              <a:t>="hidden";</a:t>
            </a:r>
            <a:endParaRPr lang="en-IN" cap="none" dirty="0" smtClean="0">
              <a:solidFill>
                <a:schemeClr val="tx1"/>
              </a:solidFill>
            </a:endParaRPr>
          </a:p>
          <a:p>
            <a:r>
              <a:rPr lang="en-IN" cap="none" dirty="0" smtClean="0">
                <a:solidFill>
                  <a:schemeClr val="tx1"/>
                </a:solidFill>
              </a:rPr>
              <a:t>        </a:t>
            </a:r>
            <a:r>
              <a:rPr lang="en-IN" cap="none" dirty="0" err="1" smtClean="0">
                <a:solidFill>
                  <a:schemeClr val="tx1"/>
                </a:solidFill>
              </a:rPr>
              <a:t>settimeout</a:t>
            </a:r>
            <a:r>
              <a:rPr lang="en-IN" cap="none" dirty="0" smtClean="0">
                <a:solidFill>
                  <a:schemeClr val="tx1"/>
                </a:solidFill>
              </a:rPr>
              <a:t>(function(){</a:t>
            </a:r>
            <a:endParaRPr lang="en-IN" cap="none" dirty="0" smtClean="0">
              <a:solidFill>
                <a:schemeClr val="tx1"/>
              </a:solidFill>
            </a:endParaRPr>
          </a:p>
          <a:p>
            <a:r>
              <a:rPr lang="en-IN" cap="none" dirty="0" smtClean="0">
                <a:solidFill>
                  <a:schemeClr val="tx1"/>
                </a:solidFill>
              </a:rPr>
              <a:t>            $('.</a:t>
            </a:r>
            <a:r>
              <a:rPr lang="en-IN" cap="none" dirty="0" err="1" smtClean="0">
                <a:solidFill>
                  <a:schemeClr val="tx1"/>
                </a:solidFill>
              </a:rPr>
              <a:t>loader_bg</a:t>
            </a:r>
            <a:r>
              <a:rPr lang="en-IN" cap="none" dirty="0" smtClean="0">
                <a:solidFill>
                  <a:schemeClr val="tx1"/>
                </a:solidFill>
              </a:rPr>
              <a:t>').</a:t>
            </a:r>
            <a:r>
              <a:rPr lang="en-IN" cap="none" dirty="0" err="1" smtClean="0">
                <a:solidFill>
                  <a:schemeClr val="tx1"/>
                </a:solidFill>
              </a:rPr>
              <a:t>fadetoggle</a:t>
            </a:r>
            <a:r>
              <a:rPr lang="en-IN" cap="none" dirty="0" smtClean="0">
                <a:solidFill>
                  <a:schemeClr val="tx1"/>
                </a:solidFill>
              </a:rPr>
              <a:t>();</a:t>
            </a:r>
            <a:endParaRPr lang="en-IN" cap="none" dirty="0" smtClean="0">
              <a:solidFill>
                <a:schemeClr val="tx1"/>
              </a:solidFill>
            </a:endParaRPr>
          </a:p>
          <a:p>
            <a:r>
              <a:rPr lang="en-IN" cap="none" dirty="0" smtClean="0">
                <a:solidFill>
                  <a:schemeClr val="tx1"/>
                </a:solidFill>
              </a:rPr>
              <a:t>            </a:t>
            </a:r>
            <a:r>
              <a:rPr lang="en-IN" cap="none" dirty="0" err="1" smtClean="0">
                <a:solidFill>
                  <a:schemeClr val="tx1"/>
                </a:solidFill>
              </a:rPr>
              <a:t>document.getelementbyid</a:t>
            </a:r>
            <a:r>
              <a:rPr lang="en-IN" cap="none" dirty="0" smtClean="0">
                <a:solidFill>
                  <a:schemeClr val="tx1"/>
                </a:solidFill>
              </a:rPr>
              <a:t>("</a:t>
            </a:r>
            <a:r>
              <a:rPr lang="en-IN" cap="none" dirty="0" err="1" smtClean="0">
                <a:solidFill>
                  <a:schemeClr val="tx1"/>
                </a:solidFill>
              </a:rPr>
              <a:t>mybody</a:t>
            </a:r>
            <a:r>
              <a:rPr lang="en-IN" cap="none" dirty="0" smtClean="0">
                <a:solidFill>
                  <a:schemeClr val="tx1"/>
                </a:solidFill>
              </a:rPr>
              <a:t>").</a:t>
            </a:r>
            <a:r>
              <a:rPr lang="en-IN" cap="none" dirty="0" err="1" smtClean="0">
                <a:solidFill>
                  <a:schemeClr val="tx1"/>
                </a:solidFill>
              </a:rPr>
              <a:t>style.overflow</a:t>
            </a:r>
            <a:r>
              <a:rPr lang="en-IN" cap="none" dirty="0" smtClean="0">
                <a:solidFill>
                  <a:schemeClr val="tx1"/>
                </a:solidFill>
              </a:rPr>
              <a:t>="visible";</a:t>
            </a:r>
            <a:endParaRPr lang="en-IN" cap="none" dirty="0" smtClean="0">
              <a:solidFill>
                <a:schemeClr val="tx1"/>
              </a:solidFill>
            </a:endParaRPr>
          </a:p>
          <a:p>
            <a:r>
              <a:rPr lang="en-IN" cap="none" dirty="0" smtClean="0">
                <a:solidFill>
                  <a:schemeClr val="tx1"/>
                </a:solidFill>
              </a:rPr>
              <a:t>        }, 5000);</a:t>
            </a:r>
            <a:br>
              <a:rPr lang="en-IN" cap="none" dirty="0" smtClean="0">
                <a:solidFill>
                  <a:schemeClr val="tx1"/>
                </a:solidFill>
              </a:rPr>
            </a:br>
            <a:r>
              <a:rPr lang="en-IN" cap="none" dirty="0" smtClean="0">
                <a:solidFill>
                  <a:schemeClr val="tx1"/>
                </a:solidFill>
              </a:rPr>
              <a:t>    &lt;/script&gt;</a:t>
            </a:r>
            <a:endParaRPr lang="en-IN" cap="none" dirty="0" smtClean="0">
              <a:solidFill>
                <a:schemeClr val="tx1"/>
              </a:solidFill>
            </a:endParaRPr>
          </a:p>
          <a:p>
            <a:endParaRPr lang="en-IN" dirty="0">
              <a:solidFill>
                <a:schemeClr val="bg1"/>
              </a:solidFill>
            </a:endParaRPr>
          </a:p>
        </p:txBody>
      </p:sp>
      <p:pic>
        <p:nvPicPr>
          <p:cNvPr id="4" name="Picture 3"/>
          <p:cNvPicPr/>
          <p:nvPr/>
        </p:nvPicPr>
        <p:blipFill rotWithShape="1">
          <a:blip r:embed="rId1"/>
          <a:srcRect l="28044" t="14485" r="29327"/>
          <a:stretch>
            <a:fillRect/>
          </a:stretch>
        </p:blipFill>
        <p:spPr bwMode="auto">
          <a:xfrm>
            <a:off x="8921098" y="2214726"/>
            <a:ext cx="3270902" cy="2701341"/>
          </a:xfrm>
          <a:prstGeom prst="rect">
            <a:avLst/>
          </a:prstGeom>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arvesh\Downloads\hey1_dell-xps13-front.png"/>
          <p:cNvPicPr/>
          <p:nvPr/>
        </p:nvPicPr>
        <p:blipFill rotWithShape="1">
          <a:blip r:embed="rId1" cstate="print">
            <a:extLst>
              <a:ext uri="{28A0092B-C50C-407E-A947-70E740481C1C}">
                <a14:useLocalDpi xmlns:a14="http://schemas.microsoft.com/office/drawing/2010/main" val="0"/>
              </a:ext>
            </a:extLst>
          </a:blip>
          <a:srcRect t="20609" b="21335"/>
          <a:stretch>
            <a:fillRect/>
          </a:stretch>
        </p:blipFill>
        <p:spPr bwMode="auto">
          <a:xfrm>
            <a:off x="1082842" y="515601"/>
            <a:ext cx="9945487" cy="5740819"/>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arvesh\Downloads\hey3_dell-xps13-front.png"/>
          <p:cNvPicPr/>
          <p:nvPr/>
        </p:nvPicPr>
        <p:blipFill rotWithShape="1">
          <a:blip r:embed="rId1" cstate="print">
            <a:extLst>
              <a:ext uri="{28A0092B-C50C-407E-A947-70E740481C1C}">
                <a14:useLocalDpi xmlns:a14="http://schemas.microsoft.com/office/drawing/2010/main" val="0"/>
              </a:ext>
            </a:extLst>
          </a:blip>
          <a:srcRect t="20611" b="20900"/>
          <a:stretch>
            <a:fillRect/>
          </a:stretch>
        </p:blipFill>
        <p:spPr bwMode="auto">
          <a:xfrm>
            <a:off x="1452814" y="469382"/>
            <a:ext cx="9399670" cy="5690786"/>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arvesh\Downloads\hey5_dell-xps13-front.png"/>
          <p:cNvPicPr/>
          <p:nvPr/>
        </p:nvPicPr>
        <p:blipFill rotWithShape="1">
          <a:blip r:embed="rId1" cstate="print">
            <a:extLst>
              <a:ext uri="{28A0092B-C50C-407E-A947-70E740481C1C}">
                <a14:useLocalDpi xmlns:a14="http://schemas.microsoft.com/office/drawing/2010/main" val="0"/>
              </a:ext>
            </a:extLst>
          </a:blip>
          <a:srcRect t="21190" b="21185"/>
          <a:stretch>
            <a:fillRect/>
          </a:stretch>
        </p:blipFill>
        <p:spPr bwMode="auto">
          <a:xfrm>
            <a:off x="1314416" y="697263"/>
            <a:ext cx="9658384" cy="5486969"/>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011" y="256090"/>
            <a:ext cx="11357809" cy="826753"/>
          </a:xfrm>
        </p:spPr>
        <p:txBody>
          <a:bodyPr>
            <a:noAutofit/>
          </a:bodyPr>
          <a:lstStyle/>
          <a:p>
            <a:pPr algn="ctr"/>
            <a:r>
              <a:rPr lang="en-US" sz="4800" dirty="0" smtClean="0">
                <a:solidFill>
                  <a:schemeClr val="tx1"/>
                </a:solidFill>
              </a:rPr>
              <a:t>Contact me Form</a:t>
            </a:r>
            <a:endParaRPr lang="en-IN" sz="4800" dirty="0">
              <a:solidFill>
                <a:schemeClr val="tx1"/>
              </a:solidFill>
            </a:endParaRPr>
          </a:p>
        </p:txBody>
      </p:sp>
      <p:sp>
        <p:nvSpPr>
          <p:cNvPr id="3" name="Subtitle 2"/>
          <p:cNvSpPr>
            <a:spLocks noGrp="1"/>
          </p:cNvSpPr>
          <p:nvPr>
            <p:ph type="subTitle" idx="1"/>
          </p:nvPr>
        </p:nvSpPr>
        <p:spPr>
          <a:xfrm>
            <a:off x="385011" y="1388226"/>
            <a:ext cx="11357808" cy="4844131"/>
          </a:xfrm>
        </p:spPr>
        <p:txBody>
          <a:bodyPr/>
          <a:lstStyle/>
          <a:p>
            <a:r>
              <a:rPr lang="en-US" cap="none" dirty="0" smtClean="0">
                <a:solidFill>
                  <a:schemeClr val="tx1"/>
                </a:solidFill>
              </a:rPr>
              <a:t>I have used Google Firebase as my database for my contact us form.</a:t>
            </a:r>
            <a:endParaRPr lang="en-US" cap="none" dirty="0" smtClean="0">
              <a:solidFill>
                <a:schemeClr val="tx1"/>
              </a:solidFill>
            </a:endParaRPr>
          </a:p>
          <a:p>
            <a:endParaRPr lang="en-IN" cap="none" dirty="0">
              <a:solidFill>
                <a:schemeClr val="bg1"/>
              </a:solidFill>
            </a:endParaRPr>
          </a:p>
        </p:txBody>
      </p:sp>
      <p:pic>
        <p:nvPicPr>
          <p:cNvPr id="4" name="Picture 3"/>
          <p:cNvPicPr/>
          <p:nvPr/>
        </p:nvPicPr>
        <p:blipFill>
          <a:blip r:embed="rId1"/>
          <a:stretch>
            <a:fillRect/>
          </a:stretch>
        </p:blipFill>
        <p:spPr>
          <a:xfrm>
            <a:off x="3161330" y="2181709"/>
            <a:ext cx="5805170" cy="374586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2"/>
          <a:stretch>
            <a:fillRect/>
          </a:stretch>
        </p:blipFill>
        <p:spPr>
          <a:xfrm>
            <a:off x="9698968" y="1082843"/>
            <a:ext cx="1311383" cy="14010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336385"/>
            <a:ext cx="9906000" cy="698331"/>
          </a:xfrm>
        </p:spPr>
        <p:txBody>
          <a:bodyPr>
            <a:normAutofit fontScale="90000"/>
          </a:bodyPr>
          <a:lstStyle/>
          <a:p>
            <a:pPr algn="ctr"/>
            <a:r>
              <a:rPr lang="en-US" sz="4000" cap="none" dirty="0" smtClean="0">
                <a:solidFill>
                  <a:schemeClr val="tx1"/>
                </a:solidFill>
              </a:rPr>
              <a:t>Outcome Of Internship</a:t>
            </a:r>
            <a:endParaRPr lang="en-IN" sz="4000" cap="none" dirty="0">
              <a:solidFill>
                <a:schemeClr val="tx1"/>
              </a:solidFill>
            </a:endParaRPr>
          </a:p>
        </p:txBody>
      </p:sp>
      <p:sp>
        <p:nvSpPr>
          <p:cNvPr id="3" name="Text Placeholder 2"/>
          <p:cNvSpPr>
            <a:spLocks noGrp="1"/>
          </p:cNvSpPr>
          <p:nvPr>
            <p:ph type="body" idx="1"/>
          </p:nvPr>
        </p:nvSpPr>
        <p:spPr>
          <a:xfrm>
            <a:off x="3154696" y="1227221"/>
            <a:ext cx="7892715" cy="5029200"/>
          </a:xfrm>
        </p:spPr>
        <p:txBody>
          <a:bodyPr>
            <a:noAutofit/>
          </a:bodyPr>
          <a:lstStyle/>
          <a:p>
            <a:r>
              <a:rPr lang="en-US" sz="2400" dirty="0">
                <a:solidFill>
                  <a:schemeClr val="tx1"/>
                </a:solidFill>
              </a:rPr>
              <a:t>Tech Stack used by me during Internship:-</a:t>
            </a:r>
            <a:endParaRPr lang="en-IN" sz="2400" dirty="0">
              <a:solidFill>
                <a:schemeClr val="tx1"/>
              </a:solidFill>
            </a:endParaRPr>
          </a:p>
          <a:p>
            <a:r>
              <a:rPr lang="en-US" sz="2400" dirty="0">
                <a:solidFill>
                  <a:schemeClr val="tx1"/>
                </a:solidFill>
              </a:rPr>
              <a:t> </a:t>
            </a:r>
            <a:endParaRPr lang="en-IN" sz="2400" dirty="0">
              <a:solidFill>
                <a:schemeClr val="tx1"/>
              </a:solidFill>
            </a:endParaRPr>
          </a:p>
          <a:p>
            <a:pPr marL="342900" lvl="0" indent="-342900">
              <a:buFont typeface="+mj-lt"/>
              <a:buAutoNum type="arabicParenR"/>
            </a:pPr>
            <a:r>
              <a:rPr lang="en-US" sz="2400" cap="none" dirty="0" smtClean="0">
                <a:solidFill>
                  <a:schemeClr val="tx1"/>
                </a:solidFill>
              </a:rPr>
              <a:t>HTML/CSS/JS/JQuery Programming Languages</a:t>
            </a:r>
            <a:endParaRPr lang="en-IN" sz="2400" cap="none" dirty="0" smtClean="0">
              <a:solidFill>
                <a:schemeClr val="tx1"/>
              </a:solidFill>
            </a:endParaRPr>
          </a:p>
          <a:p>
            <a:pPr marL="342900" lvl="0" indent="-342900">
              <a:buFont typeface="+mj-lt"/>
              <a:buAutoNum type="arabicParenR"/>
            </a:pPr>
            <a:r>
              <a:rPr lang="en-US" sz="2400" cap="none" dirty="0" smtClean="0">
                <a:solidFill>
                  <a:schemeClr val="tx1"/>
                </a:solidFill>
              </a:rPr>
              <a:t>Figma, Adobe XT And WordPress</a:t>
            </a:r>
            <a:endParaRPr lang="en-IN" sz="2400" cap="none" dirty="0" smtClean="0">
              <a:solidFill>
                <a:schemeClr val="tx1"/>
              </a:solidFill>
            </a:endParaRPr>
          </a:p>
          <a:p>
            <a:pPr marL="342900" lvl="0" indent="-342900">
              <a:buFont typeface="+mj-lt"/>
              <a:buAutoNum type="arabicParenR"/>
            </a:pPr>
            <a:r>
              <a:rPr lang="en-US" sz="2400" cap="none" dirty="0" smtClean="0">
                <a:solidFill>
                  <a:schemeClr val="tx1"/>
                </a:solidFill>
              </a:rPr>
              <a:t>Chrome’s Inspect Element Tool</a:t>
            </a:r>
            <a:endParaRPr lang="en-IN" sz="2400" cap="none" dirty="0" smtClean="0">
              <a:solidFill>
                <a:schemeClr val="tx1"/>
              </a:solidFill>
            </a:endParaRPr>
          </a:p>
          <a:p>
            <a:pPr marL="342900" lvl="0" indent="-342900">
              <a:buFont typeface="+mj-lt"/>
              <a:buAutoNum type="arabicParenR"/>
            </a:pPr>
            <a:r>
              <a:rPr lang="en-US" sz="2400" cap="none" dirty="0" smtClean="0">
                <a:solidFill>
                  <a:schemeClr val="tx1"/>
                </a:solidFill>
              </a:rPr>
              <a:t>GitHub Hosting Static</a:t>
            </a:r>
            <a:endParaRPr lang="en-IN" sz="2400" cap="none" dirty="0" smtClean="0">
              <a:solidFill>
                <a:schemeClr val="tx1"/>
              </a:solidFill>
            </a:endParaRPr>
          </a:p>
          <a:p>
            <a:pPr marL="342900" lvl="0" indent="-342900">
              <a:buFont typeface="+mj-lt"/>
              <a:buAutoNum type="arabicParenR"/>
            </a:pPr>
            <a:r>
              <a:rPr lang="en-US" sz="2400" cap="none" dirty="0" smtClean="0">
                <a:solidFill>
                  <a:schemeClr val="tx1"/>
                </a:solidFill>
              </a:rPr>
              <a:t>Working With Templates</a:t>
            </a:r>
            <a:endParaRPr lang="en-IN" sz="2400" cap="none" dirty="0" smtClean="0">
              <a:solidFill>
                <a:schemeClr val="tx1"/>
              </a:solidFill>
            </a:endParaRPr>
          </a:p>
          <a:p>
            <a:pPr marL="342900" lvl="0" indent="-342900">
              <a:buFont typeface="+mj-lt"/>
              <a:buAutoNum type="arabicParenR"/>
            </a:pPr>
            <a:r>
              <a:rPr lang="en-US" sz="2400" cap="none" dirty="0" smtClean="0">
                <a:solidFill>
                  <a:schemeClr val="tx1"/>
                </a:solidFill>
              </a:rPr>
              <a:t>Domian DNS Routing</a:t>
            </a:r>
            <a:endParaRPr lang="en-IN" sz="2400" cap="none" dirty="0" smtClean="0">
              <a:solidFill>
                <a:schemeClr val="tx1"/>
              </a:solidFill>
            </a:endParaRPr>
          </a:p>
          <a:p>
            <a:pPr marL="342900" lvl="0" indent="-342900">
              <a:buFont typeface="+mj-lt"/>
              <a:buAutoNum type="arabicParenR"/>
            </a:pPr>
            <a:r>
              <a:rPr lang="en-US" sz="2400" cap="none" dirty="0" smtClean="0">
                <a:solidFill>
                  <a:schemeClr val="tx1"/>
                </a:solidFill>
              </a:rPr>
              <a:t>Firebase And Other Database Connections</a:t>
            </a:r>
            <a:endParaRPr lang="en-IN" sz="2400" cap="none" dirty="0" smtClean="0">
              <a:solidFill>
                <a:schemeClr val="tx1"/>
              </a:solidFill>
            </a:endParaRPr>
          </a:p>
          <a:p>
            <a:endParaRPr lang="en-IN" sz="20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360448"/>
            <a:ext cx="9906000" cy="626142"/>
          </a:xfrm>
        </p:spPr>
        <p:txBody>
          <a:bodyPr>
            <a:normAutofit fontScale="90000"/>
          </a:bodyPr>
          <a:lstStyle/>
          <a:p>
            <a:pPr algn="ctr"/>
            <a:r>
              <a:rPr lang="en-US" dirty="0" smtClean="0">
                <a:solidFill>
                  <a:schemeClr val="tx1"/>
                </a:solidFill>
              </a:rPr>
              <a:t>Advantages</a:t>
            </a:r>
            <a:endParaRPr lang="en-IN" dirty="0">
              <a:solidFill>
                <a:schemeClr val="tx1"/>
              </a:solidFill>
            </a:endParaRPr>
          </a:p>
        </p:txBody>
      </p:sp>
      <p:sp>
        <p:nvSpPr>
          <p:cNvPr id="3" name="Text Placeholder 2"/>
          <p:cNvSpPr>
            <a:spLocks noGrp="1"/>
          </p:cNvSpPr>
          <p:nvPr>
            <p:ph type="body" idx="1"/>
          </p:nvPr>
        </p:nvSpPr>
        <p:spPr>
          <a:xfrm>
            <a:off x="1141411" y="1251283"/>
            <a:ext cx="9906000" cy="5077327"/>
          </a:xfrm>
        </p:spPr>
        <p:txBody>
          <a:bodyPr>
            <a:noAutofit/>
          </a:bodyPr>
          <a:lstStyle/>
          <a:p>
            <a:r>
              <a:rPr lang="en-US" sz="2800" cap="none" dirty="0" smtClean="0">
                <a:solidFill>
                  <a:schemeClr val="tx1"/>
                </a:solidFill>
              </a:rPr>
              <a:t>Skills and tricks got from this internship made me feel easier to develop websites. Web design is the fastest way to make a GUI so, instead of having a CLI for mini-projects </a:t>
            </a:r>
            <a:r>
              <a:rPr lang="en-US" sz="2800" cap="none" dirty="0">
                <a:solidFill>
                  <a:schemeClr val="tx1"/>
                </a:solidFill>
              </a:rPr>
              <a:t>I</a:t>
            </a:r>
            <a:r>
              <a:rPr lang="en-US" sz="2800" cap="none" dirty="0" smtClean="0">
                <a:solidFill>
                  <a:schemeClr val="tx1"/>
                </a:solidFill>
              </a:rPr>
              <a:t>’ll can have a good GUI with HTML, CSS and JS.</a:t>
            </a:r>
            <a:endParaRPr lang="en-IN" sz="2800" cap="none" dirty="0" smtClean="0">
              <a:solidFill>
                <a:schemeClr val="tx1"/>
              </a:solidFill>
            </a:endParaRPr>
          </a:p>
          <a:p>
            <a:r>
              <a:rPr lang="en-US" sz="2800" cap="none" dirty="0" smtClean="0">
                <a:solidFill>
                  <a:schemeClr val="tx1"/>
                </a:solidFill>
              </a:rPr>
              <a:t> </a:t>
            </a:r>
            <a:endParaRPr lang="en-IN" sz="2800" cap="none" dirty="0" smtClean="0">
              <a:solidFill>
                <a:schemeClr val="tx1"/>
              </a:solidFill>
            </a:endParaRPr>
          </a:p>
          <a:p>
            <a:r>
              <a:rPr lang="en-IN" sz="2800" cap="none" dirty="0" smtClean="0">
                <a:solidFill>
                  <a:schemeClr val="tx1"/>
                </a:solidFill>
              </a:rPr>
              <a:t>Had a great experience of working in a company. Worked professionally with the skills we had prior and got to learn about them more. Explored different tools and technologies. Learned a right way to approach clients and to solve their problems.</a:t>
            </a:r>
            <a:endParaRPr lang="en-IN" sz="2800" cap="none" dirty="0" smtClean="0">
              <a:solidFill>
                <a:schemeClr val="tx1"/>
              </a:solidFill>
            </a:endParaRPr>
          </a:p>
          <a:p>
            <a:endParaRPr lang="en-IN" sz="2800" cap="none"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905" y="296779"/>
            <a:ext cx="9905955" cy="1002632"/>
          </a:xfrm>
        </p:spPr>
        <p:txBody>
          <a:bodyPr>
            <a:normAutofit/>
          </a:bodyPr>
          <a:lstStyle/>
          <a:p>
            <a:pPr algn="ctr"/>
            <a:r>
              <a:rPr lang="en-US" sz="4000" dirty="0" smtClean="0">
                <a:solidFill>
                  <a:schemeClr val="tx1"/>
                </a:solidFill>
              </a:rPr>
              <a:t>Conclusion</a:t>
            </a:r>
            <a:endParaRPr lang="en-IN" sz="4000" dirty="0">
              <a:solidFill>
                <a:schemeClr val="tx1"/>
              </a:solidFill>
            </a:endParaRPr>
          </a:p>
        </p:txBody>
      </p:sp>
      <p:sp>
        <p:nvSpPr>
          <p:cNvPr id="3" name="Text Placeholder 2"/>
          <p:cNvSpPr>
            <a:spLocks noGrp="1"/>
          </p:cNvSpPr>
          <p:nvPr>
            <p:ph type="body" sz="half" idx="2"/>
          </p:nvPr>
        </p:nvSpPr>
        <p:spPr>
          <a:xfrm>
            <a:off x="481263" y="1612232"/>
            <a:ext cx="11141241" cy="5005135"/>
          </a:xfrm>
        </p:spPr>
        <p:txBody>
          <a:bodyPr>
            <a:noAutofit/>
          </a:bodyPr>
          <a:lstStyle/>
          <a:p>
            <a:r>
              <a:rPr lang="en-US" sz="2400" dirty="0"/>
              <a:t>After completing this Industrial Training, I successfully learned how to design Websites. I also worked with different tools like Figma, WordPress, etc. I learned the perfect way to read code and use it in a proper way. I came up with some new ideas for designing websites. I learnt to make a Responsive and Dynamic Webpages which gives a great user experience. I also learnt to store and access Data over internet using Firebase. Got comfortable with the corporate workflow which takes place in most of Tech-based Organizations.</a:t>
            </a:r>
            <a:endParaRPr lang="en-IN" sz="2400" dirty="0"/>
          </a:p>
          <a:p>
            <a:r>
              <a:rPr lang="en-US" sz="2400" dirty="0"/>
              <a:t>I acquired the skills to renovate the older templates, testing the webpages, Domain Management, dealing with clients and many more.</a:t>
            </a:r>
            <a:endParaRPr lang="en-IN" sz="2400" dirty="0"/>
          </a:p>
          <a:p>
            <a:r>
              <a:rPr lang="en-US" sz="2400" dirty="0"/>
              <a:t>Now it is very easy for me to create a good Graphical User Interface within a few hours.</a:t>
            </a:r>
            <a:endParaRPr lang="en-IN" sz="2400" dirty="0"/>
          </a:p>
          <a:p>
            <a:endParaRPr lang="en-IN" sz="24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5589778"/>
          </a:xfrm>
        </p:spPr>
        <p:txBody>
          <a:bodyPr>
            <a:normAutofit/>
          </a:bodyPr>
          <a:lstStyle/>
          <a:p>
            <a:pPr algn="ctr"/>
            <a:r>
              <a:rPr lang="en-US" sz="6600" dirty="0" smtClean="0">
                <a:solidFill>
                  <a:srgbClr val="92D050"/>
                </a:solidFill>
              </a:rPr>
              <a:t>Thank You!</a:t>
            </a:r>
            <a:br>
              <a:rPr lang="en-US" sz="5400" dirty="0" smtClean="0">
                <a:solidFill>
                  <a:srgbClr val="92D050"/>
                </a:solidFill>
              </a:rPr>
            </a:br>
            <a:br>
              <a:rPr lang="en-US" sz="5400" dirty="0" smtClean="0">
                <a:solidFill>
                  <a:srgbClr val="92D050"/>
                </a:solidFill>
              </a:rPr>
            </a:br>
            <a:r>
              <a:rPr lang="en-US" sz="5400" b="1" u="sng" dirty="0" smtClean="0">
                <a:solidFill>
                  <a:srgbClr val="92D050"/>
                </a:solidFill>
              </a:rPr>
              <a:t>Sarvesh Anand Mankar</a:t>
            </a:r>
            <a:br>
              <a:rPr lang="en-US" sz="5400" b="1" u="sng" dirty="0" smtClean="0">
                <a:solidFill>
                  <a:srgbClr val="92D050"/>
                </a:solidFill>
              </a:rPr>
            </a:br>
            <a:r>
              <a:rPr lang="en-US" sz="5400" b="1" u="sng" dirty="0" smtClean="0">
                <a:solidFill>
                  <a:srgbClr val="92D050"/>
                </a:solidFill>
              </a:rPr>
              <a:t>194009</a:t>
            </a:r>
            <a:br>
              <a:rPr lang="en-US" sz="5400" b="1" u="sng" dirty="0" smtClean="0">
                <a:solidFill>
                  <a:srgbClr val="92D050"/>
                </a:solidFill>
              </a:rPr>
            </a:br>
            <a:r>
              <a:rPr lang="en-US" sz="5400" b="1" u="sng" dirty="0" smtClean="0">
                <a:solidFill>
                  <a:srgbClr val="92D050"/>
                </a:solidFill>
              </a:rPr>
              <a:t>DCP[T.Y.]</a:t>
            </a:r>
            <a:endParaRPr lang="en-IN" sz="5400" b="1" u="sng" dirty="0">
              <a:solidFill>
                <a:srgbClr val="92D05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2504"/>
            <a:ext cx="9905998" cy="721895"/>
          </a:xfrm>
        </p:spPr>
        <p:txBody>
          <a:bodyPr>
            <a:normAutofit fontScale="90000"/>
          </a:bodyPr>
          <a:lstStyle/>
          <a:p>
            <a:pPr algn="ctr"/>
            <a:r>
              <a:rPr lang="en-US" dirty="0" smtClean="0">
                <a:solidFill>
                  <a:schemeClr val="tx1"/>
                </a:solidFill>
              </a:rPr>
              <a:t>Certificate</a:t>
            </a:r>
            <a:endParaRPr lang="en-IN" dirty="0">
              <a:solidFill>
                <a:schemeClr val="tx1"/>
              </a:solidFill>
            </a:endParaRPr>
          </a:p>
        </p:txBody>
      </p:sp>
      <p:pic>
        <p:nvPicPr>
          <p:cNvPr id="3" name="Picture 2"/>
          <p:cNvPicPr>
            <a:picLocks noChangeAspect="1"/>
          </p:cNvPicPr>
          <p:nvPr/>
        </p:nvPicPr>
        <p:blipFill>
          <a:blip r:embed="rId1"/>
          <a:stretch>
            <a:fillRect/>
          </a:stretch>
        </p:blipFill>
        <p:spPr>
          <a:xfrm>
            <a:off x="4040404" y="914399"/>
            <a:ext cx="4108015" cy="577300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6883" y="2285999"/>
            <a:ext cx="11430000" cy="4138864"/>
          </a:xfrm>
        </p:spPr>
        <p:txBody>
          <a:bodyPr/>
          <a:lstStyle/>
          <a:p>
            <a:r>
              <a:rPr lang="en-US" sz="2400" cap="none" dirty="0" smtClean="0">
                <a:solidFill>
                  <a:schemeClr val="tx1"/>
                </a:solidFill>
              </a:rPr>
              <a:t>Excite systems is one of the most trusted name in web design, website development, branding, etc. Founded by </a:t>
            </a:r>
            <a:r>
              <a:rPr lang="en-US" sz="2400" cap="none" dirty="0" err="1">
                <a:solidFill>
                  <a:schemeClr val="tx1"/>
                </a:solidFill>
              </a:rPr>
              <a:t>S</a:t>
            </a:r>
            <a:r>
              <a:rPr lang="en-US" sz="2400" cap="none" dirty="0" err="1" smtClean="0">
                <a:solidFill>
                  <a:schemeClr val="tx1"/>
                </a:solidFill>
              </a:rPr>
              <a:t>anjeet</a:t>
            </a:r>
            <a:r>
              <a:rPr lang="en-US" sz="2400" cap="none" dirty="0" smtClean="0">
                <a:solidFill>
                  <a:schemeClr val="tx1"/>
                </a:solidFill>
              </a:rPr>
              <a:t> </a:t>
            </a:r>
            <a:r>
              <a:rPr lang="en-US" sz="2400" cap="none" dirty="0">
                <a:solidFill>
                  <a:schemeClr val="tx1"/>
                </a:solidFill>
              </a:rPr>
              <a:t>K</a:t>
            </a:r>
            <a:r>
              <a:rPr lang="en-US" sz="2400" cap="none" dirty="0" smtClean="0">
                <a:solidFill>
                  <a:schemeClr val="tx1"/>
                </a:solidFill>
              </a:rPr>
              <a:t>umar and </a:t>
            </a:r>
            <a:r>
              <a:rPr lang="en-US" sz="2400" cap="none" dirty="0">
                <a:solidFill>
                  <a:schemeClr val="tx1"/>
                </a:solidFill>
              </a:rPr>
              <a:t>M</a:t>
            </a:r>
            <a:r>
              <a:rPr lang="en-US" sz="2400" cap="none" dirty="0" smtClean="0">
                <a:solidFill>
                  <a:schemeClr val="tx1"/>
                </a:solidFill>
              </a:rPr>
              <a:t>anish </a:t>
            </a:r>
            <a:r>
              <a:rPr lang="en-US" sz="2400" cap="none" dirty="0">
                <a:solidFill>
                  <a:schemeClr val="tx1"/>
                </a:solidFill>
              </a:rPr>
              <a:t>G</a:t>
            </a:r>
            <a:r>
              <a:rPr lang="en-US" sz="2400" cap="none" dirty="0" smtClean="0">
                <a:solidFill>
                  <a:schemeClr val="tx1"/>
                </a:solidFill>
              </a:rPr>
              <a:t>upta in 2007. We are serving corporate and retail clients in </a:t>
            </a:r>
            <a:r>
              <a:rPr lang="en-US" sz="2400" cap="none" dirty="0">
                <a:solidFill>
                  <a:schemeClr val="tx1"/>
                </a:solidFill>
              </a:rPr>
              <a:t>P</a:t>
            </a:r>
            <a:r>
              <a:rPr lang="en-US" sz="2400" cap="none" dirty="0" smtClean="0">
                <a:solidFill>
                  <a:schemeClr val="tx1"/>
                </a:solidFill>
              </a:rPr>
              <a:t>une. Our team is comprised of creative top designers, marketers, technologists, and strategists. We are the best website designing company in </a:t>
            </a:r>
            <a:r>
              <a:rPr lang="en-US" sz="2400" cap="none" dirty="0">
                <a:solidFill>
                  <a:schemeClr val="tx1"/>
                </a:solidFill>
              </a:rPr>
              <a:t>P</a:t>
            </a:r>
            <a:r>
              <a:rPr lang="en-US" sz="2400" cap="none" dirty="0" smtClean="0">
                <a:solidFill>
                  <a:schemeClr val="tx1"/>
                </a:solidFill>
              </a:rPr>
              <a:t>une. Along with that, our services are logo design, graphic design, SEO, social media marketing, digital marketing, brochure design print solutions, and dynamic web development to build customer's online presence to fit unique goals and budget. We have served to more than 550 clients and we have a rating of 4.7 stars.</a:t>
            </a:r>
            <a:endParaRPr lang="en-IN" sz="2400" cap="none" dirty="0" smtClean="0">
              <a:solidFill>
                <a:schemeClr val="tx1"/>
              </a:solidFill>
            </a:endParaRPr>
          </a:p>
          <a:p>
            <a:endParaRPr lang="en-IN" dirty="0"/>
          </a:p>
        </p:txBody>
      </p:sp>
      <p:pic>
        <p:nvPicPr>
          <p:cNvPr id="4" name="Picture 3"/>
          <p:cNvPicPr>
            <a:picLocks noChangeAspect="1"/>
          </p:cNvPicPr>
          <p:nvPr/>
        </p:nvPicPr>
        <p:blipFill>
          <a:blip r:embed="rId1"/>
          <a:stretch>
            <a:fillRect/>
          </a:stretch>
        </p:blipFill>
        <p:spPr>
          <a:xfrm>
            <a:off x="3885688" y="281320"/>
            <a:ext cx="4332391" cy="157154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264194"/>
            <a:ext cx="9906000" cy="1083343"/>
          </a:xfrm>
        </p:spPr>
        <p:txBody>
          <a:bodyPr/>
          <a:lstStyle/>
          <a:p>
            <a:pPr algn="ctr"/>
            <a:r>
              <a:rPr lang="en-US" dirty="0" smtClean="0">
                <a:solidFill>
                  <a:schemeClr val="tx1"/>
                </a:solidFill>
              </a:rPr>
              <a:t>Work done in Company</a:t>
            </a:r>
            <a:endParaRPr lang="en-IN" dirty="0">
              <a:solidFill>
                <a:schemeClr val="tx1"/>
              </a:solidFill>
            </a:endParaRPr>
          </a:p>
        </p:txBody>
      </p:sp>
      <p:sp>
        <p:nvSpPr>
          <p:cNvPr id="3" name="Text Placeholder 2"/>
          <p:cNvSpPr>
            <a:spLocks noGrp="1"/>
          </p:cNvSpPr>
          <p:nvPr>
            <p:ph type="body" idx="1"/>
          </p:nvPr>
        </p:nvSpPr>
        <p:spPr>
          <a:xfrm>
            <a:off x="1141412" y="1612232"/>
            <a:ext cx="4320926" cy="4740442"/>
          </a:xfrm>
        </p:spPr>
        <p:txBody>
          <a:bodyPr>
            <a:normAutofit/>
          </a:bodyPr>
          <a:lstStyle/>
          <a:p>
            <a:r>
              <a:rPr lang="en-US" sz="2400" cap="none" dirty="0" smtClean="0">
                <a:solidFill>
                  <a:schemeClr val="tx1"/>
                </a:solidFill>
              </a:rPr>
              <a:t>Clients with whom I worked:-</a:t>
            </a:r>
            <a:endParaRPr lang="en-US" sz="2400" cap="none" dirty="0" smtClean="0">
              <a:solidFill>
                <a:schemeClr val="tx1"/>
              </a:solidFill>
            </a:endParaRPr>
          </a:p>
          <a:p>
            <a:pPr marL="457200" indent="-457200">
              <a:buFont typeface="+mj-lt"/>
              <a:buAutoNum type="arabicParenR"/>
            </a:pPr>
            <a:r>
              <a:rPr lang="en-US" sz="2400" cap="none" dirty="0" err="1" smtClean="0">
                <a:solidFill>
                  <a:schemeClr val="tx1"/>
                </a:solidFill>
              </a:rPr>
              <a:t>Kumeru</a:t>
            </a:r>
            <a:r>
              <a:rPr lang="en-US" sz="2400" cap="none" dirty="0" smtClean="0">
                <a:solidFill>
                  <a:schemeClr val="tx1"/>
                </a:solidFill>
              </a:rPr>
              <a:t> Consultants.</a:t>
            </a:r>
            <a:endParaRPr lang="en-US" sz="2400" cap="none" dirty="0" smtClean="0">
              <a:solidFill>
                <a:schemeClr val="tx1"/>
              </a:solidFill>
            </a:endParaRPr>
          </a:p>
          <a:p>
            <a:pPr marL="457200" indent="-457200">
              <a:buFont typeface="+mj-lt"/>
              <a:buAutoNum type="arabicParenR"/>
            </a:pPr>
            <a:r>
              <a:rPr lang="en-US" sz="2400" cap="none" dirty="0" err="1" smtClean="0">
                <a:solidFill>
                  <a:schemeClr val="tx1"/>
                </a:solidFill>
              </a:rPr>
              <a:t>Elexa</a:t>
            </a:r>
            <a:r>
              <a:rPr lang="en-US" sz="2400" cap="none" dirty="0" smtClean="0">
                <a:solidFill>
                  <a:schemeClr val="tx1"/>
                </a:solidFill>
              </a:rPr>
              <a:t> Technologies Pvt. Ltd.</a:t>
            </a:r>
            <a:endParaRPr lang="en-US" sz="2400" cap="none" dirty="0" smtClean="0">
              <a:solidFill>
                <a:schemeClr val="tx1"/>
              </a:solidFill>
            </a:endParaRPr>
          </a:p>
          <a:p>
            <a:pPr marL="457200" indent="-457200">
              <a:buFont typeface="+mj-lt"/>
              <a:buAutoNum type="arabicParenR"/>
            </a:pPr>
            <a:r>
              <a:rPr lang="en-US" sz="2400" cap="none" dirty="0" smtClean="0">
                <a:solidFill>
                  <a:schemeClr val="tx1"/>
                </a:solidFill>
              </a:rPr>
              <a:t>Excite Systems Portfolio</a:t>
            </a:r>
            <a:endParaRPr lang="en-US" sz="2400" cap="none" dirty="0" smtClean="0">
              <a:solidFill>
                <a:schemeClr val="tx1"/>
              </a:solidFill>
            </a:endParaRPr>
          </a:p>
          <a:p>
            <a:pPr marL="457200" indent="-457200">
              <a:buFont typeface="+mj-lt"/>
              <a:buAutoNum type="arabicParenR"/>
            </a:pPr>
            <a:r>
              <a:rPr lang="en-US" sz="2400" cap="none" dirty="0" err="1" smtClean="0">
                <a:solidFill>
                  <a:schemeClr val="tx1"/>
                </a:solidFill>
              </a:rPr>
              <a:t>Kshrisagar</a:t>
            </a:r>
            <a:r>
              <a:rPr lang="en-US" sz="2400" cap="none" dirty="0" smtClean="0">
                <a:solidFill>
                  <a:schemeClr val="tx1"/>
                </a:solidFill>
              </a:rPr>
              <a:t> Orthopedic</a:t>
            </a:r>
            <a:endParaRPr lang="en-US" sz="2400" cap="none" dirty="0" smtClean="0">
              <a:solidFill>
                <a:schemeClr val="tx1"/>
              </a:solidFill>
            </a:endParaRPr>
          </a:p>
          <a:p>
            <a:pPr marL="457200" indent="-457200">
              <a:buFont typeface="+mj-lt"/>
              <a:buAutoNum type="arabicParenR"/>
            </a:pPr>
            <a:r>
              <a:rPr lang="en-US" sz="2400" cap="none" dirty="0" smtClean="0">
                <a:solidFill>
                  <a:schemeClr val="tx1"/>
                </a:solidFill>
              </a:rPr>
              <a:t>Octopus Adverts</a:t>
            </a:r>
            <a:endParaRPr lang="en-IN" sz="2400" cap="none" dirty="0">
              <a:solidFill>
                <a:schemeClr val="tx1"/>
              </a:solidFill>
            </a:endParaRPr>
          </a:p>
        </p:txBody>
      </p:sp>
      <p:sp>
        <p:nvSpPr>
          <p:cNvPr id="5" name="Text Placeholder 2"/>
          <p:cNvSpPr txBox="1"/>
          <p:nvPr/>
        </p:nvSpPr>
        <p:spPr>
          <a:xfrm>
            <a:off x="6726485" y="1612232"/>
            <a:ext cx="4320926" cy="474044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cap="all" baseline="0">
                <a:solidFill>
                  <a:schemeClr val="tx1">
                    <a:tint val="75000"/>
                  </a:schemeClr>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9pPr>
          </a:lstStyle>
          <a:p>
            <a:r>
              <a:rPr lang="en-US" sz="2400" cap="none" dirty="0" smtClean="0">
                <a:solidFill>
                  <a:schemeClr val="tx1"/>
                </a:solidFill>
              </a:rPr>
              <a:t>Main topics to work on:-</a:t>
            </a:r>
            <a:endParaRPr lang="en-IN" sz="2400" cap="none" dirty="0" smtClean="0">
              <a:solidFill>
                <a:schemeClr val="tx1"/>
              </a:solidFill>
            </a:endParaRPr>
          </a:p>
          <a:p>
            <a:pPr marL="342900" lvl="0" indent="-342900">
              <a:buFont typeface="+mj-lt"/>
              <a:buAutoNum type="arabicParenR"/>
            </a:pPr>
            <a:r>
              <a:rPr lang="en-US" sz="2400" cap="none" dirty="0" smtClean="0">
                <a:solidFill>
                  <a:schemeClr val="tx1"/>
                </a:solidFill>
              </a:rPr>
              <a:t>Adding animations.</a:t>
            </a:r>
            <a:endParaRPr lang="en-IN" sz="2400" cap="none" dirty="0" smtClean="0">
              <a:solidFill>
                <a:schemeClr val="tx1"/>
              </a:solidFill>
            </a:endParaRPr>
          </a:p>
          <a:p>
            <a:pPr marL="342900" lvl="0" indent="-342900">
              <a:buFont typeface="+mj-lt"/>
              <a:buAutoNum type="arabicParenR"/>
            </a:pPr>
            <a:r>
              <a:rPr lang="en-US" sz="2400" cap="none" dirty="0" smtClean="0">
                <a:solidFill>
                  <a:schemeClr val="tx1"/>
                </a:solidFill>
              </a:rPr>
              <a:t>Changing themes.</a:t>
            </a:r>
            <a:endParaRPr lang="en-IN" sz="2400" cap="none" dirty="0" smtClean="0">
              <a:solidFill>
                <a:schemeClr val="tx1"/>
              </a:solidFill>
            </a:endParaRPr>
          </a:p>
          <a:p>
            <a:pPr marL="342900" lvl="0" indent="-342900">
              <a:buFont typeface="+mj-lt"/>
              <a:buAutoNum type="arabicParenR"/>
            </a:pPr>
            <a:r>
              <a:rPr lang="en-US" sz="2400" cap="none" dirty="0" smtClean="0">
                <a:solidFill>
                  <a:schemeClr val="tx1"/>
                </a:solidFill>
              </a:rPr>
              <a:t>Adding new sections.</a:t>
            </a:r>
            <a:endParaRPr lang="en-IN" sz="2400" cap="none" dirty="0" smtClean="0">
              <a:solidFill>
                <a:schemeClr val="tx1"/>
              </a:solidFill>
            </a:endParaRPr>
          </a:p>
          <a:p>
            <a:pPr marL="342900" lvl="0" indent="-342900">
              <a:buFont typeface="+mj-lt"/>
              <a:buAutoNum type="arabicParenR"/>
            </a:pPr>
            <a:r>
              <a:rPr lang="en-US" sz="2400" cap="none" dirty="0" smtClean="0">
                <a:solidFill>
                  <a:schemeClr val="tx1"/>
                </a:solidFill>
              </a:rPr>
              <a:t>Feedback forms. {Database connectivity}</a:t>
            </a:r>
            <a:endParaRPr lang="en-IN" sz="2400" cap="none" dirty="0" smtClean="0">
              <a:solidFill>
                <a:schemeClr val="tx1"/>
              </a:solidFill>
            </a:endParaRPr>
          </a:p>
          <a:p>
            <a:pPr marL="342900" lvl="0" indent="-342900">
              <a:buFont typeface="+mj-lt"/>
              <a:buAutoNum type="arabicParenR"/>
            </a:pPr>
            <a:r>
              <a:rPr lang="en-US" sz="2400" cap="none" dirty="0" smtClean="0">
                <a:solidFill>
                  <a:schemeClr val="tx1"/>
                </a:solidFill>
              </a:rPr>
              <a:t>Changing cards and adding new pictures.</a:t>
            </a:r>
            <a:endParaRPr lang="en-IN" sz="2400" cap="none"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632" y="280153"/>
            <a:ext cx="11598442" cy="874879"/>
          </a:xfrm>
        </p:spPr>
        <p:txBody>
          <a:bodyPr>
            <a:normAutofit fontScale="90000"/>
          </a:bodyPr>
          <a:lstStyle/>
          <a:p>
            <a:pPr algn="ctr"/>
            <a:r>
              <a:rPr lang="en-US" dirty="0" smtClean="0">
                <a:solidFill>
                  <a:schemeClr val="tx1"/>
                </a:solidFill>
              </a:rPr>
              <a:t>Features learned</a:t>
            </a:r>
            <a:endParaRPr lang="en-IN" dirty="0">
              <a:solidFill>
                <a:schemeClr val="tx1"/>
              </a:solidFill>
            </a:endParaRPr>
          </a:p>
        </p:txBody>
      </p:sp>
      <p:sp>
        <p:nvSpPr>
          <p:cNvPr id="3" name="Subtitle 2"/>
          <p:cNvSpPr>
            <a:spLocks noGrp="1"/>
          </p:cNvSpPr>
          <p:nvPr>
            <p:ph type="subTitle" idx="1"/>
          </p:nvPr>
        </p:nvSpPr>
        <p:spPr>
          <a:xfrm>
            <a:off x="2183642" y="1732547"/>
            <a:ext cx="9655432" cy="4788569"/>
          </a:xfrm>
        </p:spPr>
        <p:txBody>
          <a:bodyPr/>
          <a:lstStyle/>
          <a:p>
            <a:pPr marL="457200" indent="-457200">
              <a:buFont typeface="+mj-lt"/>
              <a:buAutoNum type="arabicParenR"/>
            </a:pPr>
            <a:r>
              <a:rPr lang="en-US" cap="none" dirty="0" smtClean="0">
                <a:solidFill>
                  <a:schemeClr val="tx1"/>
                </a:solidFill>
              </a:rPr>
              <a:t>Grid systems of Bootstrap</a:t>
            </a:r>
            <a:endParaRPr lang="en-US" cap="none" dirty="0" smtClean="0">
              <a:solidFill>
                <a:schemeClr val="tx1"/>
              </a:solidFill>
            </a:endParaRPr>
          </a:p>
          <a:p>
            <a:pPr marL="457200" indent="-457200">
              <a:buFont typeface="+mj-lt"/>
              <a:buAutoNum type="arabicParenR"/>
            </a:pPr>
            <a:r>
              <a:rPr lang="en-US" cap="none" dirty="0" smtClean="0">
                <a:solidFill>
                  <a:schemeClr val="tx1"/>
                </a:solidFill>
              </a:rPr>
              <a:t>Containers</a:t>
            </a:r>
            <a:endParaRPr lang="en-US" cap="none" dirty="0" smtClean="0">
              <a:solidFill>
                <a:schemeClr val="tx1"/>
              </a:solidFill>
            </a:endParaRPr>
          </a:p>
          <a:p>
            <a:pPr marL="457200" indent="-457200">
              <a:buFont typeface="+mj-lt"/>
              <a:buAutoNum type="arabicParenR"/>
            </a:pPr>
            <a:r>
              <a:rPr lang="en-US" cap="none" dirty="0" smtClean="0">
                <a:solidFill>
                  <a:schemeClr val="tx1"/>
                </a:solidFill>
              </a:rPr>
              <a:t>Cards</a:t>
            </a:r>
            <a:endParaRPr lang="en-US" cap="none" dirty="0" smtClean="0">
              <a:solidFill>
                <a:schemeClr val="tx1"/>
              </a:solidFill>
            </a:endParaRPr>
          </a:p>
          <a:p>
            <a:pPr marL="457200" indent="-457200">
              <a:buFont typeface="+mj-lt"/>
              <a:buAutoNum type="arabicParenR"/>
            </a:pPr>
            <a:r>
              <a:rPr lang="en-US" cap="none" dirty="0" err="1" smtClean="0">
                <a:solidFill>
                  <a:schemeClr val="tx1"/>
                </a:solidFill>
              </a:rPr>
              <a:t>Codepen</a:t>
            </a:r>
            <a:endParaRPr lang="en-US" cap="none" dirty="0" smtClean="0">
              <a:solidFill>
                <a:schemeClr val="tx1"/>
              </a:solidFill>
            </a:endParaRPr>
          </a:p>
          <a:p>
            <a:pPr marL="457200" indent="-457200">
              <a:buFont typeface="+mj-lt"/>
              <a:buAutoNum type="arabicParenR"/>
            </a:pPr>
            <a:r>
              <a:rPr lang="en-US" cap="none" dirty="0" smtClean="0">
                <a:solidFill>
                  <a:schemeClr val="tx1"/>
                </a:solidFill>
              </a:rPr>
              <a:t>Typography</a:t>
            </a:r>
            <a:endParaRPr lang="en-US" cap="none" dirty="0" smtClean="0">
              <a:solidFill>
                <a:schemeClr val="tx1"/>
              </a:solidFill>
            </a:endParaRPr>
          </a:p>
          <a:p>
            <a:pPr marL="457200" indent="-457200">
              <a:buFont typeface="+mj-lt"/>
              <a:buAutoNum type="arabicParenR"/>
            </a:pPr>
            <a:r>
              <a:rPr lang="en-US" cap="none" dirty="0" smtClean="0">
                <a:solidFill>
                  <a:schemeClr val="tx1"/>
                </a:solidFill>
              </a:rPr>
              <a:t>Inspect Element Tool</a:t>
            </a:r>
            <a:endParaRPr lang="en-US" cap="none" dirty="0" smtClean="0">
              <a:solidFill>
                <a:schemeClr val="tx1"/>
              </a:solidFill>
            </a:endParaRPr>
          </a:p>
          <a:p>
            <a:pPr marL="457200" indent="-457200">
              <a:buFont typeface="+mj-lt"/>
              <a:buAutoNum type="arabicParenR"/>
            </a:pPr>
            <a:r>
              <a:rPr lang="en-US" cap="none" dirty="0" smtClean="0">
                <a:solidFill>
                  <a:schemeClr val="tx1"/>
                </a:solidFill>
              </a:rPr>
              <a:t>Header and Footer Settings</a:t>
            </a:r>
            <a:endParaRPr lang="en-US" cap="none" dirty="0" smtClean="0">
              <a:solidFill>
                <a:schemeClr val="tx1"/>
              </a:solidFill>
            </a:endParaRPr>
          </a:p>
          <a:p>
            <a:pPr marL="457200" indent="-457200">
              <a:buFont typeface="+mj-lt"/>
              <a:buAutoNum type="arabicParenR"/>
            </a:pPr>
            <a:r>
              <a:rPr lang="en-US" cap="none" dirty="0" smtClean="0">
                <a:solidFill>
                  <a:schemeClr val="tx1"/>
                </a:solidFill>
              </a:rPr>
              <a:t>Animations for Cards:- Fade-In, Fade-Out, etc. </a:t>
            </a:r>
            <a:endParaRPr lang="en-IN" cap="none"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823415"/>
          </a:xfrm>
        </p:spPr>
        <p:txBody>
          <a:bodyPr/>
          <a:lstStyle/>
          <a:p>
            <a:pPr algn="ctr"/>
            <a:r>
              <a:rPr lang="en-US" dirty="0" err="1" smtClean="0">
                <a:solidFill>
                  <a:schemeClr val="tx1"/>
                </a:solidFill>
              </a:rPr>
              <a:t>Kuremu</a:t>
            </a:r>
            <a:r>
              <a:rPr lang="en-US" dirty="0" smtClean="0">
                <a:solidFill>
                  <a:schemeClr val="tx1"/>
                </a:solidFill>
              </a:rPr>
              <a:t> Consultants</a:t>
            </a:r>
            <a:endParaRPr lang="en-IN" dirty="0">
              <a:solidFill>
                <a:schemeClr val="tx1"/>
              </a:solidFill>
            </a:endParaRPr>
          </a:p>
        </p:txBody>
      </p:sp>
      <p:sp>
        <p:nvSpPr>
          <p:cNvPr id="3" name="Text Placeholder 2"/>
          <p:cNvSpPr>
            <a:spLocks noGrp="1"/>
          </p:cNvSpPr>
          <p:nvPr>
            <p:ph type="body" sz="half" idx="2"/>
          </p:nvPr>
        </p:nvSpPr>
        <p:spPr>
          <a:xfrm>
            <a:off x="1142952" y="1252254"/>
            <a:ext cx="9904459" cy="5008728"/>
          </a:xfrm>
        </p:spPr>
        <p:txBody>
          <a:bodyPr/>
          <a:lstStyle/>
          <a:p>
            <a:r>
              <a:rPr lang="en-US" dirty="0"/>
              <a:t>This was one my first project in this company. My work was to change the cards and add some animations for them</a:t>
            </a:r>
            <a:r>
              <a:rPr lang="en-US" dirty="0" smtClean="0"/>
              <a:t>.</a:t>
            </a:r>
            <a:r>
              <a:rPr lang="en-US" dirty="0"/>
              <a:t> I had to update some contents as per client’s requirements. I learnt to make a carousel in this project and Mr. </a:t>
            </a:r>
            <a:r>
              <a:rPr lang="en-US" dirty="0" err="1"/>
              <a:t>Subham</a:t>
            </a:r>
            <a:r>
              <a:rPr lang="en-US" dirty="0"/>
              <a:t> </a:t>
            </a:r>
            <a:r>
              <a:rPr lang="en-US" dirty="0" err="1"/>
              <a:t>Dhaggal</a:t>
            </a:r>
            <a:r>
              <a:rPr lang="en-US" dirty="0"/>
              <a:t> taught me the way to make a web page responsive and way to approach towards some errors of JavaScript files. I also had to edit the Header and Footer of the Webpage. That was all in my part. The client appreciated our work so the things started off pretty well</a:t>
            </a:r>
            <a:r>
              <a:rPr lang="en-US" dirty="0" smtClean="0"/>
              <a:t>.</a:t>
            </a:r>
            <a:endParaRPr lang="en-US" dirty="0" smtClean="0"/>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IN" dirty="0">
              <a:solidFill>
                <a:schemeClr val="bg1"/>
              </a:solidFill>
            </a:endParaRPr>
          </a:p>
          <a:p>
            <a:endParaRPr lang="en-IN" dirty="0"/>
          </a:p>
          <a:p>
            <a:endParaRPr lang="en-IN" dirty="0"/>
          </a:p>
        </p:txBody>
      </p:sp>
      <p:pic>
        <p:nvPicPr>
          <p:cNvPr id="4" name="Picture 3" descr="D:\Best_Projects\Semester-5\Industrial Training\imgs\Laptop\img3_dell-xps13-front.png"/>
          <p:cNvPicPr/>
          <p:nvPr/>
        </p:nvPicPr>
        <p:blipFill rotWithShape="1">
          <a:blip r:embed="rId1" cstate="print">
            <a:extLst>
              <a:ext uri="{28A0092B-C50C-407E-A947-70E740481C1C}">
                <a14:useLocalDpi xmlns:a14="http://schemas.microsoft.com/office/drawing/2010/main" val="0"/>
              </a:ext>
            </a:extLst>
          </a:blip>
          <a:srcRect t="20436" r="-2" b="19172"/>
          <a:stretch>
            <a:fillRect/>
          </a:stretch>
        </p:blipFill>
        <p:spPr bwMode="auto">
          <a:xfrm>
            <a:off x="3537790" y="3456367"/>
            <a:ext cx="5113285" cy="309455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823415"/>
          </a:xfrm>
        </p:spPr>
        <p:txBody>
          <a:bodyPr/>
          <a:lstStyle/>
          <a:p>
            <a:pPr algn="ctr"/>
            <a:r>
              <a:rPr lang="en-US" dirty="0" err="1">
                <a:solidFill>
                  <a:schemeClr val="tx1"/>
                </a:solidFill>
              </a:rPr>
              <a:t>Elexa</a:t>
            </a:r>
            <a:r>
              <a:rPr lang="en-US" dirty="0">
                <a:solidFill>
                  <a:schemeClr val="tx1"/>
                </a:solidFill>
              </a:rPr>
              <a:t> Technologies </a:t>
            </a:r>
            <a:r>
              <a:rPr lang="en-US" dirty="0" err="1">
                <a:solidFill>
                  <a:schemeClr val="tx1"/>
                </a:solidFill>
              </a:rPr>
              <a:t>Pvt</a:t>
            </a:r>
            <a:r>
              <a:rPr lang="en-US" dirty="0">
                <a:solidFill>
                  <a:schemeClr val="tx1"/>
                </a:solidFill>
              </a:rPr>
              <a:t> Ltd.</a:t>
            </a:r>
            <a:endParaRPr lang="en-IN" dirty="0">
              <a:solidFill>
                <a:schemeClr val="tx1"/>
              </a:solidFill>
            </a:endParaRPr>
          </a:p>
        </p:txBody>
      </p:sp>
      <p:sp>
        <p:nvSpPr>
          <p:cNvPr id="3" name="Text Placeholder 2"/>
          <p:cNvSpPr>
            <a:spLocks noGrp="1"/>
          </p:cNvSpPr>
          <p:nvPr>
            <p:ph type="body" sz="half" idx="2"/>
          </p:nvPr>
        </p:nvSpPr>
        <p:spPr>
          <a:xfrm>
            <a:off x="1142952" y="1252254"/>
            <a:ext cx="9904459" cy="5008728"/>
          </a:xfrm>
        </p:spPr>
        <p:txBody>
          <a:bodyPr/>
          <a:lstStyle/>
          <a:p>
            <a:r>
              <a:rPr lang="en-US" dirty="0"/>
              <a:t>This was my second project in this company. They offer IT Services with some of Testing </a:t>
            </a:r>
            <a:r>
              <a:rPr lang="en-US" dirty="0" err="1"/>
              <a:t>Softwares</a:t>
            </a:r>
            <a:r>
              <a:rPr lang="en-US" dirty="0"/>
              <a:t>. Their demands were </a:t>
            </a:r>
            <a:r>
              <a:rPr lang="en-US" dirty="0" smtClean="0"/>
              <a:t>of </a:t>
            </a:r>
            <a:r>
              <a:rPr lang="en-US" dirty="0"/>
              <a:t>having a webpage which shows all of their facilities and some sections which will show their projects in a proper way. I started off with checking out some other templates created by my senior’s and was trying to use them in this project. I learned using Inspect Element Tool from Mr. </a:t>
            </a:r>
            <a:r>
              <a:rPr lang="en-US" dirty="0" err="1"/>
              <a:t>Subham</a:t>
            </a:r>
            <a:r>
              <a:rPr lang="en-US" dirty="0"/>
              <a:t>. I just edited the Menu bar and designed some cards to show the details of Company Projects. This project improved my code reading skills as I worked with many code snippets</a:t>
            </a:r>
            <a:r>
              <a:rPr lang="en-US" dirty="0" smtClean="0"/>
              <a:t>.</a:t>
            </a:r>
            <a:endParaRPr lang="en-IN" dirty="0"/>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pic>
        <p:nvPicPr>
          <p:cNvPr id="5" name="Picture 4" descr="D:\Best_Projects\Semester-5\Industrial Training\imgs\Laptop\img1_dell-xps13-front.png"/>
          <p:cNvPicPr/>
          <p:nvPr/>
        </p:nvPicPr>
        <p:blipFill rotWithShape="1">
          <a:blip r:embed="rId1" cstate="print">
            <a:extLst>
              <a:ext uri="{28A0092B-C50C-407E-A947-70E740481C1C}">
                <a14:useLocalDpi xmlns:a14="http://schemas.microsoft.com/office/drawing/2010/main" val="0"/>
              </a:ext>
            </a:extLst>
          </a:blip>
          <a:srcRect t="20901" b="21045"/>
          <a:stretch>
            <a:fillRect/>
          </a:stretch>
        </p:blipFill>
        <p:spPr bwMode="auto">
          <a:xfrm>
            <a:off x="3702419" y="3649667"/>
            <a:ext cx="4784028" cy="288761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823415"/>
          </a:xfrm>
        </p:spPr>
        <p:txBody>
          <a:bodyPr/>
          <a:lstStyle/>
          <a:p>
            <a:pPr algn="ctr"/>
            <a:r>
              <a:rPr lang="en-US" dirty="0" smtClean="0">
                <a:solidFill>
                  <a:schemeClr val="tx1"/>
                </a:solidFill>
              </a:rPr>
              <a:t>Excite Systems Portfolio</a:t>
            </a:r>
            <a:endParaRPr lang="en-IN" dirty="0">
              <a:solidFill>
                <a:schemeClr val="tx1"/>
              </a:solidFill>
            </a:endParaRPr>
          </a:p>
        </p:txBody>
      </p:sp>
      <p:sp>
        <p:nvSpPr>
          <p:cNvPr id="3" name="Text Placeholder 2"/>
          <p:cNvSpPr>
            <a:spLocks noGrp="1"/>
          </p:cNvSpPr>
          <p:nvPr>
            <p:ph type="body" sz="half" idx="2"/>
          </p:nvPr>
        </p:nvSpPr>
        <p:spPr>
          <a:xfrm>
            <a:off x="1142952" y="1252254"/>
            <a:ext cx="9904459" cy="5008728"/>
          </a:xfrm>
        </p:spPr>
        <p:txBody>
          <a:bodyPr/>
          <a:lstStyle/>
          <a:p>
            <a:r>
              <a:rPr lang="en-US" dirty="0"/>
              <a:t>This time I was not working for any client but I had a task to work on Web Design Portfolio of my Company. </a:t>
            </a:r>
            <a:r>
              <a:rPr lang="en-US" dirty="0" smtClean="0"/>
              <a:t>The website </a:t>
            </a:r>
            <a:r>
              <a:rPr lang="en-US" dirty="0"/>
              <a:t>was designed an year ago so needed to update the contents and widgets. My Company is focused at working on Website Development, Hosting and Advertisements so the portfolio needed the most attractive theme. The project was a great success as my Team was guided by Company’s Founder Mr. </a:t>
            </a:r>
            <a:r>
              <a:rPr lang="en-US" dirty="0" err="1"/>
              <a:t>Sanjeet</a:t>
            </a:r>
            <a:r>
              <a:rPr lang="en-US" dirty="0"/>
              <a:t> Kumar and the viewers appreciated it a lot</a:t>
            </a:r>
            <a:r>
              <a:rPr lang="en-US" dirty="0" smtClean="0"/>
              <a:t>.</a:t>
            </a:r>
            <a:endParaRPr lang="en-US" dirty="0" smtClean="0"/>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IN" dirty="0">
              <a:solidFill>
                <a:schemeClr val="bg1"/>
              </a:solidFill>
            </a:endParaRPr>
          </a:p>
          <a:p>
            <a:endParaRPr lang="en-IN" dirty="0">
              <a:solidFill>
                <a:schemeClr val="bg1"/>
              </a:solidFill>
            </a:endParaRPr>
          </a:p>
        </p:txBody>
      </p:sp>
      <p:pic>
        <p:nvPicPr>
          <p:cNvPr id="6" name="Picture 5" descr="D:\Best_Projects\Semester-5\Industrial Training\imgs\Laptop\img2_dell-xps13-front.png"/>
          <p:cNvPicPr/>
          <p:nvPr/>
        </p:nvPicPr>
        <p:blipFill rotWithShape="1">
          <a:blip r:embed="rId1" cstate="print">
            <a:extLst>
              <a:ext uri="{28A0092B-C50C-407E-A947-70E740481C1C}">
                <a14:useLocalDpi xmlns:a14="http://schemas.microsoft.com/office/drawing/2010/main" val="0"/>
              </a:ext>
            </a:extLst>
          </a:blip>
          <a:srcRect t="20673" b="20513"/>
          <a:stretch>
            <a:fillRect/>
          </a:stretch>
        </p:blipFill>
        <p:spPr bwMode="auto">
          <a:xfrm>
            <a:off x="3647714" y="3234644"/>
            <a:ext cx="4893438" cy="3026338"/>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823415"/>
          </a:xfrm>
        </p:spPr>
        <p:txBody>
          <a:bodyPr/>
          <a:lstStyle/>
          <a:p>
            <a:pPr algn="ctr"/>
            <a:r>
              <a:rPr lang="en-US" dirty="0" err="1">
                <a:solidFill>
                  <a:schemeClr val="tx1"/>
                </a:solidFill>
              </a:rPr>
              <a:t>Kshrisagar</a:t>
            </a:r>
            <a:r>
              <a:rPr lang="en-US" dirty="0">
                <a:solidFill>
                  <a:schemeClr val="tx1"/>
                </a:solidFill>
              </a:rPr>
              <a:t> Orthopedic</a:t>
            </a:r>
            <a:endParaRPr lang="en-IN" dirty="0">
              <a:solidFill>
                <a:schemeClr val="tx1"/>
              </a:solidFill>
            </a:endParaRPr>
          </a:p>
        </p:txBody>
      </p:sp>
      <p:sp>
        <p:nvSpPr>
          <p:cNvPr id="3" name="Text Placeholder 2"/>
          <p:cNvSpPr>
            <a:spLocks noGrp="1"/>
          </p:cNvSpPr>
          <p:nvPr>
            <p:ph type="body" sz="half" idx="2"/>
          </p:nvPr>
        </p:nvSpPr>
        <p:spPr>
          <a:xfrm>
            <a:off x="1142952" y="1252254"/>
            <a:ext cx="9904459" cy="5008728"/>
          </a:xfrm>
        </p:spPr>
        <p:txBody>
          <a:bodyPr/>
          <a:lstStyle/>
          <a:p>
            <a:r>
              <a:rPr lang="en-US" dirty="0" err="1"/>
              <a:t>Kshirsagar</a:t>
            </a:r>
            <a:r>
              <a:rPr lang="en-US" dirty="0"/>
              <a:t> </a:t>
            </a:r>
            <a:r>
              <a:rPr lang="en-US" dirty="0" err="1"/>
              <a:t>Orthipedic</a:t>
            </a:r>
            <a:r>
              <a:rPr lang="en-US" dirty="0"/>
              <a:t> Surgery Tools Service Provider Company was the last project on which I worked. They wanted many changes in their website</a:t>
            </a:r>
            <a:r>
              <a:rPr lang="en-US" dirty="0" smtClean="0"/>
              <a:t>.</a:t>
            </a:r>
            <a:r>
              <a:rPr lang="en-US" dirty="0"/>
              <a:t> They had a demand of having navigation bar same as Rolex Inc. has on their website. I was provided with a basic template and needed to carry on changes in it. Mostly I worked on changing the contents and adding some hovering effects on the widgets. The cards were not looking that attractive so changed those. I was appreciated for that one. I also changed the Footer of the website. As we were proceeding to the Feedback form and other sub-pages the internship period ended up</a:t>
            </a:r>
            <a:r>
              <a:rPr lang="en-US" dirty="0" smtClean="0"/>
              <a:t>!</a:t>
            </a:r>
            <a:endParaRPr lang="en-US" dirty="0" smtClean="0"/>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IN" dirty="0">
              <a:solidFill>
                <a:schemeClr val="bg1"/>
              </a:solidFill>
            </a:endParaRPr>
          </a:p>
          <a:p>
            <a:endParaRPr lang="en-IN" dirty="0">
              <a:solidFill>
                <a:schemeClr val="bg1"/>
              </a:solidFill>
            </a:endParaRPr>
          </a:p>
        </p:txBody>
      </p:sp>
      <p:pic>
        <p:nvPicPr>
          <p:cNvPr id="5" name="Picture 4" descr="D:\Best_Projects\Semester-5\Industrial Training\imgs\Laptop\img4_dell-xps13-front.png"/>
          <p:cNvPicPr/>
          <p:nvPr/>
        </p:nvPicPr>
        <p:blipFill rotWithShape="1">
          <a:blip r:embed="rId1" cstate="print">
            <a:extLst>
              <a:ext uri="{28A0092B-C50C-407E-A947-70E740481C1C}">
                <a14:useLocalDpi xmlns:a14="http://schemas.microsoft.com/office/drawing/2010/main" val="0"/>
              </a:ext>
            </a:extLst>
          </a:blip>
          <a:srcRect t="20673" b="20673"/>
          <a:stretch>
            <a:fillRect/>
          </a:stretch>
        </p:blipFill>
        <p:spPr bwMode="auto">
          <a:xfrm>
            <a:off x="3720438" y="3906744"/>
            <a:ext cx="4747990" cy="2800943"/>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6043</Words>
  <Application>WPS Presentation</Application>
  <PresentationFormat>Widescreen</PresentationFormat>
  <Paragraphs>136</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Wingdings 3</vt:lpstr>
      <vt:lpstr>Arial</vt:lpstr>
      <vt:lpstr>Century Gothic</vt:lpstr>
      <vt:lpstr>Microsoft YaHei</vt:lpstr>
      <vt:lpstr>Arial Unicode MS</vt:lpstr>
      <vt:lpstr>Calibri</vt:lpstr>
      <vt:lpstr>Ion</vt:lpstr>
      <vt:lpstr>Industrial Training Presentation  Sarvesh Anand Mankar 194009		DCP [T.Y.]  samtech2543.co</vt:lpstr>
      <vt:lpstr>Certificate</vt:lpstr>
      <vt:lpstr>PowerPoint 演示文稿</vt:lpstr>
      <vt:lpstr>Work done in Company</vt:lpstr>
      <vt:lpstr>Features learned</vt:lpstr>
      <vt:lpstr>Kuremu Consultants</vt:lpstr>
      <vt:lpstr>Elexa Technologies Pvt Ltd.</vt:lpstr>
      <vt:lpstr>Excite Systems Portfolio</vt:lpstr>
      <vt:lpstr>Kshrisagar Orthopedic</vt:lpstr>
      <vt:lpstr>My Portfolio</vt:lpstr>
      <vt:lpstr>Page Loader</vt:lpstr>
      <vt:lpstr>PowerPoint 演示文稿</vt:lpstr>
      <vt:lpstr>PowerPoint 演示文稿</vt:lpstr>
      <vt:lpstr>PowerPoint 演示文稿</vt:lpstr>
      <vt:lpstr>Contact me Form</vt:lpstr>
      <vt:lpstr>Outcome Of Internship</vt:lpstr>
      <vt:lpstr>Advantages</vt:lpstr>
      <vt:lpstr>Conclusion</vt:lpstr>
      <vt:lpstr>Thank You!  Sarvesh Anand Mankar 194009 DCP[T.Y.]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Sarvesh</dc:creator>
  <cp:lastModifiedBy>manka</cp:lastModifiedBy>
  <cp:revision>50</cp:revision>
  <dcterms:created xsi:type="dcterms:W3CDTF">2021-12-31T12:48:00Z</dcterms:created>
  <dcterms:modified xsi:type="dcterms:W3CDTF">2022-10-08T14:21:42Z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48B2798EFE394B999DBC2DEB548BD272</vt:lpwstr>
  </property>
  <property fmtid="{D5CDD505-2E9C-101B-9397-08002B2CF9AE}" pid="3" name="KSOProductBuildVer">
    <vt:lpwstr>1033-11.2.0.11341</vt:lpwstr>
  </property>
</Properties>
</file>