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4421" r:id="rId3"/>
    <p:sldId id="4425" r:id="rId4"/>
    <p:sldId id="4434" r:id="rId5"/>
    <p:sldId id="4440" r:id="rId6"/>
    <p:sldId id="4432" r:id="rId7"/>
    <p:sldId id="4426" r:id="rId8"/>
    <p:sldId id="4427" r:id="rId9"/>
    <p:sldId id="4428" r:id="rId10"/>
    <p:sldId id="4439" r:id="rId11"/>
    <p:sldId id="4429" r:id="rId12"/>
    <p:sldId id="4435" r:id="rId13"/>
    <p:sldId id="4430" r:id="rId14"/>
    <p:sldId id="4436" r:id="rId15"/>
    <p:sldId id="4437" r:id="rId16"/>
    <p:sldId id="4431" r:id="rId17"/>
    <p:sldId id="4438" r:id="rId18"/>
    <p:sldId id="443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u Roy" userId="c759c0a1-e226-4bc4-9a6a-7f12d50c3d03" providerId="ADAL" clId="{21677A70-B033-468D-BB9E-8AA2AEFCC23F}"/>
    <pc:docChg chg="modSld">
      <pc:chgData name="Binu Roy" userId="c759c0a1-e226-4bc4-9a6a-7f12d50c3d03" providerId="ADAL" clId="{21677A70-B033-468D-BB9E-8AA2AEFCC23F}" dt="2025-08-11T11:19:49.489" v="49" actId="6549"/>
      <pc:docMkLst>
        <pc:docMk/>
      </pc:docMkLst>
      <pc:sldChg chg="modSp mod">
        <pc:chgData name="Binu Roy" userId="c759c0a1-e226-4bc4-9a6a-7f12d50c3d03" providerId="ADAL" clId="{21677A70-B033-468D-BB9E-8AA2AEFCC23F}" dt="2025-08-08T09:26:09.292" v="47" actId="20577"/>
        <pc:sldMkLst>
          <pc:docMk/>
          <pc:sldMk cId="0" sldId="260"/>
        </pc:sldMkLst>
        <pc:spChg chg="mod">
          <ac:chgData name="Binu Roy" userId="c759c0a1-e226-4bc4-9a6a-7f12d50c3d03" providerId="ADAL" clId="{21677A70-B033-468D-BB9E-8AA2AEFCC23F}" dt="2025-08-08T09:26:09.292" v="47" actId="20577"/>
          <ac:spMkLst>
            <pc:docMk/>
            <pc:sldMk cId="0" sldId="260"/>
            <ac:spMk id="6" creationId="{00000000-0000-0000-0000-000000000000}"/>
          </ac:spMkLst>
        </pc:spChg>
        <pc:spChg chg="mod">
          <ac:chgData name="Binu Roy" userId="c759c0a1-e226-4bc4-9a6a-7f12d50c3d03" providerId="ADAL" clId="{21677A70-B033-468D-BB9E-8AA2AEFCC23F}" dt="2025-08-08T08:00:27.620" v="18" actId="20577"/>
          <ac:spMkLst>
            <pc:docMk/>
            <pc:sldMk cId="0" sldId="260"/>
            <ac:spMk id="7" creationId="{00000000-0000-0000-0000-000000000000}"/>
          </ac:spMkLst>
        </pc:spChg>
      </pc:sldChg>
      <pc:sldChg chg="modSp mod">
        <pc:chgData name="Binu Roy" userId="c759c0a1-e226-4bc4-9a6a-7f12d50c3d03" providerId="ADAL" clId="{21677A70-B033-468D-BB9E-8AA2AEFCC23F}" dt="2025-08-11T11:19:49.489" v="49" actId="6549"/>
        <pc:sldMkLst>
          <pc:docMk/>
          <pc:sldMk cId="4051022129" sldId="4421"/>
        </pc:sldMkLst>
        <pc:spChg chg="mod">
          <ac:chgData name="Binu Roy" userId="c759c0a1-e226-4bc4-9a6a-7f12d50c3d03" providerId="ADAL" clId="{21677A70-B033-468D-BB9E-8AA2AEFCC23F}" dt="2025-08-11T11:19:49.489" v="49" actId="6549"/>
          <ac:spMkLst>
            <pc:docMk/>
            <pc:sldMk cId="4051022129" sldId="4421"/>
            <ac:spMk id="3" creationId="{3222EB71-F821-F852-BAE8-F9C461EA6C98}"/>
          </ac:spMkLst>
        </pc:spChg>
      </pc:sldChg>
    </pc:docChg>
  </pc:docChgLst>
  <pc:docChgLst>
    <pc:chgData name="Binu Roy" userId="c759c0a1-e226-4bc4-9a6a-7f12d50c3d03" providerId="ADAL" clId="{626E80A4-5D85-4923-B433-2C6961CFA3CB}"/>
    <pc:docChg chg="modSld">
      <pc:chgData name="Binu Roy" userId="c759c0a1-e226-4bc4-9a6a-7f12d50c3d03" providerId="ADAL" clId="{626E80A4-5D85-4923-B433-2C6961CFA3CB}" dt="2025-06-13T11:29:05.250" v="43" actId="20577"/>
      <pc:docMkLst>
        <pc:docMk/>
      </pc:docMkLst>
      <pc:sldChg chg="modSp mod">
        <pc:chgData name="Binu Roy" userId="c759c0a1-e226-4bc4-9a6a-7f12d50c3d03" providerId="ADAL" clId="{626E80A4-5D85-4923-B433-2C6961CFA3CB}" dt="2025-06-13T11:29:05.250" v="43" actId="20577"/>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extLst>
      <p:ext uri="{BB962C8B-B14F-4D97-AF65-F5344CB8AC3E}">
        <p14:creationId xmlns:p14="http://schemas.microsoft.com/office/powerpoint/2010/main" val="334689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225B-E41B-77C0-1A23-7FE91583AB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84B7F-BF54-53DE-5ED7-2CDED8A4B9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18E42-7938-EBF6-0BBB-C03E98259DAE}"/>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5" name="Footer Placeholder 4">
            <a:extLst>
              <a:ext uri="{FF2B5EF4-FFF2-40B4-BE49-F238E27FC236}">
                <a16:creationId xmlns:a16="http://schemas.microsoft.com/office/drawing/2014/main" id="{9274C66D-7C77-1BC2-E297-5581F607B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C71FE2-01D7-8CFA-F772-2A12DADA9511}"/>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18976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9BFA-EF8F-EA09-32AE-D64B8AE7D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6459FB-C2B4-23D4-5E49-19DBA37F4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53C33-E5A3-B4F5-E8BF-0885DE881848}"/>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5" name="Footer Placeholder 4">
            <a:extLst>
              <a:ext uri="{FF2B5EF4-FFF2-40B4-BE49-F238E27FC236}">
                <a16:creationId xmlns:a16="http://schemas.microsoft.com/office/drawing/2014/main" id="{39B3BEFD-E011-F7CA-9B31-F27B7391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99C5A-F8B7-9E90-F8CD-0F9D22014070}"/>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72513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C63739-7054-0E76-0B25-A01771D40C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38EBE8-732F-CBA6-F8BB-30CF1BAE2D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19432A-8B6F-76F0-0D7B-30A66B9629A3}"/>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5" name="Footer Placeholder 4">
            <a:extLst>
              <a:ext uri="{FF2B5EF4-FFF2-40B4-BE49-F238E27FC236}">
                <a16:creationId xmlns:a16="http://schemas.microsoft.com/office/drawing/2014/main" id="{82C8D616-BCA7-5689-02D1-3CA3EA884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983D8B-7730-9BA0-75AA-DC12AF5D041B}"/>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404125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9414-E7DE-B18D-3123-DBD0283DA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9AEC70-B92A-CC7C-576E-A961A566DF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0CFBF-3986-2ECA-DC6E-B0EB5EEAE220}"/>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5" name="Footer Placeholder 4">
            <a:extLst>
              <a:ext uri="{FF2B5EF4-FFF2-40B4-BE49-F238E27FC236}">
                <a16:creationId xmlns:a16="http://schemas.microsoft.com/office/drawing/2014/main" id="{BB5622A7-D018-3314-6712-AC0A3E326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DF858B-9E65-33C3-1330-DDC559B7F2B8}"/>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1171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9EF2-BE12-339C-53A6-D7F37ED5DF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5EA9B6-8FA8-149E-9646-FB301CFB14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325791-C68A-6622-2CC5-3C0B283338D8}"/>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5" name="Footer Placeholder 4">
            <a:extLst>
              <a:ext uri="{FF2B5EF4-FFF2-40B4-BE49-F238E27FC236}">
                <a16:creationId xmlns:a16="http://schemas.microsoft.com/office/drawing/2014/main" id="{797CB1C5-90B9-0823-9015-AF5F09CF9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9B8B6-BAA6-240F-60BE-518B08A68FF3}"/>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1263101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3121-A2A6-067F-9BB5-431330CD0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B61458-6F42-1FC6-02A5-B26BB0448D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A9E45-D816-7EFD-3CAA-178E16FA00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34DE17-8AF8-1452-3C2B-1E8AC11C05C7}"/>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6" name="Footer Placeholder 5">
            <a:extLst>
              <a:ext uri="{FF2B5EF4-FFF2-40B4-BE49-F238E27FC236}">
                <a16:creationId xmlns:a16="http://schemas.microsoft.com/office/drawing/2014/main" id="{F8F04EE6-8A95-F57F-A192-3DE3AA4138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B0C8-4507-0579-A941-6A255E92B46F}"/>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7318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41E2-A077-4FE6-C0D3-E53AD76929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D9F13-A5D4-37A3-1493-299424981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5EE514-EB19-276A-D5A5-AD3B45285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4ECFBA-4BCE-DB10-1A82-A2D64F05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FB50E7-10C2-3309-2CDC-0F66334ED7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1554FF-26AD-988B-1BE6-17295ED2C712}"/>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8" name="Footer Placeholder 7">
            <a:extLst>
              <a:ext uri="{FF2B5EF4-FFF2-40B4-BE49-F238E27FC236}">
                <a16:creationId xmlns:a16="http://schemas.microsoft.com/office/drawing/2014/main" id="{62EB7DB9-3BFA-EEC0-380B-FF6C9131A6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8BED0-2F21-3460-79B8-7290A76A4675}"/>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447078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0D88-D9A6-E2BA-4D07-31B2E1E8C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9C88D8-4119-A0E3-1E19-520074B60AB6}"/>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4" name="Footer Placeholder 3">
            <a:extLst>
              <a:ext uri="{FF2B5EF4-FFF2-40B4-BE49-F238E27FC236}">
                <a16:creationId xmlns:a16="http://schemas.microsoft.com/office/drawing/2014/main" id="{4EBD6728-10D0-DD4F-070F-D8887DC407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F0AF4-0EB8-E3C6-BC9D-0F225B0D668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13791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305AF-CB28-6234-0989-07022337F2C8}"/>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3" name="Footer Placeholder 2">
            <a:extLst>
              <a:ext uri="{FF2B5EF4-FFF2-40B4-BE49-F238E27FC236}">
                <a16:creationId xmlns:a16="http://schemas.microsoft.com/office/drawing/2014/main" id="{F25B88D4-A6C0-E1B7-8994-A86076DAC3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2BBE91-403E-73E0-6DB4-5910441B780C}"/>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957680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1ACB-DC8B-620D-E3BF-7FA852E0A2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C1B764-533F-1B5D-0611-138F699344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B5571B-161E-E09A-5698-4A40CFD31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211E9-C5AE-278A-0394-D5A3F4277B48}"/>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6" name="Footer Placeholder 5">
            <a:extLst>
              <a:ext uri="{FF2B5EF4-FFF2-40B4-BE49-F238E27FC236}">
                <a16:creationId xmlns:a16="http://schemas.microsoft.com/office/drawing/2014/main" id="{437A9B3E-94F2-61BE-DDC5-42C051384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52E40-E8E1-BD3E-81E3-532D7B29B082}"/>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2672400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0294-46E3-230A-33FB-B650A56B8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59121-E297-856F-8ED2-F9B862BEE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44B73E-5B9E-91E2-5353-C491A0CF9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4E462-7BB8-F752-941C-B91D00225E13}"/>
              </a:ext>
            </a:extLst>
          </p:cNvPr>
          <p:cNvSpPr>
            <a:spLocks noGrp="1"/>
          </p:cNvSpPr>
          <p:nvPr>
            <p:ph type="dt" sz="half" idx="10"/>
          </p:nvPr>
        </p:nvSpPr>
        <p:spPr/>
        <p:txBody>
          <a:bodyPr/>
          <a:lstStyle/>
          <a:p>
            <a:fld id="{D66C86BF-26DF-47F2-BBA6-FB99F1E1025C}" type="datetimeFigureOut">
              <a:rPr lang="en-US" smtClean="0"/>
              <a:t>8/29/2025</a:t>
            </a:fld>
            <a:endParaRPr lang="en-US"/>
          </a:p>
        </p:txBody>
      </p:sp>
      <p:sp>
        <p:nvSpPr>
          <p:cNvPr id="6" name="Footer Placeholder 5">
            <a:extLst>
              <a:ext uri="{FF2B5EF4-FFF2-40B4-BE49-F238E27FC236}">
                <a16:creationId xmlns:a16="http://schemas.microsoft.com/office/drawing/2014/main" id="{EDC8DAB4-C59B-C493-7D76-5E1C91DA5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1DC2E0-CCB3-2997-598A-4720CC284C29}"/>
              </a:ext>
            </a:extLst>
          </p:cNvPr>
          <p:cNvSpPr>
            <a:spLocks noGrp="1"/>
          </p:cNvSpPr>
          <p:nvPr>
            <p:ph type="sldNum" sz="quarter" idx="12"/>
          </p:nvPr>
        </p:nvSpPr>
        <p:spPr/>
        <p:txBody>
          <a:bodyPr/>
          <a:lstStyle/>
          <a:p>
            <a:fld id="{C8F35010-364B-470B-BB6C-DCBBE63D2E54}" type="slidenum">
              <a:rPr lang="en-US" smtClean="0"/>
              <a:t>‹#›</a:t>
            </a:fld>
            <a:endParaRPr lang="en-US"/>
          </a:p>
        </p:txBody>
      </p:sp>
    </p:spTree>
    <p:extLst>
      <p:ext uri="{BB962C8B-B14F-4D97-AF65-F5344CB8AC3E}">
        <p14:creationId xmlns:p14="http://schemas.microsoft.com/office/powerpoint/2010/main" val="320710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BEEC88-9CA5-4612-35B7-82E0244A79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ADCC53-C329-CE13-38A1-EB94C1E16C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CA58-D0E5-D20E-2F11-B1014BAA0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8/29/2025</a:t>
            </a:fld>
            <a:endParaRPr lang="en-US"/>
          </a:p>
        </p:txBody>
      </p:sp>
      <p:sp>
        <p:nvSpPr>
          <p:cNvPr id="5" name="Footer Placeholder 4">
            <a:extLst>
              <a:ext uri="{FF2B5EF4-FFF2-40B4-BE49-F238E27FC236}">
                <a16:creationId xmlns:a16="http://schemas.microsoft.com/office/drawing/2014/main" id="{4E54645D-A023-304B-CF92-E94304A16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E39631-FBA3-5F80-C564-B320E69D3D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extLst>
      <p:ext uri="{BB962C8B-B14F-4D97-AF65-F5344CB8AC3E}">
        <p14:creationId xmlns:p14="http://schemas.microsoft.com/office/powerpoint/2010/main" val="3411653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p:blipFill>
        <p:spPr>
          <a:xfrm>
            <a:off x="366227" y="237669"/>
            <a:ext cx="1212311" cy="788699"/>
          </a:xfrm>
          <a:prstGeom prst="rect">
            <a:avLst/>
          </a:prstGeom>
        </p:spPr>
      </p:pic>
      <p:sp>
        <p:nvSpPr>
          <p:cNvPr id="6" name="TextBox 6"/>
          <p:cNvSpPr txBox="1"/>
          <p:nvPr/>
        </p:nvSpPr>
        <p:spPr>
          <a:xfrm>
            <a:off x="366227" y="1503753"/>
            <a:ext cx="11555519" cy="998863"/>
          </a:xfrm>
          <a:prstGeom prst="rect">
            <a:avLst/>
          </a:prstGeom>
        </p:spPr>
        <p:txBody>
          <a:bodyPr wrap="square" lIns="0" tIns="0" rIns="0" bIns="0" rtlCol="0" anchor="t">
            <a:spAutoFit/>
          </a:bodyPr>
          <a:lstStyle/>
          <a:p>
            <a:pPr>
              <a:lnSpc>
                <a:spcPts val="9425"/>
              </a:lnSpc>
              <a:spcBef>
                <a:spcPct val="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WIPRO NGA Program – </a:t>
            </a:r>
            <a:r>
              <a:rPr lang="en-IN" sz="2800" dirty="0">
                <a:solidFill>
                  <a:schemeClr val="bg1"/>
                </a:solidFill>
              </a:rPr>
              <a:t>Java full stack - 25VID1947</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p:txBody>
      </p:sp>
      <p:sp>
        <p:nvSpPr>
          <p:cNvPr id="7" name="TextBox 7"/>
          <p:cNvSpPr txBox="1"/>
          <p:nvPr/>
        </p:nvSpPr>
        <p:spPr>
          <a:xfrm>
            <a:off x="366227" y="3275236"/>
            <a:ext cx="8133196"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Capstone Project Presentation –29</a:t>
            </a:r>
            <a:r>
              <a:rPr lang="en-US" sz="2400" baseline="30000" dirty="0">
                <a:solidFill>
                  <a:srgbClr val="FFFFFF"/>
                </a:solidFill>
                <a:latin typeface="HK Grotesk" pitchFamily="2" charset="77"/>
              </a:rPr>
              <a:t>th</a:t>
            </a:r>
            <a:r>
              <a:rPr lang="en-US" sz="2400" dirty="0">
                <a:solidFill>
                  <a:srgbClr val="FFFFFF"/>
                </a:solidFill>
                <a:latin typeface="HK Grotesk" pitchFamily="2" charset="77"/>
              </a:rPr>
              <a:t> Aug</a:t>
            </a:r>
          </a:p>
        </p:txBody>
      </p:sp>
      <p:sp>
        <p:nvSpPr>
          <p:cNvPr id="8" name="TextBox 8"/>
          <p:cNvSpPr txBox="1"/>
          <p:nvPr/>
        </p:nvSpPr>
        <p:spPr>
          <a:xfrm>
            <a:off x="366226" y="6140450"/>
            <a:ext cx="4172935" cy="221664"/>
          </a:xfrm>
          <a:prstGeom prst="rect">
            <a:avLst/>
          </a:prstGeom>
        </p:spPr>
        <p:txBody>
          <a:bodyPr lIns="0" tIns="0" rIns="0" bIns="0" rtlCol="0" anchor="t">
            <a:spAutoFit/>
          </a:bodyPr>
          <a:lstStyle/>
          <a:p>
            <a:pPr algn="just">
              <a:lnSpc>
                <a:spcPts val="1867"/>
              </a:lnSpc>
              <a:spcBef>
                <a:spcPct val="0"/>
              </a:spcBef>
            </a:pPr>
            <a:r>
              <a:rPr lang="en-US" sz="1333" spc="133" dirty="0">
                <a:solidFill>
                  <a:srgbClr val="FFFFFF"/>
                </a:solidFill>
                <a:latin typeface="HK Grotesk Light Bold"/>
              </a:rPr>
              <a:t>www.rpsconsulting.in</a:t>
            </a:r>
          </a:p>
        </p:txBody>
      </p:sp>
      <p:sp>
        <p:nvSpPr>
          <p:cNvPr id="2" name="TextBox 7">
            <a:extLst>
              <a:ext uri="{FF2B5EF4-FFF2-40B4-BE49-F238E27FC236}">
                <a16:creationId xmlns:a16="http://schemas.microsoft.com/office/drawing/2014/main" id="{ED66556B-B256-8D8D-E60E-0C5895B5FFA5}"/>
              </a:ext>
            </a:extLst>
          </p:cNvPr>
          <p:cNvSpPr txBox="1"/>
          <p:nvPr/>
        </p:nvSpPr>
        <p:spPr>
          <a:xfrm>
            <a:off x="366226" y="5061410"/>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Presented by – 30685_Sarvesh Morey </a:t>
            </a:r>
          </a:p>
        </p:txBody>
      </p:sp>
      <p:sp>
        <p:nvSpPr>
          <p:cNvPr id="3" name="TextBox 7">
            <a:extLst>
              <a:ext uri="{FF2B5EF4-FFF2-40B4-BE49-F238E27FC236}">
                <a16:creationId xmlns:a16="http://schemas.microsoft.com/office/drawing/2014/main" id="{21F87AA7-2FEF-9248-CC8B-6951622F8F14}"/>
              </a:ext>
            </a:extLst>
          </p:cNvPr>
          <p:cNvSpPr txBox="1"/>
          <p:nvPr/>
        </p:nvSpPr>
        <p:spPr>
          <a:xfrm>
            <a:off x="366227" y="4136906"/>
            <a:ext cx="6780319" cy="292837"/>
          </a:xfrm>
          <a:prstGeom prst="rect">
            <a:avLst/>
          </a:prstGeom>
        </p:spPr>
        <p:txBody>
          <a:bodyPr wrap="square" lIns="0" tIns="0" rIns="0" bIns="0" rtlCol="0" anchor="t">
            <a:spAutoFit/>
          </a:bodyPr>
          <a:lstStyle/>
          <a:p>
            <a:pPr algn="just">
              <a:lnSpc>
                <a:spcPts val="2239"/>
              </a:lnSpc>
              <a:spcBef>
                <a:spcPct val="0"/>
              </a:spcBef>
            </a:pPr>
            <a:r>
              <a:rPr lang="en-US" sz="2400" dirty="0">
                <a:solidFill>
                  <a:srgbClr val="FFFFFF"/>
                </a:solidFill>
                <a:latin typeface="HK Grotesk" pitchFamily="2" charset="77"/>
              </a:rPr>
              <a:t>Project Title Here – Task Management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F9BF1-2495-FAB1-ADBE-C6D0CAB26AA2}"/>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090BF647-9D2A-10E6-6D26-2DB59F6E97AB}"/>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Task List</a:t>
            </a:r>
          </a:p>
        </p:txBody>
      </p:sp>
      <p:pic>
        <p:nvPicPr>
          <p:cNvPr id="2" name="Picture 1" descr="Logo&#10;&#10;Description automatically generated">
            <a:extLst>
              <a:ext uri="{FF2B5EF4-FFF2-40B4-BE49-F238E27FC236}">
                <a16:creationId xmlns:a16="http://schemas.microsoft.com/office/drawing/2014/main" id="{B8593682-16DE-2172-019C-4C949308B1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AD444569-72B9-7C5D-DF2A-E3D297C32C8D}"/>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9E1B0FE4-4844-A2F6-A74E-C8200752FAD7}"/>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pic>
        <p:nvPicPr>
          <p:cNvPr id="7" name="Picture 6">
            <a:extLst>
              <a:ext uri="{FF2B5EF4-FFF2-40B4-BE49-F238E27FC236}">
                <a16:creationId xmlns:a16="http://schemas.microsoft.com/office/drawing/2014/main" id="{476461E5-4410-DDD2-A990-F71FFF63FBD9}"/>
              </a:ext>
            </a:extLst>
          </p:cNvPr>
          <p:cNvPicPr>
            <a:picLocks noChangeAspect="1"/>
          </p:cNvPicPr>
          <p:nvPr/>
        </p:nvPicPr>
        <p:blipFill>
          <a:blip r:embed="rId3"/>
          <a:stretch>
            <a:fillRect/>
          </a:stretch>
        </p:blipFill>
        <p:spPr>
          <a:xfrm>
            <a:off x="186812" y="833264"/>
            <a:ext cx="11867535" cy="5053312"/>
          </a:xfrm>
          <a:prstGeom prst="rect">
            <a:avLst/>
          </a:prstGeom>
        </p:spPr>
      </p:pic>
    </p:spTree>
    <p:extLst>
      <p:ext uri="{BB962C8B-B14F-4D97-AF65-F5344CB8AC3E}">
        <p14:creationId xmlns:p14="http://schemas.microsoft.com/office/powerpoint/2010/main" val="216974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7F5BE-2EF4-88E1-D05E-8BB98896108F}"/>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3BB13A62-1200-793D-AA71-4EAF197B8242}"/>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Docker Container</a:t>
            </a:r>
          </a:p>
        </p:txBody>
      </p:sp>
      <p:pic>
        <p:nvPicPr>
          <p:cNvPr id="2" name="Picture 1" descr="Logo&#10;&#10;Description automatically generated">
            <a:extLst>
              <a:ext uri="{FF2B5EF4-FFF2-40B4-BE49-F238E27FC236}">
                <a16:creationId xmlns:a16="http://schemas.microsoft.com/office/drawing/2014/main" id="{AC90CBEF-BBF2-9C5A-4EC7-4CF7AF312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938287FD-F5E2-81D6-AF6C-3C0CD312A4A7}"/>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E5D15EE0-A9DB-DF2D-6BD3-B546E0BAC137}"/>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pic>
        <p:nvPicPr>
          <p:cNvPr id="5" name="Picture 4">
            <a:extLst>
              <a:ext uri="{FF2B5EF4-FFF2-40B4-BE49-F238E27FC236}">
                <a16:creationId xmlns:a16="http://schemas.microsoft.com/office/drawing/2014/main" id="{E7B21859-F1BF-1E00-E391-522E6B72D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981" y="892892"/>
            <a:ext cx="11152237" cy="5305515"/>
          </a:xfrm>
          <a:prstGeom prst="rect">
            <a:avLst/>
          </a:prstGeom>
        </p:spPr>
      </p:pic>
    </p:spTree>
    <p:extLst>
      <p:ext uri="{BB962C8B-B14F-4D97-AF65-F5344CB8AC3E}">
        <p14:creationId xmlns:p14="http://schemas.microsoft.com/office/powerpoint/2010/main" val="243819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8C4E5D-196F-81DD-C81C-F7F2CEC2D70A}"/>
              </a:ext>
            </a:extLst>
          </p:cNvPr>
          <p:cNvPicPr>
            <a:picLocks noChangeAspect="1"/>
          </p:cNvPicPr>
          <p:nvPr/>
        </p:nvPicPr>
        <p:blipFill>
          <a:blip r:embed="rId2"/>
          <a:stretch>
            <a:fillRect/>
          </a:stretch>
        </p:blipFill>
        <p:spPr>
          <a:xfrm>
            <a:off x="0" y="446357"/>
            <a:ext cx="12192000" cy="5965286"/>
          </a:xfrm>
          <a:prstGeom prst="rect">
            <a:avLst/>
          </a:prstGeom>
        </p:spPr>
      </p:pic>
    </p:spTree>
    <p:extLst>
      <p:ext uri="{BB962C8B-B14F-4D97-AF65-F5344CB8AC3E}">
        <p14:creationId xmlns:p14="http://schemas.microsoft.com/office/powerpoint/2010/main" val="5253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AD8E8-E8D4-191D-4DD7-E7F7A1B1E828}"/>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8775CFCD-5D7D-B98B-5108-E88501D27A04}"/>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Kubernetes Deployment</a:t>
            </a:r>
          </a:p>
        </p:txBody>
      </p:sp>
      <p:pic>
        <p:nvPicPr>
          <p:cNvPr id="2" name="Picture 1" descr="Logo&#10;&#10;Description automatically generated">
            <a:extLst>
              <a:ext uri="{FF2B5EF4-FFF2-40B4-BE49-F238E27FC236}">
                <a16:creationId xmlns:a16="http://schemas.microsoft.com/office/drawing/2014/main" id="{9D4B8CDE-6C40-279F-AE57-255F51BEB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910ECAD1-D4B9-E8C5-0181-EFCE60F6069A}"/>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49293C9E-3082-4298-C824-CB76D1CAEBA7}"/>
              </a:ext>
            </a:extLst>
          </p:cNvPr>
          <p:cNvSpPr>
            <a:spLocks noGrp="1"/>
          </p:cNvSpPr>
          <p:nvPr>
            <p:ph type="sldNum" sz="quarter" idx="12"/>
          </p:nvPr>
        </p:nvSpPr>
        <p:spPr/>
        <p:txBody>
          <a:bodyPr/>
          <a:lstStyle/>
          <a:p>
            <a:fld id="{C8F35010-364B-470B-BB6C-DCBBE63D2E54}" type="slidenum">
              <a:rPr lang="en-US" smtClean="0">
                <a:solidFill>
                  <a:schemeClr val="tx1"/>
                </a:solidFill>
              </a:rPr>
              <a:t>13</a:t>
            </a:fld>
            <a:endParaRPr lang="en-US" dirty="0">
              <a:solidFill>
                <a:schemeClr val="tx1"/>
              </a:solidFill>
            </a:endParaRPr>
          </a:p>
        </p:txBody>
      </p:sp>
      <p:pic>
        <p:nvPicPr>
          <p:cNvPr id="7" name="Picture 6">
            <a:extLst>
              <a:ext uri="{FF2B5EF4-FFF2-40B4-BE49-F238E27FC236}">
                <a16:creationId xmlns:a16="http://schemas.microsoft.com/office/drawing/2014/main" id="{F161C8F2-1753-19D4-D2C7-D68ACC3FB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075" y="930183"/>
            <a:ext cx="11012129" cy="4997634"/>
          </a:xfrm>
          <a:prstGeom prst="rect">
            <a:avLst/>
          </a:prstGeom>
        </p:spPr>
      </p:pic>
    </p:spTree>
    <p:extLst>
      <p:ext uri="{BB962C8B-B14F-4D97-AF65-F5344CB8AC3E}">
        <p14:creationId xmlns:p14="http://schemas.microsoft.com/office/powerpoint/2010/main" val="175707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90767-6FCA-BF4E-DD35-E8C7849583F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8A3BF82-8F76-DF82-8361-3E9D9CA3F95F}"/>
              </a:ext>
            </a:extLst>
          </p:cNvPr>
          <p:cNvPicPr>
            <a:picLocks noChangeAspect="1"/>
          </p:cNvPicPr>
          <p:nvPr/>
        </p:nvPicPr>
        <p:blipFill>
          <a:blip r:embed="rId2"/>
          <a:stretch>
            <a:fillRect/>
          </a:stretch>
        </p:blipFill>
        <p:spPr>
          <a:xfrm>
            <a:off x="0" y="388927"/>
            <a:ext cx="12192000" cy="6080146"/>
          </a:xfrm>
          <a:prstGeom prst="rect">
            <a:avLst/>
          </a:prstGeom>
        </p:spPr>
      </p:pic>
    </p:spTree>
    <p:extLst>
      <p:ext uri="{BB962C8B-B14F-4D97-AF65-F5344CB8AC3E}">
        <p14:creationId xmlns:p14="http://schemas.microsoft.com/office/powerpoint/2010/main" val="397490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62505-EB85-1EE5-AE2B-C5734691012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EEC3EEF-40C2-13AB-BDB1-8AA8DBAAE806}"/>
              </a:ext>
            </a:extLst>
          </p:cNvPr>
          <p:cNvPicPr>
            <a:picLocks noChangeAspect="1"/>
          </p:cNvPicPr>
          <p:nvPr/>
        </p:nvPicPr>
        <p:blipFill>
          <a:blip r:embed="rId2"/>
          <a:stretch>
            <a:fillRect/>
          </a:stretch>
        </p:blipFill>
        <p:spPr>
          <a:xfrm>
            <a:off x="966980" y="1071058"/>
            <a:ext cx="9953320" cy="4715883"/>
          </a:xfrm>
          <a:prstGeom prst="rect">
            <a:avLst/>
          </a:prstGeom>
        </p:spPr>
      </p:pic>
    </p:spTree>
    <p:extLst>
      <p:ext uri="{BB962C8B-B14F-4D97-AF65-F5344CB8AC3E}">
        <p14:creationId xmlns:p14="http://schemas.microsoft.com/office/powerpoint/2010/main" val="846341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A264F-AFE7-DC7F-3C25-57D138DB79A2}"/>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0FB8BD96-6BDA-586D-6F2C-5817B806110F}"/>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Jenkins</a:t>
            </a:r>
          </a:p>
        </p:txBody>
      </p:sp>
      <p:pic>
        <p:nvPicPr>
          <p:cNvPr id="2" name="Picture 1" descr="Logo&#10;&#10;Description automatically generated">
            <a:extLst>
              <a:ext uri="{FF2B5EF4-FFF2-40B4-BE49-F238E27FC236}">
                <a16:creationId xmlns:a16="http://schemas.microsoft.com/office/drawing/2014/main" id="{7AE98F2A-EB12-BBE2-53E5-17A71BEDC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01343BA2-8DB8-6AF1-D855-D50F44BBF537}"/>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88581B10-D786-68BC-C568-5CC169562D72}"/>
              </a:ext>
            </a:extLst>
          </p:cNvPr>
          <p:cNvSpPr>
            <a:spLocks noGrp="1"/>
          </p:cNvSpPr>
          <p:nvPr>
            <p:ph type="sldNum" sz="quarter" idx="12"/>
          </p:nvPr>
        </p:nvSpPr>
        <p:spPr/>
        <p:txBody>
          <a:bodyPr/>
          <a:lstStyle/>
          <a:p>
            <a:fld id="{C8F35010-364B-470B-BB6C-DCBBE63D2E54}" type="slidenum">
              <a:rPr lang="en-US" smtClean="0">
                <a:solidFill>
                  <a:schemeClr val="tx1"/>
                </a:solidFill>
              </a:rPr>
              <a:t>16</a:t>
            </a:fld>
            <a:endParaRPr lang="en-US" dirty="0">
              <a:solidFill>
                <a:schemeClr val="tx1"/>
              </a:solidFill>
            </a:endParaRPr>
          </a:p>
        </p:txBody>
      </p:sp>
      <p:pic>
        <p:nvPicPr>
          <p:cNvPr id="5" name="Picture 4">
            <a:extLst>
              <a:ext uri="{FF2B5EF4-FFF2-40B4-BE49-F238E27FC236}">
                <a16:creationId xmlns:a16="http://schemas.microsoft.com/office/drawing/2014/main" id="{2F1C5118-4FB0-115A-4B47-FB6CB96CB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8240"/>
            <a:ext cx="12192000" cy="5001520"/>
          </a:xfrm>
          <a:prstGeom prst="rect">
            <a:avLst/>
          </a:prstGeom>
        </p:spPr>
      </p:pic>
    </p:spTree>
    <p:extLst>
      <p:ext uri="{BB962C8B-B14F-4D97-AF65-F5344CB8AC3E}">
        <p14:creationId xmlns:p14="http://schemas.microsoft.com/office/powerpoint/2010/main" val="295172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473A5-D34C-60AF-CB23-9EF7029B5681}"/>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4FA23A93-FF6C-7546-97C9-DD945FB9E271}"/>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Jenkins</a:t>
            </a:r>
          </a:p>
        </p:txBody>
      </p:sp>
      <p:pic>
        <p:nvPicPr>
          <p:cNvPr id="2" name="Picture 1" descr="Logo&#10;&#10;Description automatically generated">
            <a:extLst>
              <a:ext uri="{FF2B5EF4-FFF2-40B4-BE49-F238E27FC236}">
                <a16:creationId xmlns:a16="http://schemas.microsoft.com/office/drawing/2014/main" id="{DE822BFE-C379-F922-EA6F-B7EBB6400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66970193-57AD-0A92-3C6E-5FAD995D004C}"/>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9737D7A2-A7CB-57A4-B7CE-DCF1D7E80B09}"/>
              </a:ext>
            </a:extLst>
          </p:cNvPr>
          <p:cNvSpPr>
            <a:spLocks noGrp="1"/>
          </p:cNvSpPr>
          <p:nvPr>
            <p:ph type="sldNum" sz="quarter" idx="12"/>
          </p:nvPr>
        </p:nvSpPr>
        <p:spPr/>
        <p:txBody>
          <a:bodyPr/>
          <a:lstStyle/>
          <a:p>
            <a:fld id="{C8F35010-364B-470B-BB6C-DCBBE63D2E54}" type="slidenum">
              <a:rPr lang="en-US" smtClean="0">
                <a:solidFill>
                  <a:schemeClr val="tx1"/>
                </a:solidFill>
              </a:rPr>
              <a:t>17</a:t>
            </a:fld>
            <a:endParaRPr lang="en-US" dirty="0">
              <a:solidFill>
                <a:schemeClr val="tx1"/>
              </a:solidFill>
            </a:endParaRPr>
          </a:p>
        </p:txBody>
      </p:sp>
      <p:pic>
        <p:nvPicPr>
          <p:cNvPr id="7" name="Picture 6">
            <a:extLst>
              <a:ext uri="{FF2B5EF4-FFF2-40B4-BE49-F238E27FC236}">
                <a16:creationId xmlns:a16="http://schemas.microsoft.com/office/drawing/2014/main" id="{1B428760-DAF8-E8C4-F688-40ECA2FA8B9D}"/>
              </a:ext>
            </a:extLst>
          </p:cNvPr>
          <p:cNvPicPr>
            <a:picLocks noChangeAspect="1"/>
          </p:cNvPicPr>
          <p:nvPr/>
        </p:nvPicPr>
        <p:blipFill>
          <a:blip r:embed="rId3"/>
          <a:stretch>
            <a:fillRect/>
          </a:stretch>
        </p:blipFill>
        <p:spPr>
          <a:xfrm>
            <a:off x="1130710" y="1085523"/>
            <a:ext cx="10102565" cy="4686954"/>
          </a:xfrm>
          <a:prstGeom prst="rect">
            <a:avLst/>
          </a:prstGeom>
        </p:spPr>
      </p:pic>
    </p:spTree>
    <p:extLst>
      <p:ext uri="{BB962C8B-B14F-4D97-AF65-F5344CB8AC3E}">
        <p14:creationId xmlns:p14="http://schemas.microsoft.com/office/powerpoint/2010/main" val="2810379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2393F-60AE-932A-2EEB-5B0213615F27}"/>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60CD9280-1254-32C1-23CD-915BC8EA2804}"/>
              </a:ext>
            </a:extLst>
          </p:cNvPr>
          <p:cNvSpPr/>
          <p:nvPr/>
        </p:nvSpPr>
        <p:spPr>
          <a:xfrm>
            <a:off x="273075" y="211475"/>
            <a:ext cx="10102565" cy="1477328"/>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GitHub :- https://github.com/SarveshMorey/TaskManagmentSystem.git</a:t>
            </a:r>
          </a:p>
        </p:txBody>
      </p:sp>
      <p:pic>
        <p:nvPicPr>
          <p:cNvPr id="2" name="Picture 1" descr="Logo&#10;&#10;Description automatically generated">
            <a:extLst>
              <a:ext uri="{FF2B5EF4-FFF2-40B4-BE49-F238E27FC236}">
                <a16:creationId xmlns:a16="http://schemas.microsoft.com/office/drawing/2014/main" id="{8559F8C8-1E4F-7706-1A0D-92D2EF326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7D4382CD-F7DC-1823-6B63-9532B8776502}"/>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2CCFEE14-6DF2-DC9A-6C84-600F81DF589F}"/>
              </a:ext>
            </a:extLst>
          </p:cNvPr>
          <p:cNvSpPr>
            <a:spLocks noGrp="1"/>
          </p:cNvSpPr>
          <p:nvPr>
            <p:ph type="sldNum" sz="quarter" idx="12"/>
          </p:nvPr>
        </p:nvSpPr>
        <p:spPr/>
        <p:txBody>
          <a:bodyPr/>
          <a:lstStyle/>
          <a:p>
            <a:fld id="{C8F35010-364B-470B-BB6C-DCBBE63D2E54}" type="slidenum">
              <a:rPr lang="en-US" smtClean="0">
                <a:solidFill>
                  <a:schemeClr val="tx1"/>
                </a:solidFill>
              </a:rPr>
              <a:t>18</a:t>
            </a:fld>
            <a:endParaRPr lang="en-US" dirty="0">
              <a:solidFill>
                <a:schemeClr val="tx1"/>
              </a:solidFill>
            </a:endParaRPr>
          </a:p>
        </p:txBody>
      </p:sp>
    </p:spTree>
    <p:extLst>
      <p:ext uri="{BB962C8B-B14F-4D97-AF65-F5344CB8AC3E}">
        <p14:creationId xmlns:p14="http://schemas.microsoft.com/office/powerpoint/2010/main" val="97228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AE17-255B-EFAF-AB19-35D5726D493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FE3526C0-0D62-E999-846D-539DB0F96A06}"/>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Project Statement</a:t>
            </a:r>
          </a:p>
        </p:txBody>
      </p:sp>
      <p:pic>
        <p:nvPicPr>
          <p:cNvPr id="2" name="Picture 1" descr="Logo&#10;&#10;Description automatically generated">
            <a:extLst>
              <a:ext uri="{FF2B5EF4-FFF2-40B4-BE49-F238E27FC236}">
                <a16:creationId xmlns:a16="http://schemas.microsoft.com/office/drawing/2014/main" id="{CE32E4E7-27A9-CE4B-8AB0-AA5E86AA8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222EB71-F821-F852-BAE8-F9C461EA6C9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B6264C8-542D-6BAC-F31C-291E314EAB7E}"/>
              </a:ext>
            </a:extLst>
          </p:cNvPr>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
        <p:nvSpPr>
          <p:cNvPr id="4" name="TextBox 3">
            <a:extLst>
              <a:ext uri="{FF2B5EF4-FFF2-40B4-BE49-F238E27FC236}">
                <a16:creationId xmlns:a16="http://schemas.microsoft.com/office/drawing/2014/main" id="{DC834CDC-2435-88E7-E908-66FF8BBA8773}"/>
              </a:ext>
            </a:extLst>
          </p:cNvPr>
          <p:cNvSpPr txBox="1"/>
          <p:nvPr/>
        </p:nvSpPr>
        <p:spPr>
          <a:xfrm>
            <a:off x="273074" y="1354574"/>
            <a:ext cx="11682951"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The Task Management System is designed to streamline project and task organization for teams and individuals. The system allows users to register and log in securely, ensuring personalized access and accountability. Within the system, tasks can be created to group related tasks together, enabling better organization and tracking of work. Users can create, assign, and manage tasks with defined statuses—pending, in progress, or completed—and track deadlines to ensure timely completion. The system supports full CRUD (Create, Read, Update, Delete) operations for tasks, users providing complete control over project management activities. This application aims to improve productivity, collaboration, and efficient task tracking for teams.</a:t>
            </a:r>
            <a:endParaRPr lang="en-US" dirty="0">
              <a:solidFill>
                <a:srgbClr val="0187CC"/>
              </a:solidFill>
              <a:latin typeface="HK Grotesk"/>
            </a:endParaRPr>
          </a:p>
        </p:txBody>
      </p:sp>
    </p:spTree>
    <p:extLst>
      <p:ext uri="{BB962C8B-B14F-4D97-AF65-F5344CB8AC3E}">
        <p14:creationId xmlns:p14="http://schemas.microsoft.com/office/powerpoint/2010/main" val="405102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CA1F0-C341-59EA-0A8A-7F067DAA3B44}"/>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22579FBE-A268-F86D-07CE-CFD7774818AF}"/>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ER Diagram</a:t>
            </a:r>
          </a:p>
        </p:txBody>
      </p:sp>
      <p:pic>
        <p:nvPicPr>
          <p:cNvPr id="2" name="Picture 1" descr="Logo&#10;&#10;Description automatically generated">
            <a:extLst>
              <a:ext uri="{FF2B5EF4-FFF2-40B4-BE49-F238E27FC236}">
                <a16:creationId xmlns:a16="http://schemas.microsoft.com/office/drawing/2014/main" id="{DEB7DB94-A567-418D-DB67-1DA2A63D9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368A594D-9162-8A8F-D567-94C820968333}"/>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EED6E92-83A4-3E7E-5C74-885AD3EAA4A4}"/>
              </a:ext>
            </a:extLst>
          </p:cNvPr>
          <p:cNvSpPr>
            <a:spLocks noGrp="1"/>
          </p:cNvSpPr>
          <p:nvPr>
            <p:ph type="sldNum" sz="quarter" idx="12"/>
          </p:nvPr>
        </p:nvSpPr>
        <p:spPr/>
        <p:txBody>
          <a:bodyPr/>
          <a:lstStyle/>
          <a:p>
            <a:fld id="{C8F35010-364B-470B-BB6C-DCBBE63D2E54}" type="slidenum">
              <a:rPr lang="en-US" smtClean="0">
                <a:solidFill>
                  <a:schemeClr val="tx1"/>
                </a:solidFill>
              </a:rPr>
              <a:t>3</a:t>
            </a:fld>
            <a:endParaRPr lang="en-US" dirty="0">
              <a:solidFill>
                <a:schemeClr val="tx1"/>
              </a:solidFill>
            </a:endParaRPr>
          </a:p>
        </p:txBody>
      </p:sp>
      <p:pic>
        <p:nvPicPr>
          <p:cNvPr id="5" name="Picture 4">
            <a:extLst>
              <a:ext uri="{FF2B5EF4-FFF2-40B4-BE49-F238E27FC236}">
                <a16:creationId xmlns:a16="http://schemas.microsoft.com/office/drawing/2014/main" id="{94E6FE94-5E50-7B35-1A68-7BC9FA9A6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970" y="1258425"/>
            <a:ext cx="9033714" cy="4945729"/>
          </a:xfrm>
          <a:prstGeom prst="rect">
            <a:avLst/>
          </a:prstGeom>
        </p:spPr>
      </p:pic>
    </p:spTree>
    <p:extLst>
      <p:ext uri="{BB962C8B-B14F-4D97-AF65-F5344CB8AC3E}">
        <p14:creationId xmlns:p14="http://schemas.microsoft.com/office/powerpoint/2010/main" val="16367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F46A7-9053-E8BB-0469-56EDADA2848E}"/>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1CF91261-C167-70B0-4609-9EDFB82D58DD}"/>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Api Get Users</a:t>
            </a:r>
          </a:p>
        </p:txBody>
      </p:sp>
      <p:pic>
        <p:nvPicPr>
          <p:cNvPr id="2" name="Picture 1" descr="Logo&#10;&#10;Description automatically generated">
            <a:extLst>
              <a:ext uri="{FF2B5EF4-FFF2-40B4-BE49-F238E27FC236}">
                <a16:creationId xmlns:a16="http://schemas.microsoft.com/office/drawing/2014/main" id="{9B089F75-FA55-2420-67E3-3F94CA523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5DA20BA9-1738-FE89-87C3-661216A93895}"/>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D415202A-9E51-A2D3-1198-858E68B0F3DE}"/>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pic>
        <p:nvPicPr>
          <p:cNvPr id="7" name="Picture 6">
            <a:extLst>
              <a:ext uri="{FF2B5EF4-FFF2-40B4-BE49-F238E27FC236}">
                <a16:creationId xmlns:a16="http://schemas.microsoft.com/office/drawing/2014/main" id="{0AB3C739-CB01-A4C5-EAFD-7F34942833CB}"/>
              </a:ext>
            </a:extLst>
          </p:cNvPr>
          <p:cNvPicPr>
            <a:picLocks noChangeAspect="1"/>
          </p:cNvPicPr>
          <p:nvPr/>
        </p:nvPicPr>
        <p:blipFill>
          <a:blip r:embed="rId3"/>
          <a:stretch>
            <a:fillRect/>
          </a:stretch>
        </p:blipFill>
        <p:spPr>
          <a:xfrm>
            <a:off x="122771" y="914400"/>
            <a:ext cx="11946457" cy="5943600"/>
          </a:xfrm>
          <a:prstGeom prst="rect">
            <a:avLst/>
          </a:prstGeom>
        </p:spPr>
      </p:pic>
    </p:spTree>
    <p:extLst>
      <p:ext uri="{BB962C8B-B14F-4D97-AF65-F5344CB8AC3E}">
        <p14:creationId xmlns:p14="http://schemas.microsoft.com/office/powerpoint/2010/main" val="127608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1A31D-E942-4866-1989-657AA370ABAC}"/>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C2E06B25-8300-47E1-0548-B57334D8218F}"/>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Api Post Users</a:t>
            </a:r>
          </a:p>
        </p:txBody>
      </p:sp>
      <p:pic>
        <p:nvPicPr>
          <p:cNvPr id="2" name="Picture 1" descr="Logo&#10;&#10;Description automatically generated">
            <a:extLst>
              <a:ext uri="{FF2B5EF4-FFF2-40B4-BE49-F238E27FC236}">
                <a16:creationId xmlns:a16="http://schemas.microsoft.com/office/drawing/2014/main" id="{5B7ECA25-6A87-9D01-642C-5002B37CE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62D51502-AFE2-BC83-1FCD-0B95CD014458}"/>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065DD226-2A7A-53B9-693F-555EF2543684}"/>
              </a:ext>
            </a:extLst>
          </p:cNvPr>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pic>
        <p:nvPicPr>
          <p:cNvPr id="5" name="Picture 4">
            <a:extLst>
              <a:ext uri="{FF2B5EF4-FFF2-40B4-BE49-F238E27FC236}">
                <a16:creationId xmlns:a16="http://schemas.microsoft.com/office/drawing/2014/main" id="{E054DB12-CB34-93BF-5012-E9637E5BC91F}"/>
              </a:ext>
            </a:extLst>
          </p:cNvPr>
          <p:cNvPicPr>
            <a:picLocks noChangeAspect="1"/>
          </p:cNvPicPr>
          <p:nvPr/>
        </p:nvPicPr>
        <p:blipFill>
          <a:blip r:embed="rId3"/>
          <a:stretch>
            <a:fillRect/>
          </a:stretch>
        </p:blipFill>
        <p:spPr>
          <a:xfrm>
            <a:off x="481780" y="924232"/>
            <a:ext cx="11287433" cy="5411421"/>
          </a:xfrm>
          <a:prstGeom prst="rect">
            <a:avLst/>
          </a:prstGeom>
        </p:spPr>
      </p:pic>
    </p:spTree>
    <p:extLst>
      <p:ext uri="{BB962C8B-B14F-4D97-AF65-F5344CB8AC3E}">
        <p14:creationId xmlns:p14="http://schemas.microsoft.com/office/powerpoint/2010/main" val="292700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A8C0-3F18-8769-B138-0E20E09ACB14}"/>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0645731D-56C4-21DE-9EA0-A48677C1DC2F}"/>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Postman-API Tasks</a:t>
            </a:r>
          </a:p>
        </p:txBody>
      </p:sp>
      <p:pic>
        <p:nvPicPr>
          <p:cNvPr id="2" name="Picture 1" descr="Logo&#10;&#10;Description automatically generated">
            <a:extLst>
              <a:ext uri="{FF2B5EF4-FFF2-40B4-BE49-F238E27FC236}">
                <a16:creationId xmlns:a16="http://schemas.microsoft.com/office/drawing/2014/main" id="{46C8872F-BA4B-A659-971B-5CC3B47534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9780D01A-2D0F-65A1-6182-7EF4595E423E}"/>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00C1F617-BCB9-AA3B-C5A2-440628E14176}"/>
              </a:ext>
            </a:extLst>
          </p:cNvPr>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pic>
        <p:nvPicPr>
          <p:cNvPr id="7" name="Picture 6">
            <a:extLst>
              <a:ext uri="{FF2B5EF4-FFF2-40B4-BE49-F238E27FC236}">
                <a16:creationId xmlns:a16="http://schemas.microsoft.com/office/drawing/2014/main" id="{453EC613-1F8A-07CE-9D85-6A54FE39A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96" y="1176579"/>
            <a:ext cx="10102565" cy="4769338"/>
          </a:xfrm>
          <a:prstGeom prst="rect">
            <a:avLst/>
          </a:prstGeom>
        </p:spPr>
      </p:pic>
    </p:spTree>
    <p:extLst>
      <p:ext uri="{BB962C8B-B14F-4D97-AF65-F5344CB8AC3E}">
        <p14:creationId xmlns:p14="http://schemas.microsoft.com/office/powerpoint/2010/main" val="3404500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1CAAC-9D15-0FB0-0DDD-978488D3F16B}"/>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5D1AF9CC-810D-8A01-2C36-767F85A536B0}"/>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Login Page</a:t>
            </a:r>
          </a:p>
        </p:txBody>
      </p:sp>
      <p:pic>
        <p:nvPicPr>
          <p:cNvPr id="2" name="Picture 1" descr="Logo&#10;&#10;Description automatically generated">
            <a:extLst>
              <a:ext uri="{FF2B5EF4-FFF2-40B4-BE49-F238E27FC236}">
                <a16:creationId xmlns:a16="http://schemas.microsoft.com/office/drawing/2014/main" id="{864A1F2C-E2A4-1F1D-FA2E-D276AC321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686A766E-8664-6E7B-B0FF-037FCE6980E3}"/>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1716A88B-C0BD-8AD1-C582-389387E86F2A}"/>
              </a:ext>
            </a:extLst>
          </p:cNvPr>
          <p:cNvSpPr>
            <a:spLocks noGrp="1"/>
          </p:cNvSpPr>
          <p:nvPr>
            <p:ph type="sldNum" sz="quarter" idx="12"/>
          </p:nvPr>
        </p:nvSpPr>
        <p:spPr/>
        <p:txBody>
          <a:bodyPr/>
          <a:lstStyle/>
          <a:p>
            <a:fld id="{C8F35010-364B-470B-BB6C-DCBBE63D2E54}" type="slidenum">
              <a:rPr lang="en-US" smtClean="0">
                <a:solidFill>
                  <a:schemeClr val="tx1"/>
                </a:solidFill>
              </a:rPr>
              <a:t>7</a:t>
            </a:fld>
            <a:endParaRPr lang="en-US" dirty="0">
              <a:solidFill>
                <a:schemeClr val="tx1"/>
              </a:solidFill>
            </a:endParaRPr>
          </a:p>
        </p:txBody>
      </p:sp>
      <p:pic>
        <p:nvPicPr>
          <p:cNvPr id="7" name="Picture 6">
            <a:extLst>
              <a:ext uri="{FF2B5EF4-FFF2-40B4-BE49-F238E27FC236}">
                <a16:creationId xmlns:a16="http://schemas.microsoft.com/office/drawing/2014/main" id="{10DE673E-36BE-DAA7-7136-88F0D65F4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1906" y="1088053"/>
            <a:ext cx="9908187" cy="4925696"/>
          </a:xfrm>
          <a:prstGeom prst="rect">
            <a:avLst/>
          </a:prstGeom>
        </p:spPr>
      </p:pic>
    </p:spTree>
    <p:extLst>
      <p:ext uri="{BB962C8B-B14F-4D97-AF65-F5344CB8AC3E}">
        <p14:creationId xmlns:p14="http://schemas.microsoft.com/office/powerpoint/2010/main" val="203627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7DCE3-A991-AD86-8245-D41F00B54695}"/>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4DF59930-B4DD-36DA-A9EC-D96311A26B28}"/>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Task List</a:t>
            </a:r>
          </a:p>
        </p:txBody>
      </p:sp>
      <p:pic>
        <p:nvPicPr>
          <p:cNvPr id="2" name="Picture 1" descr="Logo&#10;&#10;Description automatically generated">
            <a:extLst>
              <a:ext uri="{FF2B5EF4-FFF2-40B4-BE49-F238E27FC236}">
                <a16:creationId xmlns:a16="http://schemas.microsoft.com/office/drawing/2014/main" id="{3A5F59BC-42AF-2714-516B-578C4C228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BB44CDB5-5B55-25FB-E214-FD1CA82A3D83}"/>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C818480F-CA2C-F64A-1B84-FE74F1A75067}"/>
              </a:ext>
            </a:extLst>
          </p:cNvPr>
          <p:cNvSpPr>
            <a:spLocks noGrp="1"/>
          </p:cNvSpPr>
          <p:nvPr>
            <p:ph type="sldNum" sz="quarter" idx="12"/>
          </p:nvPr>
        </p:nvSpPr>
        <p:spPr/>
        <p:txBody>
          <a:bodyPr/>
          <a:lstStyle/>
          <a:p>
            <a:fld id="{C8F35010-364B-470B-BB6C-DCBBE63D2E54}" type="slidenum">
              <a:rPr lang="en-US" smtClean="0">
                <a:solidFill>
                  <a:schemeClr val="tx1"/>
                </a:solidFill>
              </a:rPr>
              <a:t>8</a:t>
            </a:fld>
            <a:endParaRPr lang="en-US" dirty="0">
              <a:solidFill>
                <a:schemeClr val="tx1"/>
              </a:solidFill>
            </a:endParaRPr>
          </a:p>
        </p:txBody>
      </p:sp>
      <p:pic>
        <p:nvPicPr>
          <p:cNvPr id="5" name="Picture 4">
            <a:extLst>
              <a:ext uri="{FF2B5EF4-FFF2-40B4-BE49-F238E27FC236}">
                <a16:creationId xmlns:a16="http://schemas.microsoft.com/office/drawing/2014/main" id="{6C003630-1DDE-8968-E2DF-6F0E7943B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63" y="1202828"/>
            <a:ext cx="10520517" cy="4753775"/>
          </a:xfrm>
          <a:prstGeom prst="rect">
            <a:avLst/>
          </a:prstGeom>
        </p:spPr>
      </p:pic>
    </p:spTree>
    <p:extLst>
      <p:ext uri="{BB962C8B-B14F-4D97-AF65-F5344CB8AC3E}">
        <p14:creationId xmlns:p14="http://schemas.microsoft.com/office/powerpoint/2010/main" val="211657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C6A84-1523-2671-5BE7-3FEA6E59A0B1}"/>
            </a:ext>
          </a:extLst>
        </p:cNvPr>
        <p:cNvGrpSpPr/>
        <p:nvPr/>
      </p:nvGrpSpPr>
      <p:grpSpPr>
        <a:xfrm>
          <a:off x="0" y="0"/>
          <a:ext cx="0" cy="0"/>
          <a:chOff x="0" y="0"/>
          <a:chExt cx="0" cy="0"/>
        </a:xfrm>
      </p:grpSpPr>
      <p:sp>
        <p:nvSpPr>
          <p:cNvPr id="29" name="Rectangle 155">
            <a:extLst>
              <a:ext uri="{FF2B5EF4-FFF2-40B4-BE49-F238E27FC236}">
                <a16:creationId xmlns:a16="http://schemas.microsoft.com/office/drawing/2014/main" id="{64EA59AE-6394-ED18-0BB9-32A538ABD537}"/>
              </a:ext>
            </a:extLst>
          </p:cNvPr>
          <p:cNvSpPr/>
          <p:nvPr/>
        </p:nvSpPr>
        <p:spPr>
          <a:xfrm>
            <a:off x="273075" y="211475"/>
            <a:ext cx="10102565" cy="492443"/>
          </a:xfrm>
          <a:prstGeom prst="rect">
            <a:avLst/>
          </a:prstGeom>
        </p:spPr>
        <p:txBody>
          <a:bodyPr wrap="square" lIns="0" tIns="0" rIns="0" bIns="0">
            <a:spAutoFit/>
          </a:bodyPr>
          <a:lstStyle/>
          <a:p>
            <a:pPr>
              <a:spcBef>
                <a:spcPct val="0"/>
              </a:spcBef>
            </a:pPr>
            <a:r>
              <a:rPr lang="en-US" sz="3200" b="1" dirty="0">
                <a:solidFill>
                  <a:srgbClr val="0187CC"/>
                </a:solidFill>
                <a:latin typeface="HK Grotesk Bold"/>
              </a:rPr>
              <a:t>New Task</a:t>
            </a:r>
          </a:p>
        </p:txBody>
      </p:sp>
      <p:pic>
        <p:nvPicPr>
          <p:cNvPr id="2" name="Picture 1" descr="Logo&#10;&#10;Description automatically generated">
            <a:extLst>
              <a:ext uri="{FF2B5EF4-FFF2-40B4-BE49-F238E27FC236}">
                <a16:creationId xmlns:a16="http://schemas.microsoft.com/office/drawing/2014/main" id="{155DAFEC-240D-AD2E-A7C8-CFC99B612C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30" y="6397884"/>
            <a:ext cx="645766" cy="422937"/>
          </a:xfrm>
          <a:prstGeom prst="rect">
            <a:avLst/>
          </a:prstGeom>
        </p:spPr>
      </p:pic>
      <p:sp>
        <p:nvSpPr>
          <p:cNvPr id="3" name="TextBox 5">
            <a:extLst>
              <a:ext uri="{FF2B5EF4-FFF2-40B4-BE49-F238E27FC236}">
                <a16:creationId xmlns:a16="http://schemas.microsoft.com/office/drawing/2014/main" id="{E12B4D4D-E44F-1B82-85AD-28F3BF836DB4}"/>
              </a:ext>
            </a:extLst>
          </p:cNvPr>
          <p:cNvSpPr txBox="1"/>
          <p:nvPr/>
        </p:nvSpPr>
        <p:spPr>
          <a:xfrm>
            <a:off x="4424757" y="6418579"/>
            <a:ext cx="6259403" cy="240665"/>
          </a:xfrm>
          <a:prstGeom prst="rect">
            <a:avLst/>
          </a:prstGeom>
        </p:spPr>
        <p:txBody>
          <a:bodyPr lIns="0" tIns="0" rIns="0" bIns="0" rtlCol="0" anchor="t">
            <a:spAutoFit/>
          </a:bodyPr>
          <a:lstStyle/>
          <a:p>
            <a:pPr algn="r">
              <a:lnSpc>
                <a:spcPts val="1960"/>
              </a:lnSpc>
              <a:spcBef>
                <a:spcPct val="0"/>
              </a:spcBef>
            </a:pPr>
            <a:r>
              <a:rPr lang="en-US" sz="1400" spc="140" dirty="0">
                <a:solidFill>
                  <a:srgbClr val="000000"/>
                </a:solidFill>
                <a:latin typeface="HK Grotesk Light"/>
              </a:rPr>
              <a:t>2025 - RPS Consulting all rights reserved</a:t>
            </a:r>
          </a:p>
        </p:txBody>
      </p:sp>
      <p:sp>
        <p:nvSpPr>
          <p:cNvPr id="6" name="Slide Number Placeholder 5">
            <a:extLst>
              <a:ext uri="{FF2B5EF4-FFF2-40B4-BE49-F238E27FC236}">
                <a16:creationId xmlns:a16="http://schemas.microsoft.com/office/drawing/2014/main" id="{B9A94DE0-09D1-EF7B-2208-6435B0B6B795}"/>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pic>
        <p:nvPicPr>
          <p:cNvPr id="7" name="Picture 6">
            <a:extLst>
              <a:ext uri="{FF2B5EF4-FFF2-40B4-BE49-F238E27FC236}">
                <a16:creationId xmlns:a16="http://schemas.microsoft.com/office/drawing/2014/main" id="{49C55E6C-8913-8654-A9DB-2F7FE7C12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13" y="1141759"/>
            <a:ext cx="10992465" cy="5152360"/>
          </a:xfrm>
          <a:prstGeom prst="rect">
            <a:avLst/>
          </a:prstGeom>
        </p:spPr>
      </p:pic>
    </p:spTree>
    <p:extLst>
      <p:ext uri="{BB962C8B-B14F-4D97-AF65-F5344CB8AC3E}">
        <p14:creationId xmlns:p14="http://schemas.microsoft.com/office/powerpoint/2010/main" val="77515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3569</TotalTime>
  <Words>313</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Calibri</vt:lpstr>
      <vt:lpstr>HK Grotesk</vt:lpstr>
      <vt:lpstr>HK Grotesk Bold</vt:lpstr>
      <vt:lpstr>HK Grotesk Light</vt:lpstr>
      <vt:lpstr>HK Grotesk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30685-Sarvesh Morey</cp:lastModifiedBy>
  <cp:revision>16</cp:revision>
  <dcterms:created xsi:type="dcterms:W3CDTF">2024-05-04T13:11:57Z</dcterms:created>
  <dcterms:modified xsi:type="dcterms:W3CDTF">2025-08-29T10:18:03Z</dcterms:modified>
</cp:coreProperties>
</file>