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8" r:id="rId3"/>
    <p:sldId id="309" r:id="rId4"/>
    <p:sldId id="308" r:id="rId5"/>
    <p:sldId id="259" r:id="rId6"/>
    <p:sldId id="315" r:id="rId7"/>
    <p:sldId id="316" r:id="rId8"/>
    <p:sldId id="310" r:id="rId9"/>
    <p:sldId id="311" r:id="rId10"/>
    <p:sldId id="312" r:id="rId11"/>
    <p:sldId id="317" r:id="rId12"/>
    <p:sldId id="314" r:id="rId13"/>
    <p:sldId id="320" r:id="rId14"/>
    <p:sldId id="261" r:id="rId15"/>
    <p:sldId id="319" r:id="rId16"/>
  </p:sldIdLst>
  <p:sldSz cx="9144000" cy="5143500" type="screen16x9"/>
  <p:notesSz cx="6858000" cy="9144000"/>
  <p:embeddedFontLst>
    <p:embeddedFont>
      <p:font typeface="Varela Round" panose="020B0604020202020204" charset="-79"/>
      <p:regular r:id="rId18"/>
    </p:embeddedFont>
    <p:embeddedFont>
      <p:font typeface="Didact Gothic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A5AD6C-6305-444A-8B78-5888F72B42BC}">
  <a:tblStyle styleId="{93A5AD6C-6305-444A-8B78-5888F72B42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343" autoAdjust="0"/>
  </p:normalViewPr>
  <p:slideViewPr>
    <p:cSldViewPr snapToGrid="0" showGuides="1">
      <p:cViewPr varScale="1">
        <p:scale>
          <a:sx n="104" d="100"/>
          <a:sy n="104" d="100"/>
        </p:scale>
        <p:origin x="504" y="72"/>
      </p:cViewPr>
      <p:guideLst>
        <p:guide orient="horz" pos="162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1539a1ac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1539a1ac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662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1539a1ac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1539a1ac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844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1539a1ac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1539a1ac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878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1539a1a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1539a1a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de65c893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de65c893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1539a1ac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1539a1ac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16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1539a1ac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1539a1ac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1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1539a1ac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1539a1ac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25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1539a1ac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1539a1ac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313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1539a1ac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1539a1ac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63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1539a1ac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1539a1ac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65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3810"/>
            <a:ext cx="9144000" cy="5135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363250" y="1274175"/>
            <a:ext cx="1449000" cy="1449000"/>
          </a:xfrm>
          <a:prstGeom prst="ellipse">
            <a:avLst/>
          </a:prstGeom>
          <a:gradFill>
            <a:gsLst>
              <a:gs pos="0">
                <a:srgbClr val="FFFFFF">
                  <a:alpha val="55290"/>
                </a:srgbClr>
              </a:gs>
              <a:gs pos="100000">
                <a:srgbClr val="FFE55C">
                  <a:alpha val="5529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3" y="-50"/>
            <a:ext cx="6214307" cy="2673691"/>
            <a:chOff x="73" y="-50"/>
            <a:chExt cx="6214307" cy="2673691"/>
          </a:xfrm>
        </p:grpSpPr>
        <p:sp>
          <p:nvSpPr>
            <p:cNvPr id="12" name="Google Shape;12;p2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219150" y="355325"/>
            <a:ext cx="9535069" cy="6121411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>
                  <a:alpha val="85490"/>
                </a:srgbClr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61300" y="1098725"/>
            <a:ext cx="4730100" cy="16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5200"/>
              <a:buNone/>
              <a:defRPr sz="5200" b="1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861300" y="2737825"/>
            <a:ext cx="3882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" y="35386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5" y="37871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83804" y="1389394"/>
            <a:ext cx="23847" cy="19584"/>
          </a:xfrm>
          <a:custGeom>
            <a:avLst/>
            <a:gdLst/>
            <a:ahLst/>
            <a:cxnLst/>
            <a:rect l="l" t="t" r="r" b="b"/>
            <a:pathLst>
              <a:path w="744" h="611" extrusionOk="0">
                <a:moveTo>
                  <a:pt x="372" y="1"/>
                </a:moveTo>
                <a:cubicBezTo>
                  <a:pt x="194" y="1"/>
                  <a:pt x="1" y="120"/>
                  <a:pt x="1" y="313"/>
                </a:cubicBezTo>
                <a:cubicBezTo>
                  <a:pt x="1" y="491"/>
                  <a:pt x="194" y="610"/>
                  <a:pt x="372" y="610"/>
                </a:cubicBezTo>
                <a:cubicBezTo>
                  <a:pt x="625" y="610"/>
                  <a:pt x="744" y="491"/>
                  <a:pt x="744" y="313"/>
                </a:cubicBezTo>
                <a:cubicBezTo>
                  <a:pt x="744" y="120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26027" y="1627576"/>
            <a:ext cx="25738" cy="19552"/>
          </a:xfrm>
          <a:custGeom>
            <a:avLst/>
            <a:gdLst/>
            <a:ahLst/>
            <a:cxnLst/>
            <a:rect l="l" t="t" r="r" b="b"/>
            <a:pathLst>
              <a:path w="803" h="610" extrusionOk="0">
                <a:moveTo>
                  <a:pt x="431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431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431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419069" y="948800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372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992911" y="1200765"/>
            <a:ext cx="35739" cy="31956"/>
          </a:xfrm>
          <a:custGeom>
            <a:avLst/>
            <a:gdLst/>
            <a:ahLst/>
            <a:cxnLst/>
            <a:rect l="l" t="t" r="r" b="b"/>
            <a:pathLst>
              <a:path w="1115" h="997" extrusionOk="0">
                <a:moveTo>
                  <a:pt x="565" y="1"/>
                </a:moveTo>
                <a:cubicBezTo>
                  <a:pt x="253" y="1"/>
                  <a:pt x="0" y="253"/>
                  <a:pt x="0" y="491"/>
                </a:cubicBezTo>
                <a:cubicBezTo>
                  <a:pt x="0" y="744"/>
                  <a:pt x="253" y="997"/>
                  <a:pt x="565" y="997"/>
                </a:cubicBezTo>
                <a:cubicBezTo>
                  <a:pt x="877" y="997"/>
                  <a:pt x="1115" y="744"/>
                  <a:pt x="1115" y="491"/>
                </a:cubicBezTo>
                <a:cubicBezTo>
                  <a:pt x="1115" y="253"/>
                  <a:pt x="877" y="1"/>
                  <a:pt x="565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859989" y="1087395"/>
            <a:ext cx="23847" cy="20065"/>
          </a:xfrm>
          <a:custGeom>
            <a:avLst/>
            <a:gdLst/>
            <a:ahLst/>
            <a:cxnLst/>
            <a:rect l="l" t="t" r="r" b="b"/>
            <a:pathLst>
              <a:path w="744" h="626" extrusionOk="0">
                <a:moveTo>
                  <a:pt x="372" y="1"/>
                </a:moveTo>
                <a:cubicBezTo>
                  <a:pt x="194" y="1"/>
                  <a:pt x="1" y="135"/>
                  <a:pt x="1" y="313"/>
                </a:cubicBezTo>
                <a:cubicBezTo>
                  <a:pt x="1" y="506"/>
                  <a:pt x="194" y="625"/>
                  <a:pt x="372" y="625"/>
                </a:cubicBezTo>
                <a:cubicBezTo>
                  <a:pt x="566" y="625"/>
                  <a:pt x="744" y="506"/>
                  <a:pt x="744" y="313"/>
                </a:cubicBezTo>
                <a:cubicBezTo>
                  <a:pt x="744" y="135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69017" y="1077876"/>
            <a:ext cx="50034" cy="39585"/>
          </a:xfrm>
          <a:custGeom>
            <a:avLst/>
            <a:gdLst/>
            <a:ahLst/>
            <a:cxnLst/>
            <a:rect l="l" t="t" r="r" b="b"/>
            <a:pathLst>
              <a:path w="1561" h="1235" extrusionOk="0">
                <a:moveTo>
                  <a:pt x="743" y="1"/>
                </a:moveTo>
                <a:cubicBezTo>
                  <a:pt x="372" y="1"/>
                  <a:pt x="0" y="238"/>
                  <a:pt x="0" y="610"/>
                </a:cubicBezTo>
                <a:cubicBezTo>
                  <a:pt x="0" y="982"/>
                  <a:pt x="372" y="1234"/>
                  <a:pt x="743" y="1234"/>
                </a:cubicBezTo>
                <a:cubicBezTo>
                  <a:pt x="1189" y="1234"/>
                  <a:pt x="1561" y="982"/>
                  <a:pt x="1561" y="610"/>
                </a:cubicBezTo>
                <a:cubicBezTo>
                  <a:pt x="1561" y="238"/>
                  <a:pt x="1189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448234" y="777800"/>
            <a:ext cx="35771" cy="31924"/>
          </a:xfrm>
          <a:custGeom>
            <a:avLst/>
            <a:gdLst/>
            <a:ahLst/>
            <a:cxnLst/>
            <a:rect l="l" t="t" r="r" b="b"/>
            <a:pathLst>
              <a:path w="1116" h="996" extrusionOk="0">
                <a:moveTo>
                  <a:pt x="566" y="0"/>
                </a:moveTo>
                <a:cubicBezTo>
                  <a:pt x="253" y="0"/>
                  <a:pt x="1" y="253"/>
                  <a:pt x="1" y="505"/>
                </a:cubicBezTo>
                <a:cubicBezTo>
                  <a:pt x="1" y="743"/>
                  <a:pt x="253" y="996"/>
                  <a:pt x="566" y="996"/>
                </a:cubicBezTo>
                <a:cubicBezTo>
                  <a:pt x="878" y="996"/>
                  <a:pt x="1115" y="743"/>
                  <a:pt x="1115" y="505"/>
                </a:cubicBezTo>
                <a:cubicBezTo>
                  <a:pt x="1115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170532" y="877355"/>
            <a:ext cx="23847" cy="19552"/>
          </a:xfrm>
          <a:custGeom>
            <a:avLst/>
            <a:gdLst/>
            <a:ahLst/>
            <a:cxnLst/>
            <a:rect l="l" t="t" r="r" b="b"/>
            <a:pathLst>
              <a:path w="74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09"/>
                  <a:pt x="372" y="609"/>
                </a:cubicBezTo>
                <a:cubicBezTo>
                  <a:pt x="625" y="609"/>
                  <a:pt x="744" y="491"/>
                  <a:pt x="744" y="312"/>
                </a:cubicBezTo>
                <a:cubicBezTo>
                  <a:pt x="744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564798" y="2199168"/>
            <a:ext cx="23847" cy="21956"/>
          </a:xfrm>
          <a:custGeom>
            <a:avLst/>
            <a:gdLst/>
            <a:ahLst/>
            <a:cxnLst/>
            <a:rect l="l" t="t" r="r" b="b"/>
            <a:pathLst>
              <a:path w="744" h="685" extrusionOk="0">
                <a:moveTo>
                  <a:pt x="372" y="1"/>
                </a:moveTo>
                <a:cubicBezTo>
                  <a:pt x="194" y="1"/>
                  <a:pt x="1" y="179"/>
                  <a:pt x="1" y="313"/>
                </a:cubicBezTo>
                <a:cubicBezTo>
                  <a:pt x="1" y="491"/>
                  <a:pt x="194" y="684"/>
                  <a:pt x="372" y="684"/>
                </a:cubicBezTo>
                <a:cubicBezTo>
                  <a:pt x="566" y="684"/>
                  <a:pt x="744" y="491"/>
                  <a:pt x="744" y="313"/>
                </a:cubicBezTo>
                <a:cubicBezTo>
                  <a:pt x="744" y="179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05807" y="313360"/>
            <a:ext cx="49585" cy="41957"/>
          </a:xfrm>
          <a:custGeom>
            <a:avLst/>
            <a:gdLst/>
            <a:ahLst/>
            <a:cxnLst/>
            <a:rect l="l" t="t" r="r" b="b"/>
            <a:pathLst>
              <a:path w="1547" h="1309" extrusionOk="0">
                <a:moveTo>
                  <a:pt x="744" y="1"/>
                </a:moveTo>
                <a:cubicBezTo>
                  <a:pt x="372" y="1"/>
                  <a:pt x="0" y="313"/>
                  <a:pt x="0" y="684"/>
                </a:cubicBezTo>
                <a:cubicBezTo>
                  <a:pt x="0" y="996"/>
                  <a:pt x="372" y="1308"/>
                  <a:pt x="744" y="1308"/>
                </a:cubicBezTo>
                <a:cubicBezTo>
                  <a:pt x="1174" y="1308"/>
                  <a:pt x="1546" y="996"/>
                  <a:pt x="1546" y="684"/>
                </a:cubicBezTo>
                <a:cubicBezTo>
                  <a:pt x="1546" y="313"/>
                  <a:pt x="1174" y="1"/>
                  <a:pt x="744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961141" y="601544"/>
            <a:ext cx="23847" cy="21475"/>
          </a:xfrm>
          <a:custGeom>
            <a:avLst/>
            <a:gdLst/>
            <a:ahLst/>
            <a:cxnLst/>
            <a:rect l="l" t="t" r="r" b="b"/>
            <a:pathLst>
              <a:path w="744" h="670" extrusionOk="0">
                <a:moveTo>
                  <a:pt x="372" y="1"/>
                </a:moveTo>
                <a:cubicBezTo>
                  <a:pt x="179" y="1"/>
                  <a:pt x="1" y="179"/>
                  <a:pt x="1" y="298"/>
                </a:cubicBezTo>
                <a:cubicBezTo>
                  <a:pt x="1" y="491"/>
                  <a:pt x="179" y="669"/>
                  <a:pt x="372" y="669"/>
                </a:cubicBezTo>
                <a:cubicBezTo>
                  <a:pt x="610" y="669"/>
                  <a:pt x="744" y="491"/>
                  <a:pt x="744" y="298"/>
                </a:cubicBezTo>
                <a:cubicBezTo>
                  <a:pt x="744" y="179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740233" y="335284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0"/>
                </a:moveTo>
                <a:cubicBezTo>
                  <a:pt x="179" y="0"/>
                  <a:pt x="1" y="134"/>
                  <a:pt x="1" y="312"/>
                </a:cubicBezTo>
                <a:cubicBezTo>
                  <a:pt x="1" y="506"/>
                  <a:pt x="179" y="624"/>
                  <a:pt x="372" y="624"/>
                </a:cubicBezTo>
                <a:cubicBezTo>
                  <a:pt x="625" y="624"/>
                  <a:pt x="803" y="506"/>
                  <a:pt x="803" y="312"/>
                </a:cubicBezTo>
                <a:cubicBezTo>
                  <a:pt x="803" y="134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147692" y="2085799"/>
            <a:ext cx="23879" cy="21956"/>
          </a:xfrm>
          <a:custGeom>
            <a:avLst/>
            <a:gdLst/>
            <a:ahLst/>
            <a:cxnLst/>
            <a:rect l="l" t="t" r="r" b="b"/>
            <a:pathLst>
              <a:path w="745" h="685" extrusionOk="0">
                <a:moveTo>
                  <a:pt x="373" y="1"/>
                </a:moveTo>
                <a:cubicBezTo>
                  <a:pt x="194" y="1"/>
                  <a:pt x="1" y="194"/>
                  <a:pt x="1" y="313"/>
                </a:cubicBezTo>
                <a:cubicBezTo>
                  <a:pt x="1" y="506"/>
                  <a:pt x="194" y="684"/>
                  <a:pt x="373" y="684"/>
                </a:cubicBezTo>
                <a:cubicBezTo>
                  <a:pt x="566" y="684"/>
                  <a:pt x="744" y="506"/>
                  <a:pt x="744" y="313"/>
                </a:cubicBezTo>
                <a:cubicBezTo>
                  <a:pt x="744" y="194"/>
                  <a:pt x="566" y="1"/>
                  <a:pt x="37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301917" y="1811910"/>
            <a:ext cx="49553" cy="40034"/>
          </a:xfrm>
          <a:custGeom>
            <a:avLst/>
            <a:gdLst/>
            <a:ahLst/>
            <a:cxnLst/>
            <a:rect l="l" t="t" r="r" b="b"/>
            <a:pathLst>
              <a:path w="1546" h="1249" extrusionOk="0">
                <a:moveTo>
                  <a:pt x="743" y="1"/>
                </a:moveTo>
                <a:cubicBezTo>
                  <a:pt x="312" y="1"/>
                  <a:pt x="0" y="253"/>
                  <a:pt x="0" y="625"/>
                </a:cubicBezTo>
                <a:cubicBezTo>
                  <a:pt x="0" y="996"/>
                  <a:pt x="312" y="1249"/>
                  <a:pt x="743" y="1249"/>
                </a:cubicBezTo>
                <a:cubicBezTo>
                  <a:pt x="1174" y="1249"/>
                  <a:pt x="1546" y="996"/>
                  <a:pt x="1546" y="625"/>
                </a:cubicBezTo>
                <a:cubicBezTo>
                  <a:pt x="1546" y="253"/>
                  <a:pt x="1174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444126" y="591543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432" y="0"/>
                </a:moveTo>
                <a:cubicBezTo>
                  <a:pt x="194" y="0"/>
                  <a:pt x="1" y="119"/>
                  <a:pt x="1" y="313"/>
                </a:cubicBezTo>
                <a:cubicBezTo>
                  <a:pt x="1" y="491"/>
                  <a:pt x="194" y="610"/>
                  <a:pt x="432" y="610"/>
                </a:cubicBezTo>
                <a:cubicBezTo>
                  <a:pt x="625" y="610"/>
                  <a:pt x="803" y="491"/>
                  <a:pt x="803" y="313"/>
                </a:cubicBezTo>
                <a:cubicBezTo>
                  <a:pt x="803" y="119"/>
                  <a:pt x="625" y="0"/>
                  <a:pt x="43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31219" y="77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4"/>
                  <a:pt x="372" y="624"/>
                </a:cubicBezTo>
                <a:cubicBezTo>
                  <a:pt x="550" y="624"/>
                  <a:pt x="744" y="491"/>
                  <a:pt x="744" y="312"/>
                </a:cubicBezTo>
                <a:cubicBezTo>
                  <a:pt x="744" y="119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351438" y="2286351"/>
            <a:ext cx="23847" cy="21924"/>
          </a:xfrm>
          <a:custGeom>
            <a:avLst/>
            <a:gdLst/>
            <a:ahLst/>
            <a:cxnLst/>
            <a:rect l="l" t="t" r="r" b="b"/>
            <a:pathLst>
              <a:path w="744" h="684" extrusionOk="0">
                <a:moveTo>
                  <a:pt x="372" y="0"/>
                </a:moveTo>
                <a:cubicBezTo>
                  <a:pt x="134" y="0"/>
                  <a:pt x="1" y="194"/>
                  <a:pt x="1" y="372"/>
                </a:cubicBezTo>
                <a:cubicBezTo>
                  <a:pt x="1" y="491"/>
                  <a:pt x="134" y="684"/>
                  <a:pt x="372" y="684"/>
                </a:cubicBezTo>
                <a:cubicBezTo>
                  <a:pt x="565" y="684"/>
                  <a:pt x="744" y="491"/>
                  <a:pt x="744" y="372"/>
                </a:cubicBezTo>
                <a:cubicBezTo>
                  <a:pt x="744" y="194"/>
                  <a:pt x="56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8448855" y="676803"/>
            <a:ext cx="26219" cy="20033"/>
          </a:xfrm>
          <a:custGeom>
            <a:avLst/>
            <a:gdLst/>
            <a:ahLst/>
            <a:cxnLst/>
            <a:rect l="l" t="t" r="r" b="b"/>
            <a:pathLst>
              <a:path w="818" h="625" extrusionOk="0">
                <a:moveTo>
                  <a:pt x="372" y="1"/>
                </a:moveTo>
                <a:cubicBezTo>
                  <a:pt x="194" y="1"/>
                  <a:pt x="1" y="120"/>
                  <a:pt x="1" y="313"/>
                </a:cubicBezTo>
                <a:cubicBezTo>
                  <a:pt x="1" y="491"/>
                  <a:pt x="194" y="625"/>
                  <a:pt x="372" y="625"/>
                </a:cubicBezTo>
                <a:cubicBezTo>
                  <a:pt x="625" y="625"/>
                  <a:pt x="818" y="491"/>
                  <a:pt x="818" y="313"/>
                </a:cubicBezTo>
                <a:cubicBezTo>
                  <a:pt x="818" y="120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265792" y="1065984"/>
            <a:ext cx="23879" cy="21443"/>
          </a:xfrm>
          <a:custGeom>
            <a:avLst/>
            <a:gdLst/>
            <a:ahLst/>
            <a:cxnLst/>
            <a:rect l="l" t="t" r="r" b="b"/>
            <a:pathLst>
              <a:path w="745" h="669" extrusionOk="0">
                <a:moveTo>
                  <a:pt x="373" y="0"/>
                </a:moveTo>
                <a:cubicBezTo>
                  <a:pt x="120" y="0"/>
                  <a:pt x="1" y="119"/>
                  <a:pt x="1" y="297"/>
                </a:cubicBezTo>
                <a:cubicBezTo>
                  <a:pt x="1" y="491"/>
                  <a:pt x="120" y="669"/>
                  <a:pt x="373" y="669"/>
                </a:cubicBezTo>
                <a:cubicBezTo>
                  <a:pt x="566" y="669"/>
                  <a:pt x="744" y="491"/>
                  <a:pt x="744" y="297"/>
                </a:cubicBezTo>
                <a:cubicBezTo>
                  <a:pt x="744" y="119"/>
                  <a:pt x="566" y="0"/>
                  <a:pt x="373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6998416" y="16854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1"/>
                </a:moveTo>
                <a:cubicBezTo>
                  <a:pt x="179" y="1"/>
                  <a:pt x="0" y="135"/>
                  <a:pt x="0" y="313"/>
                </a:cubicBezTo>
                <a:cubicBezTo>
                  <a:pt x="0" y="506"/>
                  <a:pt x="179" y="625"/>
                  <a:pt x="372" y="625"/>
                </a:cubicBezTo>
                <a:cubicBezTo>
                  <a:pt x="550" y="625"/>
                  <a:pt x="743" y="506"/>
                  <a:pt x="743" y="313"/>
                </a:cubicBezTo>
                <a:cubicBezTo>
                  <a:pt x="743" y="135"/>
                  <a:pt x="55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65586" y="1490392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19" y="0"/>
                  <a:pt x="0" y="134"/>
                  <a:pt x="0" y="312"/>
                </a:cubicBezTo>
                <a:cubicBezTo>
                  <a:pt x="0" y="506"/>
                  <a:pt x="119" y="625"/>
                  <a:pt x="372" y="625"/>
                </a:cubicBezTo>
                <a:cubicBezTo>
                  <a:pt x="550" y="625"/>
                  <a:pt x="743" y="506"/>
                  <a:pt x="743" y="312"/>
                </a:cubicBezTo>
                <a:cubicBezTo>
                  <a:pt x="743" y="134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332213" y="2506905"/>
            <a:ext cx="37662" cy="31444"/>
          </a:xfrm>
          <a:custGeom>
            <a:avLst/>
            <a:gdLst/>
            <a:ahLst/>
            <a:cxnLst/>
            <a:rect l="l" t="t" r="r" b="b"/>
            <a:pathLst>
              <a:path w="1175" h="981" extrusionOk="0">
                <a:moveTo>
                  <a:pt x="610" y="0"/>
                </a:moveTo>
                <a:cubicBezTo>
                  <a:pt x="313" y="0"/>
                  <a:pt x="1" y="238"/>
                  <a:pt x="1" y="490"/>
                </a:cubicBezTo>
                <a:cubicBezTo>
                  <a:pt x="1" y="743"/>
                  <a:pt x="313" y="981"/>
                  <a:pt x="610" y="981"/>
                </a:cubicBezTo>
                <a:cubicBezTo>
                  <a:pt x="922" y="981"/>
                  <a:pt x="1175" y="743"/>
                  <a:pt x="1175" y="490"/>
                </a:cubicBezTo>
                <a:cubicBezTo>
                  <a:pt x="1175" y="238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554116" y="406729"/>
            <a:ext cx="35771" cy="31956"/>
          </a:xfrm>
          <a:custGeom>
            <a:avLst/>
            <a:gdLst/>
            <a:ahLst/>
            <a:cxnLst/>
            <a:rect l="l" t="t" r="r" b="b"/>
            <a:pathLst>
              <a:path w="1116" h="997" extrusionOk="0">
                <a:moveTo>
                  <a:pt x="566" y="0"/>
                </a:moveTo>
                <a:cubicBezTo>
                  <a:pt x="254" y="0"/>
                  <a:pt x="1" y="253"/>
                  <a:pt x="1" y="506"/>
                </a:cubicBezTo>
                <a:cubicBezTo>
                  <a:pt x="1" y="743"/>
                  <a:pt x="254" y="996"/>
                  <a:pt x="566" y="996"/>
                </a:cubicBezTo>
                <a:cubicBezTo>
                  <a:pt x="878" y="996"/>
                  <a:pt x="1116" y="743"/>
                  <a:pt x="1116" y="506"/>
                </a:cubicBezTo>
                <a:cubicBezTo>
                  <a:pt x="1116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5406" y="1801910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1"/>
                </a:moveTo>
                <a:cubicBezTo>
                  <a:pt x="179" y="1"/>
                  <a:pt x="1" y="134"/>
                  <a:pt x="1" y="313"/>
                </a:cubicBezTo>
                <a:cubicBezTo>
                  <a:pt x="1" y="506"/>
                  <a:pt x="179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4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8784669" y="78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5"/>
                  <a:pt x="372" y="625"/>
                </a:cubicBezTo>
                <a:cubicBezTo>
                  <a:pt x="610" y="625"/>
                  <a:pt x="744" y="491"/>
                  <a:pt x="744" y="312"/>
                </a:cubicBezTo>
                <a:cubicBezTo>
                  <a:pt x="744" y="119"/>
                  <a:pt x="61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923296" y="244286"/>
            <a:ext cx="25738" cy="21475"/>
          </a:xfrm>
          <a:custGeom>
            <a:avLst/>
            <a:gdLst/>
            <a:ahLst/>
            <a:cxnLst/>
            <a:rect l="l" t="t" r="r" b="b"/>
            <a:pathLst>
              <a:path w="803" h="670" extrusionOk="0">
                <a:moveTo>
                  <a:pt x="372" y="1"/>
                </a:moveTo>
                <a:cubicBezTo>
                  <a:pt x="194" y="1"/>
                  <a:pt x="0" y="179"/>
                  <a:pt x="0" y="372"/>
                </a:cubicBezTo>
                <a:cubicBezTo>
                  <a:pt x="0" y="491"/>
                  <a:pt x="194" y="670"/>
                  <a:pt x="372" y="670"/>
                </a:cubicBezTo>
                <a:cubicBezTo>
                  <a:pt x="624" y="670"/>
                  <a:pt x="803" y="491"/>
                  <a:pt x="803" y="372"/>
                </a:cubicBezTo>
                <a:cubicBezTo>
                  <a:pt x="803" y="179"/>
                  <a:pt x="624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4188020" y="432435"/>
            <a:ext cx="25770" cy="21956"/>
          </a:xfrm>
          <a:custGeom>
            <a:avLst/>
            <a:gdLst/>
            <a:ahLst/>
            <a:cxnLst/>
            <a:rect l="l" t="t" r="r" b="b"/>
            <a:pathLst>
              <a:path w="804" h="685" extrusionOk="0">
                <a:moveTo>
                  <a:pt x="372" y="1"/>
                </a:moveTo>
                <a:cubicBezTo>
                  <a:pt x="179" y="1"/>
                  <a:pt x="1" y="194"/>
                  <a:pt x="1" y="313"/>
                </a:cubicBezTo>
                <a:cubicBezTo>
                  <a:pt x="1" y="506"/>
                  <a:pt x="179" y="684"/>
                  <a:pt x="372" y="684"/>
                </a:cubicBezTo>
                <a:cubicBezTo>
                  <a:pt x="610" y="684"/>
                  <a:pt x="803" y="506"/>
                  <a:pt x="803" y="313"/>
                </a:cubicBezTo>
                <a:cubicBezTo>
                  <a:pt x="803" y="194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884194" y="1103614"/>
            <a:ext cx="37662" cy="29552"/>
          </a:xfrm>
          <a:custGeom>
            <a:avLst/>
            <a:gdLst/>
            <a:ahLst/>
            <a:cxnLst/>
            <a:rect l="l" t="t" r="r" b="b"/>
            <a:pathLst>
              <a:path w="1175" h="922" extrusionOk="0">
                <a:moveTo>
                  <a:pt x="610" y="0"/>
                </a:moveTo>
                <a:cubicBezTo>
                  <a:pt x="312" y="0"/>
                  <a:pt x="0" y="179"/>
                  <a:pt x="0" y="491"/>
                </a:cubicBezTo>
                <a:cubicBezTo>
                  <a:pt x="0" y="743"/>
                  <a:pt x="312" y="922"/>
                  <a:pt x="610" y="922"/>
                </a:cubicBezTo>
                <a:cubicBezTo>
                  <a:pt x="922" y="922"/>
                  <a:pt x="1174" y="743"/>
                  <a:pt x="1174" y="491"/>
                </a:cubicBezTo>
                <a:cubicBezTo>
                  <a:pt x="1174" y="179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4374277" y="2383502"/>
            <a:ext cx="25738" cy="20065"/>
          </a:xfrm>
          <a:custGeom>
            <a:avLst/>
            <a:gdLst/>
            <a:ahLst/>
            <a:cxnLst/>
            <a:rect l="l" t="t" r="r" b="b"/>
            <a:pathLst>
              <a:path w="803" h="626" extrusionOk="0">
                <a:moveTo>
                  <a:pt x="372" y="1"/>
                </a:moveTo>
                <a:cubicBezTo>
                  <a:pt x="194" y="1"/>
                  <a:pt x="0" y="135"/>
                  <a:pt x="0" y="313"/>
                </a:cubicBezTo>
                <a:cubicBezTo>
                  <a:pt x="0" y="506"/>
                  <a:pt x="194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5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/>
          <p:nvPr/>
        </p:nvSpPr>
        <p:spPr>
          <a:xfrm>
            <a:off x="-1819472" y="3480725"/>
            <a:ext cx="12073947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-9450" y="3805350"/>
            <a:ext cx="9153095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-9448" y="4091992"/>
            <a:ext cx="9153095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7"/>
          <p:cNvGrpSpPr/>
          <p:nvPr/>
        </p:nvGrpSpPr>
        <p:grpSpPr>
          <a:xfrm>
            <a:off x="10" y="-7153"/>
            <a:ext cx="3905070" cy="2480651"/>
            <a:chOff x="73" y="-50"/>
            <a:chExt cx="6214307" cy="2673691"/>
          </a:xfrm>
        </p:grpSpPr>
        <p:sp>
          <p:nvSpPr>
            <p:cNvPr id="343" name="Google Shape;343;p27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27"/>
          <p:cNvGrpSpPr/>
          <p:nvPr/>
        </p:nvGrpSpPr>
        <p:grpSpPr>
          <a:xfrm flipH="1">
            <a:off x="5238760" y="-7153"/>
            <a:ext cx="3905070" cy="2480651"/>
            <a:chOff x="73" y="-50"/>
            <a:chExt cx="6214307" cy="2673691"/>
          </a:xfrm>
        </p:grpSpPr>
        <p:sp>
          <p:nvSpPr>
            <p:cNvPr id="346" name="Google Shape;346;p27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7"/>
          <p:cNvSpPr/>
          <p:nvPr/>
        </p:nvSpPr>
        <p:spPr>
          <a:xfrm flipH="1">
            <a:off x="2863249" y="3389575"/>
            <a:ext cx="9143814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73" y="38053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75" y="40919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4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8"/>
          <p:cNvGrpSpPr/>
          <p:nvPr/>
        </p:nvGrpSpPr>
        <p:grpSpPr>
          <a:xfrm flipH="1">
            <a:off x="2929698" y="0"/>
            <a:ext cx="6214307" cy="2673691"/>
            <a:chOff x="73" y="-50"/>
            <a:chExt cx="6214307" cy="2673691"/>
          </a:xfrm>
        </p:grpSpPr>
        <p:sp>
          <p:nvSpPr>
            <p:cNvPr id="353" name="Google Shape;353;p28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8"/>
          <p:cNvSpPr/>
          <p:nvPr/>
        </p:nvSpPr>
        <p:spPr>
          <a:xfrm rot="10800000">
            <a:off x="9" y="3446725"/>
            <a:ext cx="2292750" cy="1696775"/>
          </a:xfrm>
          <a:custGeom>
            <a:avLst/>
            <a:gdLst/>
            <a:ahLst/>
            <a:cxnLst/>
            <a:rect l="l" t="t" r="r" b="b"/>
            <a:pathLst>
              <a:path w="91710" h="67871" extrusionOk="0">
                <a:moveTo>
                  <a:pt x="57216" y="0"/>
                </a:moveTo>
                <a:cubicBezTo>
                  <a:pt x="52193" y="11027"/>
                  <a:pt x="45640" y="21608"/>
                  <a:pt x="37837" y="31520"/>
                </a:cubicBezTo>
                <a:cubicBezTo>
                  <a:pt x="27494" y="44583"/>
                  <a:pt x="14803" y="56472"/>
                  <a:pt x="1" y="66325"/>
                </a:cubicBezTo>
                <a:cubicBezTo>
                  <a:pt x="6867" y="66994"/>
                  <a:pt x="13807" y="67365"/>
                  <a:pt x="20673" y="67677"/>
                </a:cubicBezTo>
                <a:cubicBezTo>
                  <a:pt x="24091" y="67811"/>
                  <a:pt x="27494" y="67871"/>
                  <a:pt x="30897" y="67871"/>
                </a:cubicBezTo>
                <a:cubicBezTo>
                  <a:pt x="48731" y="67871"/>
                  <a:pt x="66445" y="66013"/>
                  <a:pt x="83714" y="62298"/>
                </a:cubicBezTo>
                <a:cubicBezTo>
                  <a:pt x="86374" y="61733"/>
                  <a:pt x="89034" y="61124"/>
                  <a:pt x="91709" y="60500"/>
                </a:cubicBezTo>
                <a:lnTo>
                  <a:pt x="91709" y="0"/>
                </a:lnTo>
                <a:close/>
              </a:path>
            </a:pathLst>
          </a:custGeom>
          <a:solidFill>
            <a:srgbClr val="FDF0F7">
              <a:alpha val="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-4902" y="405299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-4900" y="433963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32600" y="1152475"/>
            <a:ext cx="765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/>
          <p:nvPr/>
        </p:nvSpPr>
        <p:spPr>
          <a:xfrm flipH="1">
            <a:off x="0" y="-19675"/>
            <a:ext cx="2292750" cy="1696775"/>
          </a:xfrm>
          <a:custGeom>
            <a:avLst/>
            <a:gdLst/>
            <a:ahLst/>
            <a:cxnLst/>
            <a:rect l="l" t="t" r="r" b="b"/>
            <a:pathLst>
              <a:path w="91710" h="67871" extrusionOk="0">
                <a:moveTo>
                  <a:pt x="57216" y="0"/>
                </a:moveTo>
                <a:cubicBezTo>
                  <a:pt x="52193" y="11027"/>
                  <a:pt x="45640" y="21608"/>
                  <a:pt x="37837" y="31520"/>
                </a:cubicBezTo>
                <a:cubicBezTo>
                  <a:pt x="27494" y="44583"/>
                  <a:pt x="14803" y="56472"/>
                  <a:pt x="1" y="66325"/>
                </a:cubicBezTo>
                <a:cubicBezTo>
                  <a:pt x="6867" y="66994"/>
                  <a:pt x="13807" y="67365"/>
                  <a:pt x="20673" y="67677"/>
                </a:cubicBezTo>
                <a:cubicBezTo>
                  <a:pt x="24091" y="67811"/>
                  <a:pt x="27494" y="67871"/>
                  <a:pt x="30897" y="67871"/>
                </a:cubicBezTo>
                <a:cubicBezTo>
                  <a:pt x="48731" y="67871"/>
                  <a:pt x="66445" y="66013"/>
                  <a:pt x="83714" y="62298"/>
                </a:cubicBezTo>
                <a:cubicBezTo>
                  <a:pt x="86374" y="61733"/>
                  <a:pt x="89034" y="61124"/>
                  <a:pt x="91709" y="60500"/>
                </a:cubicBezTo>
                <a:lnTo>
                  <a:pt x="91709" y="0"/>
                </a:lnTo>
                <a:close/>
              </a:path>
            </a:pathLst>
          </a:custGeom>
          <a:solidFill>
            <a:srgbClr val="FDF0F7">
              <a:alpha val="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 rot="10800000">
            <a:off x="2929698" y="2469800"/>
            <a:ext cx="6214307" cy="2673691"/>
            <a:chOff x="73" y="-50"/>
            <a:chExt cx="6214307" cy="2673691"/>
          </a:xfrm>
        </p:grpSpPr>
        <p:sp>
          <p:nvSpPr>
            <p:cNvPr id="63" name="Google Shape;63;p4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7447250" y="-176803"/>
            <a:ext cx="1969436" cy="1456904"/>
          </a:xfrm>
          <a:custGeom>
            <a:avLst/>
            <a:gdLst/>
            <a:ahLst/>
            <a:cxnLst/>
            <a:rect l="l" t="t" r="r" b="b"/>
            <a:pathLst>
              <a:path w="23309" h="17243" extrusionOk="0">
                <a:moveTo>
                  <a:pt x="11427" y="0"/>
                </a:moveTo>
                <a:cubicBezTo>
                  <a:pt x="8230" y="0"/>
                  <a:pt x="5550" y="2618"/>
                  <a:pt x="5424" y="5815"/>
                </a:cubicBezTo>
                <a:cubicBezTo>
                  <a:pt x="2415" y="5941"/>
                  <a:pt x="1" y="8433"/>
                  <a:pt x="1" y="11505"/>
                </a:cubicBezTo>
                <a:cubicBezTo>
                  <a:pt x="1" y="14703"/>
                  <a:pt x="2540" y="17242"/>
                  <a:pt x="5738" y="17242"/>
                </a:cubicBezTo>
                <a:lnTo>
                  <a:pt x="18152" y="17242"/>
                </a:lnTo>
                <a:cubicBezTo>
                  <a:pt x="20957" y="17242"/>
                  <a:pt x="23309" y="14954"/>
                  <a:pt x="23309" y="12085"/>
                </a:cubicBezTo>
                <a:cubicBezTo>
                  <a:pt x="23309" y="9279"/>
                  <a:pt x="20957" y="6928"/>
                  <a:pt x="18152" y="6928"/>
                </a:cubicBezTo>
                <a:cubicBezTo>
                  <a:pt x="17885" y="6928"/>
                  <a:pt x="17634" y="6991"/>
                  <a:pt x="17368" y="6991"/>
                </a:cubicBezTo>
                <a:cubicBezTo>
                  <a:pt x="17431" y="6725"/>
                  <a:pt x="17493" y="6411"/>
                  <a:pt x="17493" y="6082"/>
                </a:cubicBezTo>
                <a:cubicBezTo>
                  <a:pt x="17493" y="2743"/>
                  <a:pt x="14750" y="0"/>
                  <a:pt x="11427" y="0"/>
                </a:cubicBezTo>
                <a:close/>
              </a:path>
            </a:pathLst>
          </a:custGeom>
          <a:solidFill>
            <a:srgbClr val="FFFFFF">
              <a:alpha val="2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flipH="1">
            <a:off x="73" y="46054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75" y="48539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99909D"/>
            </a:gs>
            <a:gs pos="100000">
              <a:srgbClr val="495887"/>
            </a:gs>
          </a:gsLst>
          <a:lin ang="5400012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906053" y="619125"/>
            <a:ext cx="4071000" cy="10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4838525" y="1809750"/>
            <a:ext cx="3138900" cy="18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flipH="1">
            <a:off x="-1755563" y="2269850"/>
            <a:ext cx="9535069" cy="6121411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>
                  <a:alpha val="85490"/>
                </a:srgbClr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73" y="42244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75" y="42443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4385187" y="1208600"/>
            <a:ext cx="40452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Varela Round"/>
              <a:buNone/>
              <a:defRPr b="1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2"/>
          </p:nvPr>
        </p:nvSpPr>
        <p:spPr>
          <a:xfrm>
            <a:off x="4385187" y="1661850"/>
            <a:ext cx="4045200" cy="28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75" y="46054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73" y="46253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 flipH="1">
            <a:off x="2933773" y="-50"/>
            <a:ext cx="6214307" cy="2673691"/>
            <a:chOff x="73" y="-50"/>
            <a:chExt cx="6214307" cy="2673691"/>
          </a:xfrm>
        </p:grpSpPr>
        <p:sp>
          <p:nvSpPr>
            <p:cNvPr id="115" name="Google Shape;115;p9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7618800" y="2209800"/>
            <a:ext cx="1248300" cy="1248300"/>
          </a:xfrm>
          <a:prstGeom prst="ellipse">
            <a:avLst/>
          </a:prstGeom>
          <a:gradFill>
            <a:gsLst>
              <a:gs pos="0">
                <a:srgbClr val="FFFFFF">
                  <a:alpha val="55290"/>
                </a:srgbClr>
              </a:gs>
              <a:gs pos="100000">
                <a:srgbClr val="FFE55C">
                  <a:alpha val="5529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title" hasCustomPrompt="1"/>
          </p:nvPr>
        </p:nvSpPr>
        <p:spPr>
          <a:xfrm>
            <a:off x="419100" y="344125"/>
            <a:ext cx="6801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>
            <a:off x="1538400" y="2383825"/>
            <a:ext cx="45624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238671" y="2309150"/>
            <a:ext cx="9143814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 flipH="1">
            <a:off x="-13299" y="36529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 flipH="1">
            <a:off x="-13301" y="39395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1"/>
          <p:cNvGrpSpPr/>
          <p:nvPr/>
        </p:nvGrpSpPr>
        <p:grpSpPr>
          <a:xfrm>
            <a:off x="-506133" y="168546"/>
            <a:ext cx="8463110" cy="2369802"/>
            <a:chOff x="345406" y="168546"/>
            <a:chExt cx="8463110" cy="2369802"/>
          </a:xfrm>
        </p:grpSpPr>
        <p:sp>
          <p:nvSpPr>
            <p:cNvPr id="127" name="Google Shape;127;p11"/>
            <p:cNvSpPr/>
            <p:nvPr/>
          </p:nvSpPr>
          <p:spPr>
            <a:xfrm>
              <a:off x="2883804" y="1389394"/>
              <a:ext cx="23847" cy="19584"/>
            </a:xfrm>
            <a:custGeom>
              <a:avLst/>
              <a:gdLst/>
              <a:ahLst/>
              <a:cxnLst/>
              <a:rect l="l" t="t" r="r" b="b"/>
              <a:pathLst>
                <a:path w="744" h="611" extrusionOk="0">
                  <a:moveTo>
                    <a:pt x="372" y="1"/>
                  </a:moveTo>
                  <a:cubicBezTo>
                    <a:pt x="194" y="1"/>
                    <a:pt x="1" y="120"/>
                    <a:pt x="1" y="313"/>
                  </a:cubicBezTo>
                  <a:cubicBezTo>
                    <a:pt x="1" y="491"/>
                    <a:pt x="194" y="610"/>
                    <a:pt x="372" y="610"/>
                  </a:cubicBezTo>
                  <a:cubicBezTo>
                    <a:pt x="625" y="610"/>
                    <a:pt x="744" y="491"/>
                    <a:pt x="744" y="313"/>
                  </a:cubicBezTo>
                  <a:cubicBezTo>
                    <a:pt x="744" y="120"/>
                    <a:pt x="625" y="1"/>
                    <a:pt x="372" y="1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2326027" y="1627576"/>
              <a:ext cx="25738" cy="19552"/>
            </a:xfrm>
            <a:custGeom>
              <a:avLst/>
              <a:gdLst/>
              <a:ahLst/>
              <a:cxnLst/>
              <a:rect l="l" t="t" r="r" b="b"/>
              <a:pathLst>
                <a:path w="803" h="610" extrusionOk="0">
                  <a:moveTo>
                    <a:pt x="431" y="0"/>
                  </a:moveTo>
                  <a:cubicBezTo>
                    <a:pt x="194" y="0"/>
                    <a:pt x="1" y="119"/>
                    <a:pt x="1" y="312"/>
                  </a:cubicBezTo>
                  <a:cubicBezTo>
                    <a:pt x="1" y="491"/>
                    <a:pt x="194" y="610"/>
                    <a:pt x="431" y="610"/>
                  </a:cubicBezTo>
                  <a:cubicBezTo>
                    <a:pt x="625" y="610"/>
                    <a:pt x="803" y="491"/>
                    <a:pt x="803" y="312"/>
                  </a:cubicBezTo>
                  <a:cubicBezTo>
                    <a:pt x="803" y="119"/>
                    <a:pt x="625" y="0"/>
                    <a:pt x="431" y="0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1419069" y="948800"/>
              <a:ext cx="25770" cy="19552"/>
            </a:xfrm>
            <a:custGeom>
              <a:avLst/>
              <a:gdLst/>
              <a:ahLst/>
              <a:cxnLst/>
              <a:rect l="l" t="t" r="r" b="b"/>
              <a:pathLst>
                <a:path w="804" h="610" extrusionOk="0">
                  <a:moveTo>
                    <a:pt x="372" y="0"/>
                  </a:moveTo>
                  <a:cubicBezTo>
                    <a:pt x="194" y="0"/>
                    <a:pt x="1" y="119"/>
                    <a:pt x="1" y="312"/>
                  </a:cubicBezTo>
                  <a:cubicBezTo>
                    <a:pt x="1" y="491"/>
                    <a:pt x="194" y="610"/>
                    <a:pt x="372" y="610"/>
                  </a:cubicBezTo>
                  <a:cubicBezTo>
                    <a:pt x="625" y="610"/>
                    <a:pt x="803" y="491"/>
                    <a:pt x="803" y="312"/>
                  </a:cubicBezTo>
                  <a:cubicBezTo>
                    <a:pt x="803" y="119"/>
                    <a:pt x="625" y="0"/>
                    <a:pt x="372" y="0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2992911" y="1200765"/>
              <a:ext cx="35739" cy="31956"/>
            </a:xfrm>
            <a:custGeom>
              <a:avLst/>
              <a:gdLst/>
              <a:ahLst/>
              <a:cxnLst/>
              <a:rect l="l" t="t" r="r" b="b"/>
              <a:pathLst>
                <a:path w="1115" h="997" extrusionOk="0">
                  <a:moveTo>
                    <a:pt x="565" y="1"/>
                  </a:moveTo>
                  <a:cubicBezTo>
                    <a:pt x="253" y="1"/>
                    <a:pt x="0" y="253"/>
                    <a:pt x="0" y="491"/>
                  </a:cubicBezTo>
                  <a:cubicBezTo>
                    <a:pt x="0" y="744"/>
                    <a:pt x="253" y="997"/>
                    <a:pt x="565" y="997"/>
                  </a:cubicBezTo>
                  <a:cubicBezTo>
                    <a:pt x="877" y="997"/>
                    <a:pt x="1115" y="744"/>
                    <a:pt x="1115" y="491"/>
                  </a:cubicBezTo>
                  <a:cubicBezTo>
                    <a:pt x="1115" y="253"/>
                    <a:pt x="877" y="1"/>
                    <a:pt x="565" y="1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2859989" y="1087395"/>
              <a:ext cx="23847" cy="20065"/>
            </a:xfrm>
            <a:custGeom>
              <a:avLst/>
              <a:gdLst/>
              <a:ahLst/>
              <a:cxnLst/>
              <a:rect l="l" t="t" r="r" b="b"/>
              <a:pathLst>
                <a:path w="744" h="626" extrusionOk="0">
                  <a:moveTo>
                    <a:pt x="372" y="1"/>
                  </a:moveTo>
                  <a:cubicBezTo>
                    <a:pt x="194" y="1"/>
                    <a:pt x="1" y="135"/>
                    <a:pt x="1" y="313"/>
                  </a:cubicBezTo>
                  <a:cubicBezTo>
                    <a:pt x="1" y="506"/>
                    <a:pt x="194" y="625"/>
                    <a:pt x="372" y="625"/>
                  </a:cubicBezTo>
                  <a:cubicBezTo>
                    <a:pt x="566" y="625"/>
                    <a:pt x="744" y="506"/>
                    <a:pt x="744" y="313"/>
                  </a:cubicBezTo>
                  <a:cubicBezTo>
                    <a:pt x="744" y="135"/>
                    <a:pt x="566" y="1"/>
                    <a:pt x="372" y="1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4269017" y="1077876"/>
              <a:ext cx="50034" cy="39585"/>
            </a:xfrm>
            <a:custGeom>
              <a:avLst/>
              <a:gdLst/>
              <a:ahLst/>
              <a:cxnLst/>
              <a:rect l="l" t="t" r="r" b="b"/>
              <a:pathLst>
                <a:path w="1561" h="1235" extrusionOk="0">
                  <a:moveTo>
                    <a:pt x="743" y="1"/>
                  </a:moveTo>
                  <a:cubicBezTo>
                    <a:pt x="372" y="1"/>
                    <a:pt x="0" y="238"/>
                    <a:pt x="0" y="610"/>
                  </a:cubicBezTo>
                  <a:cubicBezTo>
                    <a:pt x="0" y="982"/>
                    <a:pt x="372" y="1234"/>
                    <a:pt x="743" y="1234"/>
                  </a:cubicBezTo>
                  <a:cubicBezTo>
                    <a:pt x="1189" y="1234"/>
                    <a:pt x="1561" y="982"/>
                    <a:pt x="1561" y="610"/>
                  </a:cubicBezTo>
                  <a:cubicBezTo>
                    <a:pt x="1561" y="238"/>
                    <a:pt x="1189" y="1"/>
                    <a:pt x="743" y="1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6448234" y="777800"/>
              <a:ext cx="35771" cy="31924"/>
            </a:xfrm>
            <a:custGeom>
              <a:avLst/>
              <a:gdLst/>
              <a:ahLst/>
              <a:cxnLst/>
              <a:rect l="l" t="t" r="r" b="b"/>
              <a:pathLst>
                <a:path w="1116" h="996" extrusionOk="0">
                  <a:moveTo>
                    <a:pt x="566" y="0"/>
                  </a:moveTo>
                  <a:cubicBezTo>
                    <a:pt x="253" y="0"/>
                    <a:pt x="1" y="253"/>
                    <a:pt x="1" y="505"/>
                  </a:cubicBezTo>
                  <a:cubicBezTo>
                    <a:pt x="1" y="743"/>
                    <a:pt x="253" y="996"/>
                    <a:pt x="566" y="996"/>
                  </a:cubicBezTo>
                  <a:cubicBezTo>
                    <a:pt x="878" y="996"/>
                    <a:pt x="1115" y="743"/>
                    <a:pt x="1115" y="505"/>
                  </a:cubicBezTo>
                  <a:cubicBezTo>
                    <a:pt x="1115" y="253"/>
                    <a:pt x="878" y="0"/>
                    <a:pt x="566" y="0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6170532" y="877355"/>
              <a:ext cx="23847" cy="19552"/>
            </a:xfrm>
            <a:custGeom>
              <a:avLst/>
              <a:gdLst/>
              <a:ahLst/>
              <a:cxnLst/>
              <a:rect l="l" t="t" r="r" b="b"/>
              <a:pathLst>
                <a:path w="744" h="610" extrusionOk="0">
                  <a:moveTo>
                    <a:pt x="372" y="0"/>
                  </a:moveTo>
                  <a:cubicBezTo>
                    <a:pt x="194" y="0"/>
                    <a:pt x="1" y="119"/>
                    <a:pt x="1" y="312"/>
                  </a:cubicBezTo>
                  <a:cubicBezTo>
                    <a:pt x="1" y="491"/>
                    <a:pt x="194" y="609"/>
                    <a:pt x="372" y="609"/>
                  </a:cubicBezTo>
                  <a:cubicBezTo>
                    <a:pt x="625" y="609"/>
                    <a:pt x="744" y="491"/>
                    <a:pt x="744" y="312"/>
                  </a:cubicBezTo>
                  <a:cubicBezTo>
                    <a:pt x="744" y="119"/>
                    <a:pt x="625" y="0"/>
                    <a:pt x="372" y="0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4564798" y="2199168"/>
              <a:ext cx="23847" cy="21956"/>
            </a:xfrm>
            <a:custGeom>
              <a:avLst/>
              <a:gdLst/>
              <a:ahLst/>
              <a:cxnLst/>
              <a:rect l="l" t="t" r="r" b="b"/>
              <a:pathLst>
                <a:path w="744" h="685" extrusionOk="0">
                  <a:moveTo>
                    <a:pt x="372" y="1"/>
                  </a:moveTo>
                  <a:cubicBezTo>
                    <a:pt x="194" y="1"/>
                    <a:pt x="1" y="179"/>
                    <a:pt x="1" y="313"/>
                  </a:cubicBezTo>
                  <a:cubicBezTo>
                    <a:pt x="1" y="491"/>
                    <a:pt x="194" y="684"/>
                    <a:pt x="372" y="684"/>
                  </a:cubicBezTo>
                  <a:cubicBezTo>
                    <a:pt x="566" y="684"/>
                    <a:pt x="744" y="491"/>
                    <a:pt x="744" y="313"/>
                  </a:cubicBezTo>
                  <a:cubicBezTo>
                    <a:pt x="744" y="179"/>
                    <a:pt x="566" y="1"/>
                    <a:pt x="372" y="1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1605807" y="313360"/>
              <a:ext cx="49585" cy="41957"/>
            </a:xfrm>
            <a:custGeom>
              <a:avLst/>
              <a:gdLst/>
              <a:ahLst/>
              <a:cxnLst/>
              <a:rect l="l" t="t" r="r" b="b"/>
              <a:pathLst>
                <a:path w="1547" h="1309" extrusionOk="0">
                  <a:moveTo>
                    <a:pt x="744" y="1"/>
                  </a:moveTo>
                  <a:cubicBezTo>
                    <a:pt x="372" y="1"/>
                    <a:pt x="0" y="313"/>
                    <a:pt x="0" y="684"/>
                  </a:cubicBezTo>
                  <a:cubicBezTo>
                    <a:pt x="0" y="996"/>
                    <a:pt x="372" y="1308"/>
                    <a:pt x="744" y="1308"/>
                  </a:cubicBezTo>
                  <a:cubicBezTo>
                    <a:pt x="1174" y="1308"/>
                    <a:pt x="1546" y="996"/>
                    <a:pt x="1546" y="684"/>
                  </a:cubicBezTo>
                  <a:cubicBezTo>
                    <a:pt x="1546" y="313"/>
                    <a:pt x="1174" y="1"/>
                    <a:pt x="744" y="1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1961141" y="601544"/>
              <a:ext cx="23847" cy="21475"/>
            </a:xfrm>
            <a:custGeom>
              <a:avLst/>
              <a:gdLst/>
              <a:ahLst/>
              <a:cxnLst/>
              <a:rect l="l" t="t" r="r" b="b"/>
              <a:pathLst>
                <a:path w="744" h="670" extrusionOk="0">
                  <a:moveTo>
                    <a:pt x="372" y="1"/>
                  </a:moveTo>
                  <a:cubicBezTo>
                    <a:pt x="179" y="1"/>
                    <a:pt x="1" y="179"/>
                    <a:pt x="1" y="298"/>
                  </a:cubicBezTo>
                  <a:cubicBezTo>
                    <a:pt x="1" y="491"/>
                    <a:pt x="179" y="669"/>
                    <a:pt x="372" y="669"/>
                  </a:cubicBezTo>
                  <a:cubicBezTo>
                    <a:pt x="610" y="669"/>
                    <a:pt x="744" y="491"/>
                    <a:pt x="744" y="298"/>
                  </a:cubicBezTo>
                  <a:cubicBezTo>
                    <a:pt x="744" y="179"/>
                    <a:pt x="610" y="1"/>
                    <a:pt x="372" y="1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6740233" y="335284"/>
              <a:ext cx="25770" cy="20033"/>
            </a:xfrm>
            <a:custGeom>
              <a:avLst/>
              <a:gdLst/>
              <a:ahLst/>
              <a:cxnLst/>
              <a:rect l="l" t="t" r="r" b="b"/>
              <a:pathLst>
                <a:path w="804" h="625" extrusionOk="0">
                  <a:moveTo>
                    <a:pt x="372" y="0"/>
                  </a:moveTo>
                  <a:cubicBezTo>
                    <a:pt x="179" y="0"/>
                    <a:pt x="1" y="134"/>
                    <a:pt x="1" y="312"/>
                  </a:cubicBezTo>
                  <a:cubicBezTo>
                    <a:pt x="1" y="506"/>
                    <a:pt x="179" y="624"/>
                    <a:pt x="372" y="624"/>
                  </a:cubicBezTo>
                  <a:cubicBezTo>
                    <a:pt x="625" y="624"/>
                    <a:pt x="803" y="506"/>
                    <a:pt x="803" y="312"/>
                  </a:cubicBezTo>
                  <a:cubicBezTo>
                    <a:pt x="803" y="134"/>
                    <a:pt x="625" y="0"/>
                    <a:pt x="372" y="0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3147692" y="2085799"/>
              <a:ext cx="23879" cy="21956"/>
            </a:xfrm>
            <a:custGeom>
              <a:avLst/>
              <a:gdLst/>
              <a:ahLst/>
              <a:cxnLst/>
              <a:rect l="l" t="t" r="r" b="b"/>
              <a:pathLst>
                <a:path w="745" h="685" extrusionOk="0">
                  <a:moveTo>
                    <a:pt x="373" y="1"/>
                  </a:moveTo>
                  <a:cubicBezTo>
                    <a:pt x="194" y="1"/>
                    <a:pt x="1" y="194"/>
                    <a:pt x="1" y="313"/>
                  </a:cubicBezTo>
                  <a:cubicBezTo>
                    <a:pt x="1" y="506"/>
                    <a:pt x="194" y="684"/>
                    <a:pt x="373" y="684"/>
                  </a:cubicBezTo>
                  <a:cubicBezTo>
                    <a:pt x="566" y="684"/>
                    <a:pt x="744" y="506"/>
                    <a:pt x="744" y="313"/>
                  </a:cubicBezTo>
                  <a:cubicBezTo>
                    <a:pt x="744" y="194"/>
                    <a:pt x="566" y="1"/>
                    <a:pt x="373" y="1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1301917" y="1811910"/>
              <a:ext cx="49553" cy="40034"/>
            </a:xfrm>
            <a:custGeom>
              <a:avLst/>
              <a:gdLst/>
              <a:ahLst/>
              <a:cxnLst/>
              <a:rect l="l" t="t" r="r" b="b"/>
              <a:pathLst>
                <a:path w="1546" h="1249" extrusionOk="0">
                  <a:moveTo>
                    <a:pt x="743" y="1"/>
                  </a:moveTo>
                  <a:cubicBezTo>
                    <a:pt x="312" y="1"/>
                    <a:pt x="0" y="253"/>
                    <a:pt x="0" y="625"/>
                  </a:cubicBezTo>
                  <a:cubicBezTo>
                    <a:pt x="0" y="996"/>
                    <a:pt x="312" y="1249"/>
                    <a:pt x="743" y="1249"/>
                  </a:cubicBezTo>
                  <a:cubicBezTo>
                    <a:pt x="1174" y="1249"/>
                    <a:pt x="1546" y="996"/>
                    <a:pt x="1546" y="625"/>
                  </a:cubicBezTo>
                  <a:cubicBezTo>
                    <a:pt x="1546" y="253"/>
                    <a:pt x="1174" y="1"/>
                    <a:pt x="743" y="1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5444126" y="591543"/>
              <a:ext cx="25770" cy="19552"/>
            </a:xfrm>
            <a:custGeom>
              <a:avLst/>
              <a:gdLst/>
              <a:ahLst/>
              <a:cxnLst/>
              <a:rect l="l" t="t" r="r" b="b"/>
              <a:pathLst>
                <a:path w="804" h="610" extrusionOk="0">
                  <a:moveTo>
                    <a:pt x="432" y="0"/>
                  </a:moveTo>
                  <a:cubicBezTo>
                    <a:pt x="194" y="0"/>
                    <a:pt x="1" y="119"/>
                    <a:pt x="1" y="313"/>
                  </a:cubicBezTo>
                  <a:cubicBezTo>
                    <a:pt x="1" y="491"/>
                    <a:pt x="194" y="610"/>
                    <a:pt x="432" y="610"/>
                  </a:cubicBezTo>
                  <a:cubicBezTo>
                    <a:pt x="625" y="610"/>
                    <a:pt x="803" y="491"/>
                    <a:pt x="803" y="313"/>
                  </a:cubicBezTo>
                  <a:cubicBezTo>
                    <a:pt x="803" y="119"/>
                    <a:pt x="625" y="0"/>
                    <a:pt x="432" y="0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631219" y="773986"/>
              <a:ext cx="23847" cy="20033"/>
            </a:xfrm>
            <a:custGeom>
              <a:avLst/>
              <a:gdLst/>
              <a:ahLst/>
              <a:cxnLst/>
              <a:rect l="l" t="t" r="r" b="b"/>
              <a:pathLst>
                <a:path w="744" h="625" extrusionOk="0">
                  <a:moveTo>
                    <a:pt x="372" y="0"/>
                  </a:moveTo>
                  <a:cubicBezTo>
                    <a:pt x="179" y="0"/>
                    <a:pt x="1" y="119"/>
                    <a:pt x="1" y="312"/>
                  </a:cubicBezTo>
                  <a:cubicBezTo>
                    <a:pt x="1" y="491"/>
                    <a:pt x="179" y="624"/>
                    <a:pt x="372" y="624"/>
                  </a:cubicBezTo>
                  <a:cubicBezTo>
                    <a:pt x="550" y="624"/>
                    <a:pt x="744" y="491"/>
                    <a:pt x="744" y="312"/>
                  </a:cubicBezTo>
                  <a:cubicBezTo>
                    <a:pt x="744" y="119"/>
                    <a:pt x="550" y="0"/>
                    <a:pt x="372" y="0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1351438" y="2286351"/>
              <a:ext cx="23847" cy="21924"/>
            </a:xfrm>
            <a:custGeom>
              <a:avLst/>
              <a:gdLst/>
              <a:ahLst/>
              <a:cxnLst/>
              <a:rect l="l" t="t" r="r" b="b"/>
              <a:pathLst>
                <a:path w="744" h="684" extrusionOk="0">
                  <a:moveTo>
                    <a:pt x="372" y="0"/>
                  </a:moveTo>
                  <a:cubicBezTo>
                    <a:pt x="134" y="0"/>
                    <a:pt x="1" y="194"/>
                    <a:pt x="1" y="372"/>
                  </a:cubicBezTo>
                  <a:cubicBezTo>
                    <a:pt x="1" y="491"/>
                    <a:pt x="134" y="684"/>
                    <a:pt x="372" y="684"/>
                  </a:cubicBezTo>
                  <a:cubicBezTo>
                    <a:pt x="565" y="684"/>
                    <a:pt x="744" y="491"/>
                    <a:pt x="744" y="372"/>
                  </a:cubicBezTo>
                  <a:cubicBezTo>
                    <a:pt x="744" y="194"/>
                    <a:pt x="565" y="0"/>
                    <a:pt x="372" y="0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448855" y="676803"/>
              <a:ext cx="26219" cy="20033"/>
            </a:xfrm>
            <a:custGeom>
              <a:avLst/>
              <a:gdLst/>
              <a:ahLst/>
              <a:cxnLst/>
              <a:rect l="l" t="t" r="r" b="b"/>
              <a:pathLst>
                <a:path w="818" h="625" extrusionOk="0">
                  <a:moveTo>
                    <a:pt x="372" y="1"/>
                  </a:moveTo>
                  <a:cubicBezTo>
                    <a:pt x="194" y="1"/>
                    <a:pt x="1" y="120"/>
                    <a:pt x="1" y="313"/>
                  </a:cubicBezTo>
                  <a:cubicBezTo>
                    <a:pt x="1" y="491"/>
                    <a:pt x="194" y="625"/>
                    <a:pt x="372" y="625"/>
                  </a:cubicBezTo>
                  <a:cubicBezTo>
                    <a:pt x="625" y="625"/>
                    <a:pt x="818" y="491"/>
                    <a:pt x="818" y="313"/>
                  </a:cubicBezTo>
                  <a:cubicBezTo>
                    <a:pt x="818" y="120"/>
                    <a:pt x="625" y="1"/>
                    <a:pt x="372" y="1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265792" y="1065984"/>
              <a:ext cx="23879" cy="21443"/>
            </a:xfrm>
            <a:custGeom>
              <a:avLst/>
              <a:gdLst/>
              <a:ahLst/>
              <a:cxnLst/>
              <a:rect l="l" t="t" r="r" b="b"/>
              <a:pathLst>
                <a:path w="745" h="669" extrusionOk="0">
                  <a:moveTo>
                    <a:pt x="373" y="0"/>
                  </a:moveTo>
                  <a:cubicBezTo>
                    <a:pt x="120" y="0"/>
                    <a:pt x="1" y="119"/>
                    <a:pt x="1" y="297"/>
                  </a:cubicBezTo>
                  <a:cubicBezTo>
                    <a:pt x="1" y="491"/>
                    <a:pt x="120" y="669"/>
                    <a:pt x="373" y="669"/>
                  </a:cubicBezTo>
                  <a:cubicBezTo>
                    <a:pt x="566" y="669"/>
                    <a:pt x="744" y="491"/>
                    <a:pt x="744" y="297"/>
                  </a:cubicBezTo>
                  <a:cubicBezTo>
                    <a:pt x="744" y="119"/>
                    <a:pt x="566" y="0"/>
                    <a:pt x="373" y="0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6998416" y="168546"/>
              <a:ext cx="23847" cy="20033"/>
            </a:xfrm>
            <a:custGeom>
              <a:avLst/>
              <a:gdLst/>
              <a:ahLst/>
              <a:cxnLst/>
              <a:rect l="l" t="t" r="r" b="b"/>
              <a:pathLst>
                <a:path w="744" h="625" extrusionOk="0">
                  <a:moveTo>
                    <a:pt x="372" y="1"/>
                  </a:moveTo>
                  <a:cubicBezTo>
                    <a:pt x="179" y="1"/>
                    <a:pt x="0" y="135"/>
                    <a:pt x="0" y="313"/>
                  </a:cubicBezTo>
                  <a:cubicBezTo>
                    <a:pt x="0" y="506"/>
                    <a:pt x="179" y="625"/>
                    <a:pt x="372" y="625"/>
                  </a:cubicBezTo>
                  <a:cubicBezTo>
                    <a:pt x="550" y="625"/>
                    <a:pt x="743" y="506"/>
                    <a:pt x="743" y="313"/>
                  </a:cubicBezTo>
                  <a:cubicBezTo>
                    <a:pt x="743" y="135"/>
                    <a:pt x="550" y="1"/>
                    <a:pt x="372" y="1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865586" y="1490392"/>
              <a:ext cx="23847" cy="20033"/>
            </a:xfrm>
            <a:custGeom>
              <a:avLst/>
              <a:gdLst/>
              <a:ahLst/>
              <a:cxnLst/>
              <a:rect l="l" t="t" r="r" b="b"/>
              <a:pathLst>
                <a:path w="744" h="625" extrusionOk="0">
                  <a:moveTo>
                    <a:pt x="372" y="0"/>
                  </a:moveTo>
                  <a:cubicBezTo>
                    <a:pt x="119" y="0"/>
                    <a:pt x="0" y="134"/>
                    <a:pt x="0" y="312"/>
                  </a:cubicBezTo>
                  <a:cubicBezTo>
                    <a:pt x="0" y="506"/>
                    <a:pt x="119" y="625"/>
                    <a:pt x="372" y="625"/>
                  </a:cubicBezTo>
                  <a:cubicBezTo>
                    <a:pt x="550" y="625"/>
                    <a:pt x="743" y="506"/>
                    <a:pt x="743" y="312"/>
                  </a:cubicBezTo>
                  <a:cubicBezTo>
                    <a:pt x="743" y="134"/>
                    <a:pt x="550" y="0"/>
                    <a:pt x="372" y="0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2332213" y="2506905"/>
              <a:ext cx="37662" cy="31444"/>
            </a:xfrm>
            <a:custGeom>
              <a:avLst/>
              <a:gdLst/>
              <a:ahLst/>
              <a:cxnLst/>
              <a:rect l="l" t="t" r="r" b="b"/>
              <a:pathLst>
                <a:path w="1175" h="981" extrusionOk="0">
                  <a:moveTo>
                    <a:pt x="610" y="0"/>
                  </a:moveTo>
                  <a:cubicBezTo>
                    <a:pt x="313" y="0"/>
                    <a:pt x="1" y="238"/>
                    <a:pt x="1" y="490"/>
                  </a:cubicBezTo>
                  <a:cubicBezTo>
                    <a:pt x="1" y="743"/>
                    <a:pt x="313" y="981"/>
                    <a:pt x="610" y="981"/>
                  </a:cubicBezTo>
                  <a:cubicBezTo>
                    <a:pt x="922" y="981"/>
                    <a:pt x="1175" y="743"/>
                    <a:pt x="1175" y="490"/>
                  </a:cubicBezTo>
                  <a:cubicBezTo>
                    <a:pt x="1175" y="238"/>
                    <a:pt x="922" y="0"/>
                    <a:pt x="610" y="0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8554116" y="406729"/>
              <a:ext cx="35771" cy="31956"/>
            </a:xfrm>
            <a:custGeom>
              <a:avLst/>
              <a:gdLst/>
              <a:ahLst/>
              <a:cxnLst/>
              <a:rect l="l" t="t" r="r" b="b"/>
              <a:pathLst>
                <a:path w="1116" h="997" extrusionOk="0">
                  <a:moveTo>
                    <a:pt x="566" y="0"/>
                  </a:moveTo>
                  <a:cubicBezTo>
                    <a:pt x="254" y="0"/>
                    <a:pt x="1" y="253"/>
                    <a:pt x="1" y="506"/>
                  </a:cubicBezTo>
                  <a:cubicBezTo>
                    <a:pt x="1" y="743"/>
                    <a:pt x="254" y="996"/>
                    <a:pt x="566" y="996"/>
                  </a:cubicBezTo>
                  <a:cubicBezTo>
                    <a:pt x="878" y="996"/>
                    <a:pt x="1116" y="743"/>
                    <a:pt x="1116" y="506"/>
                  </a:cubicBezTo>
                  <a:cubicBezTo>
                    <a:pt x="1116" y="253"/>
                    <a:pt x="878" y="0"/>
                    <a:pt x="566" y="0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345406" y="1801910"/>
              <a:ext cx="25770" cy="20033"/>
            </a:xfrm>
            <a:custGeom>
              <a:avLst/>
              <a:gdLst/>
              <a:ahLst/>
              <a:cxnLst/>
              <a:rect l="l" t="t" r="r" b="b"/>
              <a:pathLst>
                <a:path w="804" h="625" extrusionOk="0">
                  <a:moveTo>
                    <a:pt x="372" y="1"/>
                  </a:moveTo>
                  <a:cubicBezTo>
                    <a:pt x="179" y="1"/>
                    <a:pt x="1" y="134"/>
                    <a:pt x="1" y="313"/>
                  </a:cubicBezTo>
                  <a:cubicBezTo>
                    <a:pt x="1" y="506"/>
                    <a:pt x="179" y="625"/>
                    <a:pt x="372" y="625"/>
                  </a:cubicBezTo>
                  <a:cubicBezTo>
                    <a:pt x="625" y="625"/>
                    <a:pt x="803" y="506"/>
                    <a:pt x="803" y="313"/>
                  </a:cubicBezTo>
                  <a:cubicBezTo>
                    <a:pt x="803" y="134"/>
                    <a:pt x="625" y="1"/>
                    <a:pt x="372" y="1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8784669" y="783986"/>
              <a:ext cx="23847" cy="20033"/>
            </a:xfrm>
            <a:custGeom>
              <a:avLst/>
              <a:gdLst/>
              <a:ahLst/>
              <a:cxnLst/>
              <a:rect l="l" t="t" r="r" b="b"/>
              <a:pathLst>
                <a:path w="744" h="625" extrusionOk="0">
                  <a:moveTo>
                    <a:pt x="372" y="0"/>
                  </a:moveTo>
                  <a:cubicBezTo>
                    <a:pt x="179" y="0"/>
                    <a:pt x="1" y="119"/>
                    <a:pt x="1" y="312"/>
                  </a:cubicBezTo>
                  <a:cubicBezTo>
                    <a:pt x="1" y="491"/>
                    <a:pt x="179" y="625"/>
                    <a:pt x="372" y="625"/>
                  </a:cubicBezTo>
                  <a:cubicBezTo>
                    <a:pt x="610" y="625"/>
                    <a:pt x="744" y="491"/>
                    <a:pt x="744" y="312"/>
                  </a:cubicBezTo>
                  <a:cubicBezTo>
                    <a:pt x="744" y="119"/>
                    <a:pt x="610" y="0"/>
                    <a:pt x="372" y="0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4188020" y="432435"/>
              <a:ext cx="25770" cy="21956"/>
            </a:xfrm>
            <a:custGeom>
              <a:avLst/>
              <a:gdLst/>
              <a:ahLst/>
              <a:cxnLst/>
              <a:rect l="l" t="t" r="r" b="b"/>
              <a:pathLst>
                <a:path w="804" h="685" extrusionOk="0">
                  <a:moveTo>
                    <a:pt x="372" y="1"/>
                  </a:moveTo>
                  <a:cubicBezTo>
                    <a:pt x="179" y="1"/>
                    <a:pt x="1" y="194"/>
                    <a:pt x="1" y="313"/>
                  </a:cubicBezTo>
                  <a:cubicBezTo>
                    <a:pt x="1" y="506"/>
                    <a:pt x="179" y="684"/>
                    <a:pt x="372" y="684"/>
                  </a:cubicBezTo>
                  <a:cubicBezTo>
                    <a:pt x="610" y="684"/>
                    <a:pt x="803" y="506"/>
                    <a:pt x="803" y="313"/>
                  </a:cubicBezTo>
                  <a:cubicBezTo>
                    <a:pt x="803" y="194"/>
                    <a:pt x="610" y="1"/>
                    <a:pt x="372" y="1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4374277" y="2383502"/>
              <a:ext cx="25738" cy="20065"/>
            </a:xfrm>
            <a:custGeom>
              <a:avLst/>
              <a:gdLst/>
              <a:ahLst/>
              <a:cxnLst/>
              <a:rect l="l" t="t" r="r" b="b"/>
              <a:pathLst>
                <a:path w="803" h="626" extrusionOk="0">
                  <a:moveTo>
                    <a:pt x="372" y="1"/>
                  </a:moveTo>
                  <a:cubicBezTo>
                    <a:pt x="194" y="1"/>
                    <a:pt x="0" y="135"/>
                    <a:pt x="0" y="313"/>
                  </a:cubicBezTo>
                  <a:cubicBezTo>
                    <a:pt x="0" y="506"/>
                    <a:pt x="194" y="625"/>
                    <a:pt x="372" y="625"/>
                  </a:cubicBezTo>
                  <a:cubicBezTo>
                    <a:pt x="625" y="625"/>
                    <a:pt x="803" y="506"/>
                    <a:pt x="803" y="313"/>
                  </a:cubicBezTo>
                  <a:cubicBezTo>
                    <a:pt x="803" y="135"/>
                    <a:pt x="625" y="1"/>
                    <a:pt x="372" y="1"/>
                  </a:cubicBezTo>
                  <a:close/>
                </a:path>
              </a:pathLst>
            </a:custGeom>
            <a:solidFill>
              <a:srgbClr val="FCE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ctrTitle"/>
          </p:nvPr>
        </p:nvSpPr>
        <p:spPr>
          <a:xfrm>
            <a:off x="747815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1"/>
          </p:nvPr>
        </p:nvSpPr>
        <p:spPr>
          <a:xfrm>
            <a:off x="74781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title" idx="2" hasCustomPrompt="1"/>
          </p:nvPr>
        </p:nvSpPr>
        <p:spPr>
          <a:xfrm>
            <a:off x="113811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7"/>
          <p:cNvSpPr txBox="1">
            <a:spLocks noGrp="1"/>
          </p:cNvSpPr>
          <p:nvPr>
            <p:ph type="ctrTitle" idx="3"/>
          </p:nvPr>
        </p:nvSpPr>
        <p:spPr>
          <a:xfrm>
            <a:off x="2815765" y="2486300"/>
            <a:ext cx="150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4"/>
          </p:nvPr>
        </p:nvSpPr>
        <p:spPr>
          <a:xfrm>
            <a:off x="277346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 idx="5" hasCustomPrompt="1"/>
          </p:nvPr>
        </p:nvSpPr>
        <p:spPr>
          <a:xfrm>
            <a:off x="316376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7"/>
          <p:cNvSpPr txBox="1">
            <a:spLocks noGrp="1"/>
          </p:cNvSpPr>
          <p:nvPr>
            <p:ph type="ctrTitle" idx="6"/>
          </p:nvPr>
        </p:nvSpPr>
        <p:spPr>
          <a:xfrm>
            <a:off x="4793641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7"/>
          </p:nvPr>
        </p:nvSpPr>
        <p:spPr>
          <a:xfrm>
            <a:off x="4793566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title" idx="8" hasCustomPrompt="1"/>
          </p:nvPr>
        </p:nvSpPr>
        <p:spPr>
          <a:xfrm>
            <a:off x="518567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17"/>
          <p:cNvSpPr txBox="1">
            <a:spLocks noGrp="1"/>
          </p:cNvSpPr>
          <p:nvPr>
            <p:ph type="ctrTitle" idx="9"/>
          </p:nvPr>
        </p:nvSpPr>
        <p:spPr>
          <a:xfrm>
            <a:off x="6822249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13"/>
          </p:nvPr>
        </p:nvSpPr>
        <p:spPr>
          <a:xfrm>
            <a:off x="6822249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 idx="14" hasCustomPrompt="1"/>
          </p:nvPr>
        </p:nvSpPr>
        <p:spPr>
          <a:xfrm>
            <a:off x="721254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7"/>
          <p:cNvSpPr txBox="1">
            <a:spLocks noGrp="1"/>
          </p:cNvSpPr>
          <p:nvPr>
            <p:ph type="title" idx="15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75" y="4229799"/>
            <a:ext cx="9153809" cy="1127443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7" y="4177440"/>
            <a:ext cx="9153809" cy="95122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1004706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1"/>
          </p:nvPr>
        </p:nvSpPr>
        <p:spPr>
          <a:xfrm>
            <a:off x="1004700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2"/>
          </p:nvPr>
        </p:nvSpPr>
        <p:spPr>
          <a:xfrm>
            <a:off x="3514494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3"/>
          </p:nvPr>
        </p:nvSpPr>
        <p:spPr>
          <a:xfrm>
            <a:off x="3514492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title" idx="4"/>
          </p:nvPr>
        </p:nvSpPr>
        <p:spPr>
          <a:xfrm>
            <a:off x="6024269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5"/>
          </p:nvPr>
        </p:nvSpPr>
        <p:spPr>
          <a:xfrm>
            <a:off x="6024271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 idx="6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75" y="4229799"/>
            <a:ext cx="9153809" cy="1127443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77" y="4177440"/>
            <a:ext cx="9153809" cy="95122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/>
          <p:nvPr/>
        </p:nvSpPr>
        <p:spPr>
          <a:xfrm flipH="1">
            <a:off x="1142803" y="3518825"/>
            <a:ext cx="12073947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-9450" y="3805350"/>
            <a:ext cx="9153095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-9448" y="4091992"/>
            <a:ext cx="9153095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99909D"/>
            </a:gs>
            <a:gs pos="100000">
              <a:srgbClr val="49588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Font typeface="Varela Round"/>
              <a:buNone/>
              <a:defRPr sz="2800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7" r:id="rId5"/>
    <p:sldLayoutId id="2147483658" r:id="rId6"/>
    <p:sldLayoutId id="2147483663" r:id="rId7"/>
    <p:sldLayoutId id="2147483665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ctrTitle"/>
          </p:nvPr>
        </p:nvSpPr>
        <p:spPr>
          <a:xfrm>
            <a:off x="861300" y="1098725"/>
            <a:ext cx="4730100" cy="16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 smtClean="0">
                <a:solidFill>
                  <a:srgbClr val="FFCE00"/>
                </a:solidFill>
              </a:rPr>
              <a:t>Weather Monitoring System</a:t>
            </a:r>
            <a:endParaRPr sz="5000" dirty="0">
              <a:solidFill>
                <a:srgbClr val="FFCE00"/>
              </a:solidFill>
            </a:endParaRPr>
          </a:p>
        </p:txBody>
      </p:sp>
      <p:sp>
        <p:nvSpPr>
          <p:cNvPr id="367" name="Google Shape;367;p31"/>
          <p:cNvSpPr txBox="1">
            <a:spLocks noGrp="1"/>
          </p:cNvSpPr>
          <p:nvPr>
            <p:ph type="subTitle" idx="1"/>
          </p:nvPr>
        </p:nvSpPr>
        <p:spPr>
          <a:xfrm>
            <a:off x="861300" y="2737825"/>
            <a:ext cx="3882300" cy="441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:- Prof. Santosh </a:t>
            </a:r>
            <a:r>
              <a:rPr lang="en-US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Kamble</a:t>
            </a:r>
            <a:endParaRPr lang="en-US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>
            <a:spLocks noGrp="1"/>
          </p:cNvSpPr>
          <p:nvPr>
            <p:ph type="body" idx="1"/>
          </p:nvPr>
        </p:nvSpPr>
        <p:spPr>
          <a:xfrm>
            <a:off x="770700" y="981307"/>
            <a:ext cx="3801300" cy="386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("POST /update HTTP/1.1\n");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("Host: api.thingspeak.com\n");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("Connection: close\n");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("X-THINGSPEAKAPIKEY: " +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apiKey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"\n");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("Content-Type: application/x-www-form-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urlencoded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("Content-Length: 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postStr.length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("\n\n\n\n");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postStr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1430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("Temperature:");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("°C");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("Humidity: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Code :-</a:t>
            </a:r>
            <a:endParaRPr dirty="0"/>
          </a:p>
        </p:txBody>
      </p:sp>
      <p:sp>
        <p:nvSpPr>
          <p:cNvPr id="4" name="Google Shape;372;p32"/>
          <p:cNvSpPr txBox="1">
            <a:spLocks/>
          </p:cNvSpPr>
          <p:nvPr/>
        </p:nvSpPr>
        <p:spPr>
          <a:xfrm>
            <a:off x="4533900" y="997875"/>
            <a:ext cx="4228135" cy="49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143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("absolute pressure: 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(P, 2);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("Rain:");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(r);    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1143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client.stop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delay(1000);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1430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01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10294" y="-147204"/>
            <a:ext cx="3647210" cy="6144491"/>
          </a:xfrm>
          <a:prstGeom prst="rect">
            <a:avLst/>
          </a:prstGeom>
        </p:spPr>
      </p:pic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:-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425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ThingSpeak </a:t>
            </a:r>
            <a:r>
              <a:rPr lang="en" dirty="0" smtClean="0"/>
              <a:t>Output </a:t>
            </a:r>
            <a:r>
              <a:rPr lang="en" dirty="0"/>
              <a:t>:-</a:t>
            </a:r>
            <a:endParaRPr dirty="0"/>
          </a:p>
        </p:txBody>
      </p:sp>
      <p:pic>
        <p:nvPicPr>
          <p:cNvPr id="5" name="Picture 4" descr="C:\Desktop\MIniproject\Weather Monitoring System\Photos\WhatsApp Image 2021-09-24 at 2.04.13 PM (1).jpe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5" r="1175" b="21951"/>
          <a:stretch/>
        </p:blipFill>
        <p:spPr bwMode="auto">
          <a:xfrm>
            <a:off x="719998" y="1189933"/>
            <a:ext cx="7613509" cy="2207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Desktop\MIniproject\Weather Monitoring System\Photos\WhatsApp Image 2021-09-24 at 2.04.13 PM.jpe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0" r="1309" b="28751"/>
          <a:stretch/>
        </p:blipFill>
        <p:spPr bwMode="auto">
          <a:xfrm>
            <a:off x="719998" y="3397827"/>
            <a:ext cx="7613509" cy="1506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684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Published Paper :-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0" y="1152475"/>
            <a:ext cx="2737899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18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36"/>
          <p:cNvGrpSpPr/>
          <p:nvPr/>
        </p:nvGrpSpPr>
        <p:grpSpPr>
          <a:xfrm>
            <a:off x="7276294" y="1111786"/>
            <a:ext cx="910029" cy="651056"/>
            <a:chOff x="1726275" y="850450"/>
            <a:chExt cx="666200" cy="476650"/>
          </a:xfrm>
        </p:grpSpPr>
        <p:sp>
          <p:nvSpPr>
            <p:cNvPr id="430" name="Google Shape;430;p36"/>
            <p:cNvSpPr/>
            <p:nvPr/>
          </p:nvSpPr>
          <p:spPr>
            <a:xfrm>
              <a:off x="2127925" y="850450"/>
              <a:ext cx="264550" cy="262700"/>
            </a:xfrm>
            <a:custGeom>
              <a:avLst/>
              <a:gdLst/>
              <a:ahLst/>
              <a:cxnLst/>
              <a:rect l="l" t="t" r="r" b="b"/>
              <a:pathLst>
                <a:path w="10582" h="10508" extrusionOk="0">
                  <a:moveTo>
                    <a:pt x="5895" y="1"/>
                  </a:moveTo>
                  <a:cubicBezTo>
                    <a:pt x="4830" y="1"/>
                    <a:pt x="3799" y="553"/>
                    <a:pt x="3199" y="1495"/>
                  </a:cubicBezTo>
                  <a:cubicBezTo>
                    <a:pt x="2760" y="1279"/>
                    <a:pt x="2289" y="1175"/>
                    <a:pt x="1823" y="1175"/>
                  </a:cubicBezTo>
                  <a:cubicBezTo>
                    <a:pt x="1172" y="1175"/>
                    <a:pt x="531" y="1378"/>
                    <a:pt x="1" y="1761"/>
                  </a:cubicBezTo>
                  <a:cubicBezTo>
                    <a:pt x="1757" y="3062"/>
                    <a:pt x="2869" y="5022"/>
                    <a:pt x="2995" y="7310"/>
                  </a:cubicBezTo>
                  <a:cubicBezTo>
                    <a:pt x="5095" y="7514"/>
                    <a:pt x="6913" y="8752"/>
                    <a:pt x="7964" y="10508"/>
                  </a:cubicBezTo>
                  <a:cubicBezTo>
                    <a:pt x="8747" y="10320"/>
                    <a:pt x="9406" y="9865"/>
                    <a:pt x="9797" y="9207"/>
                  </a:cubicBezTo>
                  <a:cubicBezTo>
                    <a:pt x="10581" y="7906"/>
                    <a:pt x="10127" y="6197"/>
                    <a:pt x="8810" y="5414"/>
                  </a:cubicBezTo>
                  <a:cubicBezTo>
                    <a:pt x="8685" y="5351"/>
                    <a:pt x="8559" y="5288"/>
                    <a:pt x="8418" y="5288"/>
                  </a:cubicBezTo>
                  <a:cubicBezTo>
                    <a:pt x="8559" y="5163"/>
                    <a:pt x="8622" y="4959"/>
                    <a:pt x="8685" y="4834"/>
                  </a:cubicBezTo>
                  <a:cubicBezTo>
                    <a:pt x="9594" y="3329"/>
                    <a:pt x="9076" y="1307"/>
                    <a:pt x="7509" y="461"/>
                  </a:cubicBezTo>
                  <a:cubicBezTo>
                    <a:pt x="6998" y="147"/>
                    <a:pt x="6442" y="1"/>
                    <a:pt x="5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726275" y="887825"/>
              <a:ext cx="592525" cy="439275"/>
            </a:xfrm>
            <a:custGeom>
              <a:avLst/>
              <a:gdLst/>
              <a:ahLst/>
              <a:cxnLst/>
              <a:rect l="l" t="t" r="r" b="b"/>
              <a:pathLst>
                <a:path w="23701" h="17571" extrusionOk="0">
                  <a:moveTo>
                    <a:pt x="11694" y="0"/>
                  </a:moveTo>
                  <a:cubicBezTo>
                    <a:pt x="8355" y="0"/>
                    <a:pt x="5675" y="2618"/>
                    <a:pt x="5550" y="5878"/>
                  </a:cubicBezTo>
                  <a:cubicBezTo>
                    <a:pt x="2415" y="6082"/>
                    <a:pt x="1" y="8621"/>
                    <a:pt x="1" y="11693"/>
                  </a:cubicBezTo>
                  <a:cubicBezTo>
                    <a:pt x="1" y="14969"/>
                    <a:pt x="2603" y="17571"/>
                    <a:pt x="5816" y="17571"/>
                  </a:cubicBezTo>
                  <a:lnTo>
                    <a:pt x="18481" y="17571"/>
                  </a:lnTo>
                  <a:cubicBezTo>
                    <a:pt x="21349" y="17571"/>
                    <a:pt x="23700" y="15220"/>
                    <a:pt x="23700" y="12289"/>
                  </a:cubicBezTo>
                  <a:cubicBezTo>
                    <a:pt x="23700" y="9405"/>
                    <a:pt x="21349" y="7053"/>
                    <a:pt x="18481" y="7053"/>
                  </a:cubicBezTo>
                  <a:cubicBezTo>
                    <a:pt x="18214" y="7053"/>
                    <a:pt x="17964" y="7053"/>
                    <a:pt x="17697" y="7132"/>
                  </a:cubicBezTo>
                  <a:cubicBezTo>
                    <a:pt x="17760" y="6803"/>
                    <a:pt x="17823" y="6474"/>
                    <a:pt x="17823" y="6144"/>
                  </a:cubicBezTo>
                  <a:cubicBezTo>
                    <a:pt x="17823" y="2743"/>
                    <a:pt x="15017" y="0"/>
                    <a:pt x="11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6"/>
          <p:cNvGrpSpPr/>
          <p:nvPr/>
        </p:nvGrpSpPr>
        <p:grpSpPr>
          <a:xfrm>
            <a:off x="4811290" y="1083065"/>
            <a:ext cx="910053" cy="708496"/>
            <a:chOff x="4975775" y="880182"/>
            <a:chExt cx="1110769" cy="864758"/>
          </a:xfrm>
        </p:grpSpPr>
        <p:sp>
          <p:nvSpPr>
            <p:cNvPr id="427" name="Google Shape;427;p36"/>
            <p:cNvSpPr/>
            <p:nvPr/>
          </p:nvSpPr>
          <p:spPr>
            <a:xfrm>
              <a:off x="5622331" y="880182"/>
              <a:ext cx="464213" cy="458925"/>
            </a:xfrm>
            <a:custGeom>
              <a:avLst/>
              <a:gdLst/>
              <a:ahLst/>
              <a:cxnLst/>
              <a:rect l="l" t="t" r="r" b="b"/>
              <a:pathLst>
                <a:path w="10973" h="10848" extrusionOk="0">
                  <a:moveTo>
                    <a:pt x="3919" y="1"/>
                  </a:moveTo>
                  <a:cubicBezTo>
                    <a:pt x="3527" y="1"/>
                    <a:pt x="3261" y="267"/>
                    <a:pt x="3261" y="596"/>
                  </a:cubicBezTo>
                  <a:lnTo>
                    <a:pt x="3261" y="2556"/>
                  </a:lnTo>
                  <a:cubicBezTo>
                    <a:pt x="2931" y="2618"/>
                    <a:pt x="2540" y="2681"/>
                    <a:pt x="2210" y="2806"/>
                  </a:cubicBezTo>
                  <a:lnTo>
                    <a:pt x="1239" y="1176"/>
                  </a:lnTo>
                  <a:cubicBezTo>
                    <a:pt x="1153" y="952"/>
                    <a:pt x="943" y="822"/>
                    <a:pt x="714" y="822"/>
                  </a:cubicBezTo>
                  <a:cubicBezTo>
                    <a:pt x="608" y="822"/>
                    <a:pt x="497" y="850"/>
                    <a:pt x="392" y="910"/>
                  </a:cubicBezTo>
                  <a:cubicBezTo>
                    <a:pt x="63" y="1114"/>
                    <a:pt x="0" y="1505"/>
                    <a:pt x="126" y="1772"/>
                  </a:cubicBezTo>
                  <a:lnTo>
                    <a:pt x="1113" y="3465"/>
                  </a:lnTo>
                  <a:lnTo>
                    <a:pt x="847" y="3731"/>
                  </a:lnTo>
                  <a:cubicBezTo>
                    <a:pt x="2351" y="4969"/>
                    <a:pt x="3323" y="6866"/>
                    <a:pt x="3386" y="8951"/>
                  </a:cubicBezTo>
                  <a:cubicBezTo>
                    <a:pt x="4765" y="9076"/>
                    <a:pt x="5941" y="9609"/>
                    <a:pt x="6913" y="10393"/>
                  </a:cubicBezTo>
                  <a:cubicBezTo>
                    <a:pt x="7116" y="10189"/>
                    <a:pt x="7304" y="10001"/>
                    <a:pt x="7446" y="9797"/>
                  </a:cubicBezTo>
                  <a:lnTo>
                    <a:pt x="9138" y="10785"/>
                  </a:lnTo>
                  <a:cubicBezTo>
                    <a:pt x="9201" y="10847"/>
                    <a:pt x="9342" y="10847"/>
                    <a:pt x="9468" y="10847"/>
                  </a:cubicBezTo>
                  <a:cubicBezTo>
                    <a:pt x="9656" y="10847"/>
                    <a:pt x="9859" y="10706"/>
                    <a:pt x="9985" y="10518"/>
                  </a:cubicBezTo>
                  <a:cubicBezTo>
                    <a:pt x="10189" y="10252"/>
                    <a:pt x="10048" y="9860"/>
                    <a:pt x="9797" y="9672"/>
                  </a:cubicBezTo>
                  <a:lnTo>
                    <a:pt x="8088" y="8684"/>
                  </a:lnTo>
                  <a:cubicBezTo>
                    <a:pt x="8229" y="8355"/>
                    <a:pt x="8355" y="8042"/>
                    <a:pt x="8355" y="7650"/>
                  </a:cubicBezTo>
                  <a:lnTo>
                    <a:pt x="10314" y="7650"/>
                  </a:lnTo>
                  <a:cubicBezTo>
                    <a:pt x="10643" y="7650"/>
                    <a:pt x="10972" y="7383"/>
                    <a:pt x="10972" y="6991"/>
                  </a:cubicBezTo>
                  <a:cubicBezTo>
                    <a:pt x="10972" y="6662"/>
                    <a:pt x="10643" y="6396"/>
                    <a:pt x="10314" y="6396"/>
                  </a:cubicBezTo>
                  <a:lnTo>
                    <a:pt x="8355" y="6396"/>
                  </a:lnTo>
                  <a:cubicBezTo>
                    <a:pt x="8355" y="6004"/>
                    <a:pt x="8229" y="5690"/>
                    <a:pt x="8088" y="5361"/>
                  </a:cubicBezTo>
                  <a:lnTo>
                    <a:pt x="9797" y="4374"/>
                  </a:lnTo>
                  <a:cubicBezTo>
                    <a:pt x="10048" y="4186"/>
                    <a:pt x="10189" y="3794"/>
                    <a:pt x="9985" y="3527"/>
                  </a:cubicBezTo>
                  <a:cubicBezTo>
                    <a:pt x="9856" y="3303"/>
                    <a:pt x="9633" y="3173"/>
                    <a:pt x="9420" y="3173"/>
                  </a:cubicBezTo>
                  <a:cubicBezTo>
                    <a:pt x="9320" y="3173"/>
                    <a:pt x="9223" y="3201"/>
                    <a:pt x="9138" y="3261"/>
                  </a:cubicBezTo>
                  <a:lnTo>
                    <a:pt x="7446" y="4248"/>
                  </a:lnTo>
                  <a:cubicBezTo>
                    <a:pt x="7242" y="3919"/>
                    <a:pt x="6991" y="3653"/>
                    <a:pt x="6725" y="3465"/>
                  </a:cubicBezTo>
                  <a:lnTo>
                    <a:pt x="7634" y="1772"/>
                  </a:lnTo>
                  <a:cubicBezTo>
                    <a:pt x="7837" y="1505"/>
                    <a:pt x="7696" y="1114"/>
                    <a:pt x="7446" y="910"/>
                  </a:cubicBezTo>
                  <a:cubicBezTo>
                    <a:pt x="7341" y="850"/>
                    <a:pt x="7230" y="822"/>
                    <a:pt x="7121" y="822"/>
                  </a:cubicBezTo>
                  <a:cubicBezTo>
                    <a:pt x="6886" y="822"/>
                    <a:pt x="6660" y="952"/>
                    <a:pt x="6521" y="1176"/>
                  </a:cubicBezTo>
                  <a:lnTo>
                    <a:pt x="5612" y="2806"/>
                  </a:lnTo>
                  <a:cubicBezTo>
                    <a:pt x="5283" y="2681"/>
                    <a:pt x="4891" y="2618"/>
                    <a:pt x="4561" y="2556"/>
                  </a:cubicBezTo>
                  <a:lnTo>
                    <a:pt x="4561" y="596"/>
                  </a:lnTo>
                  <a:cubicBezTo>
                    <a:pt x="4561" y="267"/>
                    <a:pt x="4248" y="1"/>
                    <a:pt x="3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4975775" y="1015475"/>
              <a:ext cx="986087" cy="729465"/>
            </a:xfrm>
            <a:custGeom>
              <a:avLst/>
              <a:gdLst/>
              <a:ahLst/>
              <a:cxnLst/>
              <a:rect l="l" t="t" r="r" b="b"/>
              <a:pathLst>
                <a:path w="23309" h="17243" extrusionOk="0">
                  <a:moveTo>
                    <a:pt x="11427" y="0"/>
                  </a:moveTo>
                  <a:cubicBezTo>
                    <a:pt x="8230" y="0"/>
                    <a:pt x="5550" y="2618"/>
                    <a:pt x="5424" y="5815"/>
                  </a:cubicBezTo>
                  <a:cubicBezTo>
                    <a:pt x="2415" y="5941"/>
                    <a:pt x="1" y="8433"/>
                    <a:pt x="1" y="11505"/>
                  </a:cubicBezTo>
                  <a:cubicBezTo>
                    <a:pt x="1" y="14703"/>
                    <a:pt x="2540" y="17242"/>
                    <a:pt x="5738" y="17242"/>
                  </a:cubicBezTo>
                  <a:lnTo>
                    <a:pt x="18152" y="17242"/>
                  </a:lnTo>
                  <a:cubicBezTo>
                    <a:pt x="20957" y="17242"/>
                    <a:pt x="23309" y="14954"/>
                    <a:pt x="23309" y="12085"/>
                  </a:cubicBezTo>
                  <a:cubicBezTo>
                    <a:pt x="23309" y="9279"/>
                    <a:pt x="20957" y="6928"/>
                    <a:pt x="18152" y="6928"/>
                  </a:cubicBezTo>
                  <a:cubicBezTo>
                    <a:pt x="17885" y="6928"/>
                    <a:pt x="17634" y="6991"/>
                    <a:pt x="17368" y="6991"/>
                  </a:cubicBezTo>
                  <a:cubicBezTo>
                    <a:pt x="17431" y="6725"/>
                    <a:pt x="17493" y="6411"/>
                    <a:pt x="17493" y="6082"/>
                  </a:cubicBezTo>
                  <a:cubicBezTo>
                    <a:pt x="17493" y="2743"/>
                    <a:pt x="14750" y="0"/>
                    <a:pt x="1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36"/>
          <p:cNvSpPr/>
          <p:nvPr/>
        </p:nvSpPr>
        <p:spPr>
          <a:xfrm>
            <a:off x="3785850" y="1156895"/>
            <a:ext cx="1555500" cy="1835182"/>
          </a:xfrm>
          <a:prstGeom prst="roundRect">
            <a:avLst>
              <a:gd name="adj" fmla="val 12337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34;p36"/>
          <p:cNvSpPr/>
          <p:nvPr/>
        </p:nvSpPr>
        <p:spPr>
          <a:xfrm>
            <a:off x="6311323" y="1156895"/>
            <a:ext cx="1555500" cy="1835182"/>
          </a:xfrm>
          <a:prstGeom prst="roundRect">
            <a:avLst>
              <a:gd name="adj" fmla="val 12337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36"/>
          <p:cNvGrpSpPr/>
          <p:nvPr/>
        </p:nvGrpSpPr>
        <p:grpSpPr>
          <a:xfrm>
            <a:off x="2540969" y="1203730"/>
            <a:ext cx="799393" cy="726577"/>
            <a:chOff x="5238125" y="2551650"/>
            <a:chExt cx="626975" cy="569775"/>
          </a:xfrm>
        </p:grpSpPr>
        <p:sp>
          <p:nvSpPr>
            <p:cNvPr id="422" name="Google Shape;422;p36"/>
            <p:cNvSpPr/>
            <p:nvPr/>
          </p:nvSpPr>
          <p:spPr>
            <a:xfrm>
              <a:off x="5238125" y="2551650"/>
              <a:ext cx="626975" cy="463975"/>
            </a:xfrm>
            <a:custGeom>
              <a:avLst/>
              <a:gdLst/>
              <a:ahLst/>
              <a:cxnLst/>
              <a:rect l="l" t="t" r="r" b="b"/>
              <a:pathLst>
                <a:path w="25079" h="18559" extrusionOk="0">
                  <a:moveTo>
                    <a:pt x="12351" y="0"/>
                  </a:moveTo>
                  <a:cubicBezTo>
                    <a:pt x="8825" y="0"/>
                    <a:pt x="6019" y="2806"/>
                    <a:pt x="5815" y="6270"/>
                  </a:cubicBezTo>
                  <a:cubicBezTo>
                    <a:pt x="2555" y="6411"/>
                    <a:pt x="0" y="9076"/>
                    <a:pt x="0" y="12414"/>
                  </a:cubicBezTo>
                  <a:cubicBezTo>
                    <a:pt x="0" y="13982"/>
                    <a:pt x="596" y="15345"/>
                    <a:pt x="1505" y="16458"/>
                  </a:cubicBezTo>
                  <a:lnTo>
                    <a:pt x="4577" y="16458"/>
                  </a:lnTo>
                  <a:cubicBezTo>
                    <a:pt x="4248" y="16066"/>
                    <a:pt x="4060" y="15612"/>
                    <a:pt x="4060" y="15032"/>
                  </a:cubicBezTo>
                  <a:cubicBezTo>
                    <a:pt x="4060" y="13856"/>
                    <a:pt x="4969" y="12932"/>
                    <a:pt x="6144" y="12932"/>
                  </a:cubicBezTo>
                  <a:lnTo>
                    <a:pt x="19530" y="12932"/>
                  </a:lnTo>
                  <a:cubicBezTo>
                    <a:pt x="20706" y="12932"/>
                    <a:pt x="21615" y="13856"/>
                    <a:pt x="21615" y="15032"/>
                  </a:cubicBezTo>
                  <a:cubicBezTo>
                    <a:pt x="21615" y="16207"/>
                    <a:pt x="20706" y="17179"/>
                    <a:pt x="19530" y="17179"/>
                  </a:cubicBezTo>
                  <a:lnTo>
                    <a:pt x="16129" y="17179"/>
                  </a:lnTo>
                  <a:cubicBezTo>
                    <a:pt x="16458" y="17508"/>
                    <a:pt x="16725" y="18026"/>
                    <a:pt x="16725" y="18559"/>
                  </a:cubicBezTo>
                  <a:lnTo>
                    <a:pt x="19530" y="18559"/>
                  </a:lnTo>
                  <a:cubicBezTo>
                    <a:pt x="22602" y="18559"/>
                    <a:pt x="25079" y="16066"/>
                    <a:pt x="25079" y="12994"/>
                  </a:cubicBezTo>
                  <a:cubicBezTo>
                    <a:pt x="25079" y="10000"/>
                    <a:pt x="22602" y="7508"/>
                    <a:pt x="19530" y="7508"/>
                  </a:cubicBezTo>
                  <a:cubicBezTo>
                    <a:pt x="19264" y="7508"/>
                    <a:pt x="19013" y="7508"/>
                    <a:pt x="18747" y="7587"/>
                  </a:cubicBezTo>
                  <a:cubicBezTo>
                    <a:pt x="18809" y="7195"/>
                    <a:pt x="18809" y="6866"/>
                    <a:pt x="18809" y="6536"/>
                  </a:cubicBezTo>
                  <a:cubicBezTo>
                    <a:pt x="18809" y="2947"/>
                    <a:pt x="15941" y="0"/>
                    <a:pt x="12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5373700" y="2909400"/>
              <a:ext cx="370725" cy="35700"/>
            </a:xfrm>
            <a:custGeom>
              <a:avLst/>
              <a:gdLst/>
              <a:ahLst/>
              <a:cxnLst/>
              <a:rect l="l" t="t" r="r" b="b"/>
              <a:pathLst>
                <a:path w="14829" h="1428" extrusionOk="0">
                  <a:moveTo>
                    <a:pt x="721" y="1"/>
                  </a:moveTo>
                  <a:cubicBezTo>
                    <a:pt x="330" y="1"/>
                    <a:pt x="0" y="330"/>
                    <a:pt x="0" y="722"/>
                  </a:cubicBezTo>
                  <a:cubicBezTo>
                    <a:pt x="0" y="1114"/>
                    <a:pt x="330" y="1427"/>
                    <a:pt x="721" y="1427"/>
                  </a:cubicBezTo>
                  <a:lnTo>
                    <a:pt x="14107" y="1427"/>
                  </a:lnTo>
                  <a:cubicBezTo>
                    <a:pt x="14499" y="1427"/>
                    <a:pt x="14828" y="1114"/>
                    <a:pt x="14828" y="722"/>
                  </a:cubicBezTo>
                  <a:cubicBezTo>
                    <a:pt x="14828" y="330"/>
                    <a:pt x="14499" y="1"/>
                    <a:pt x="14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5251425" y="2997575"/>
              <a:ext cx="368775" cy="35675"/>
            </a:xfrm>
            <a:custGeom>
              <a:avLst/>
              <a:gdLst/>
              <a:ahLst/>
              <a:cxnLst/>
              <a:rect l="l" t="t" r="r" b="b"/>
              <a:pathLst>
                <a:path w="14751" h="1427" extrusionOk="0">
                  <a:moveTo>
                    <a:pt x="706" y="1"/>
                  </a:moveTo>
                  <a:cubicBezTo>
                    <a:pt x="314" y="1"/>
                    <a:pt x="1" y="330"/>
                    <a:pt x="1" y="722"/>
                  </a:cubicBezTo>
                  <a:cubicBezTo>
                    <a:pt x="1" y="1113"/>
                    <a:pt x="314" y="1427"/>
                    <a:pt x="706" y="1427"/>
                  </a:cubicBezTo>
                  <a:lnTo>
                    <a:pt x="14030" y="1427"/>
                  </a:lnTo>
                  <a:cubicBezTo>
                    <a:pt x="14421" y="1427"/>
                    <a:pt x="14751" y="1113"/>
                    <a:pt x="14751" y="722"/>
                  </a:cubicBezTo>
                  <a:cubicBezTo>
                    <a:pt x="14751" y="330"/>
                    <a:pt x="14421" y="1"/>
                    <a:pt x="1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5303550" y="3087300"/>
              <a:ext cx="370725" cy="34125"/>
            </a:xfrm>
            <a:custGeom>
              <a:avLst/>
              <a:gdLst/>
              <a:ahLst/>
              <a:cxnLst/>
              <a:rect l="l" t="t" r="r" b="b"/>
              <a:pathLst>
                <a:path w="14829" h="1365" extrusionOk="0">
                  <a:moveTo>
                    <a:pt x="722" y="1"/>
                  </a:moveTo>
                  <a:cubicBezTo>
                    <a:pt x="330" y="1"/>
                    <a:pt x="1" y="267"/>
                    <a:pt x="1" y="659"/>
                  </a:cubicBezTo>
                  <a:cubicBezTo>
                    <a:pt x="1" y="1051"/>
                    <a:pt x="330" y="1365"/>
                    <a:pt x="722" y="1365"/>
                  </a:cubicBezTo>
                  <a:lnTo>
                    <a:pt x="14108" y="1365"/>
                  </a:lnTo>
                  <a:cubicBezTo>
                    <a:pt x="14499" y="1365"/>
                    <a:pt x="14829" y="1051"/>
                    <a:pt x="14829" y="659"/>
                  </a:cubicBezTo>
                  <a:cubicBezTo>
                    <a:pt x="14829" y="267"/>
                    <a:pt x="14499" y="1"/>
                    <a:pt x="14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6"/>
          <p:cNvSpPr txBox="1">
            <a:spLocks noGrp="1"/>
          </p:cNvSpPr>
          <p:nvPr>
            <p:ph type="title" idx="6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CE00"/>
                </a:solidFill>
              </a:rPr>
              <a:t>Our Team :-</a:t>
            </a:r>
            <a:endParaRPr dirty="0">
              <a:solidFill>
                <a:srgbClr val="FFCE00"/>
              </a:solidFill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1295798" y="1161094"/>
            <a:ext cx="1555500" cy="1835182"/>
          </a:xfrm>
          <a:prstGeom prst="roundRect">
            <a:avLst>
              <a:gd name="adj" fmla="val 12337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1004706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Vedant Patil</a:t>
            </a:r>
            <a:endParaRPr dirty="0"/>
          </a:p>
        </p:txBody>
      </p:sp>
      <p:sp>
        <p:nvSpPr>
          <p:cNvPr id="436" name="Google Shape;436;p36"/>
          <p:cNvSpPr txBox="1">
            <a:spLocks noGrp="1"/>
          </p:cNvSpPr>
          <p:nvPr>
            <p:ph type="subTitle" idx="1"/>
          </p:nvPr>
        </p:nvSpPr>
        <p:spPr>
          <a:xfrm>
            <a:off x="1004700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Electronics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Roll no - 17</a:t>
            </a:r>
            <a:endParaRPr dirty="0"/>
          </a:p>
        </p:txBody>
      </p:sp>
      <p:sp>
        <p:nvSpPr>
          <p:cNvPr id="437" name="Google Shape;437;p36"/>
          <p:cNvSpPr txBox="1">
            <a:spLocks noGrp="1"/>
          </p:cNvSpPr>
          <p:nvPr>
            <p:ph type="title" idx="2"/>
          </p:nvPr>
        </p:nvSpPr>
        <p:spPr>
          <a:xfrm>
            <a:off x="3514494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Parth Phodkar</a:t>
            </a:r>
            <a:endParaRPr dirty="0"/>
          </a:p>
        </p:txBody>
      </p:sp>
      <p:sp>
        <p:nvSpPr>
          <p:cNvPr id="438" name="Google Shape;438;p36"/>
          <p:cNvSpPr txBox="1">
            <a:spLocks noGrp="1"/>
          </p:cNvSpPr>
          <p:nvPr>
            <p:ph type="subTitle" idx="3"/>
          </p:nvPr>
        </p:nvSpPr>
        <p:spPr>
          <a:xfrm>
            <a:off x="3514492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TE </a:t>
            </a:r>
          </a:p>
          <a:p>
            <a:pPr marL="0" lvl="0" indent="0"/>
            <a:r>
              <a:rPr lang="en-US" dirty="0"/>
              <a:t>Electronics Engineering</a:t>
            </a:r>
          </a:p>
          <a:p>
            <a:pPr marL="0" lvl="0" indent="0"/>
            <a:r>
              <a:rPr lang="en-US" dirty="0"/>
              <a:t>Roll no </a:t>
            </a:r>
            <a:r>
              <a:rPr lang="en-US" dirty="0" smtClean="0"/>
              <a:t>- 18</a:t>
            </a:r>
            <a:endParaRPr lang="en-US" dirty="0"/>
          </a:p>
        </p:txBody>
      </p:sp>
      <p:sp>
        <p:nvSpPr>
          <p:cNvPr id="439" name="Google Shape;439;p36"/>
          <p:cNvSpPr txBox="1">
            <a:spLocks noGrp="1"/>
          </p:cNvSpPr>
          <p:nvPr>
            <p:ph type="title" idx="4"/>
          </p:nvPr>
        </p:nvSpPr>
        <p:spPr>
          <a:xfrm>
            <a:off x="6024269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Sarvesh Sawant</a:t>
            </a:r>
            <a:endParaRPr dirty="0"/>
          </a:p>
        </p:txBody>
      </p:sp>
      <p:sp>
        <p:nvSpPr>
          <p:cNvPr id="440" name="Google Shape;440;p36"/>
          <p:cNvSpPr txBox="1">
            <a:spLocks noGrp="1"/>
          </p:cNvSpPr>
          <p:nvPr>
            <p:ph type="subTitle" idx="5"/>
          </p:nvPr>
        </p:nvSpPr>
        <p:spPr>
          <a:xfrm>
            <a:off x="6024271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TE </a:t>
            </a:r>
          </a:p>
          <a:p>
            <a:pPr marL="0" lvl="0" indent="0"/>
            <a:r>
              <a:rPr lang="en-US" dirty="0"/>
              <a:t>Electronics Engineering</a:t>
            </a:r>
          </a:p>
          <a:p>
            <a:pPr marL="0" lvl="0" indent="0"/>
            <a:r>
              <a:rPr lang="en-US" dirty="0"/>
              <a:t>Roll no </a:t>
            </a:r>
            <a:r>
              <a:rPr lang="en-US" dirty="0" smtClean="0"/>
              <a:t>- 23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C48770B-AB51-40FF-93CF-C4359A470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63" y="1317560"/>
            <a:ext cx="1295693" cy="1522251"/>
          </a:xfrm>
          <a:prstGeom prst="rect">
            <a:avLst/>
          </a:prstGeom>
          <a:ln>
            <a:solidFill>
              <a:srgbClr val="D8DFD7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E20EAB4-BAA3-4C39-B64C-A0A4D51B2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80" y="1313573"/>
            <a:ext cx="1299824" cy="15592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4B2A4B-8A18-4795-83A9-50E129178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08" y="1302632"/>
            <a:ext cx="1288730" cy="1559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2;p60"/>
          <p:cNvSpPr txBox="1">
            <a:spLocks noGrp="1"/>
          </p:cNvSpPr>
          <p:nvPr>
            <p:ph type="title"/>
          </p:nvPr>
        </p:nvSpPr>
        <p:spPr>
          <a:xfrm>
            <a:off x="1888521" y="1490322"/>
            <a:ext cx="5290758" cy="1627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060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 idx="15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 Of Contents :-</a:t>
            </a:r>
            <a:endParaRPr dirty="0"/>
          </a:p>
        </p:txBody>
      </p:sp>
      <p:sp>
        <p:nvSpPr>
          <p:cNvPr id="379" name="Google Shape;379;p33"/>
          <p:cNvSpPr/>
          <p:nvPr/>
        </p:nvSpPr>
        <p:spPr>
          <a:xfrm>
            <a:off x="6692765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4667115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2641465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615815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3"/>
          <p:cNvSpPr txBox="1">
            <a:spLocks noGrp="1"/>
          </p:cNvSpPr>
          <p:nvPr>
            <p:ph type="ctrTitle" idx="3"/>
          </p:nvPr>
        </p:nvSpPr>
        <p:spPr>
          <a:xfrm>
            <a:off x="2815765" y="2486300"/>
            <a:ext cx="150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Google Shape;384;p33"/>
          <p:cNvSpPr txBox="1">
            <a:spLocks noGrp="1"/>
          </p:cNvSpPr>
          <p:nvPr>
            <p:ph type="ctrTitle"/>
          </p:nvPr>
        </p:nvSpPr>
        <p:spPr>
          <a:xfrm>
            <a:off x="747815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Components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Google Shape;385;p33"/>
          <p:cNvSpPr txBox="1">
            <a:spLocks noGrp="1"/>
          </p:cNvSpPr>
          <p:nvPr>
            <p:ph type="subTitle" idx="1"/>
          </p:nvPr>
        </p:nvSpPr>
        <p:spPr>
          <a:xfrm>
            <a:off x="74781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and Total cost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Google Shape;386;p33"/>
          <p:cNvSpPr txBox="1">
            <a:spLocks noGrp="1"/>
          </p:cNvSpPr>
          <p:nvPr>
            <p:ph type="title" idx="2"/>
          </p:nvPr>
        </p:nvSpPr>
        <p:spPr>
          <a:xfrm>
            <a:off x="113811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Google Shape;387;p33"/>
          <p:cNvSpPr txBox="1">
            <a:spLocks noGrp="1"/>
          </p:cNvSpPr>
          <p:nvPr>
            <p:ph type="subTitle" idx="4"/>
          </p:nvPr>
        </p:nvSpPr>
        <p:spPr>
          <a:xfrm>
            <a:off x="277346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Process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8" name="Google Shape;388;p33"/>
          <p:cNvSpPr txBox="1">
            <a:spLocks noGrp="1"/>
          </p:cNvSpPr>
          <p:nvPr>
            <p:ph type="title" idx="5"/>
          </p:nvPr>
        </p:nvSpPr>
        <p:spPr>
          <a:xfrm>
            <a:off x="316376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Google Shape;389;p33"/>
          <p:cNvSpPr txBox="1">
            <a:spLocks noGrp="1"/>
          </p:cNvSpPr>
          <p:nvPr>
            <p:ph type="ctrTitle" idx="6"/>
          </p:nvPr>
        </p:nvSpPr>
        <p:spPr>
          <a:xfrm>
            <a:off x="4793641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Google Shape;390;p33"/>
          <p:cNvSpPr txBox="1">
            <a:spLocks noGrp="1"/>
          </p:cNvSpPr>
          <p:nvPr>
            <p:ph type="subTitle" idx="7"/>
          </p:nvPr>
        </p:nvSpPr>
        <p:spPr>
          <a:xfrm>
            <a:off x="4793566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and Proteus simulation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" name="Google Shape;391;p33"/>
          <p:cNvSpPr txBox="1">
            <a:spLocks noGrp="1"/>
          </p:cNvSpPr>
          <p:nvPr>
            <p:ph type="title" idx="8"/>
          </p:nvPr>
        </p:nvSpPr>
        <p:spPr>
          <a:xfrm>
            <a:off x="518567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Google Shape;392;p33"/>
          <p:cNvSpPr txBox="1">
            <a:spLocks noGrp="1"/>
          </p:cNvSpPr>
          <p:nvPr>
            <p:ph type="ctrTitle" idx="9"/>
          </p:nvPr>
        </p:nvSpPr>
        <p:spPr>
          <a:xfrm>
            <a:off x="6822249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" name="Google Shape;393;p33"/>
          <p:cNvSpPr txBox="1">
            <a:spLocks noGrp="1"/>
          </p:cNvSpPr>
          <p:nvPr>
            <p:ph type="subTitle" idx="13"/>
          </p:nvPr>
        </p:nvSpPr>
        <p:spPr>
          <a:xfrm>
            <a:off x="6822249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and Output results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Google Shape;394;p33"/>
          <p:cNvSpPr txBox="1">
            <a:spLocks noGrp="1"/>
          </p:cNvSpPr>
          <p:nvPr>
            <p:ph type="title" idx="14"/>
          </p:nvPr>
        </p:nvSpPr>
        <p:spPr>
          <a:xfrm>
            <a:off x="721254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>
            <a:spLocks noGrp="1"/>
          </p:cNvSpPr>
          <p:nvPr>
            <p:ph type="title"/>
          </p:nvPr>
        </p:nvSpPr>
        <p:spPr>
          <a:xfrm>
            <a:off x="767525" y="204474"/>
            <a:ext cx="4071000" cy="6315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Components :-</a:t>
            </a:r>
            <a:endParaRPr sz="3600" dirty="0"/>
          </a:p>
        </p:txBody>
      </p:sp>
      <p:sp>
        <p:nvSpPr>
          <p:cNvPr id="411" name="Google Shape;411;p35"/>
          <p:cNvSpPr/>
          <p:nvPr/>
        </p:nvSpPr>
        <p:spPr>
          <a:xfrm>
            <a:off x="767525" y="835987"/>
            <a:ext cx="2246100" cy="224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11;p35"/>
          <p:cNvSpPr/>
          <p:nvPr/>
        </p:nvSpPr>
        <p:spPr>
          <a:xfrm>
            <a:off x="6092081" y="2793461"/>
            <a:ext cx="2246100" cy="224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33" y="1088088"/>
            <a:ext cx="1841083" cy="1741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46" y="3065617"/>
            <a:ext cx="1819170" cy="1701786"/>
          </a:xfrm>
          <a:prstGeom prst="rect">
            <a:avLst/>
          </a:prstGeom>
        </p:spPr>
      </p:pic>
      <p:sp>
        <p:nvSpPr>
          <p:cNvPr id="14" name="Google Shape;409;p35"/>
          <p:cNvSpPr txBox="1">
            <a:spLocks/>
          </p:cNvSpPr>
          <p:nvPr/>
        </p:nvSpPr>
        <p:spPr>
          <a:xfrm>
            <a:off x="3013624" y="1658679"/>
            <a:ext cx="2694563" cy="57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409;p35"/>
          <p:cNvSpPr txBox="1">
            <a:spLocks/>
          </p:cNvSpPr>
          <p:nvPr/>
        </p:nvSpPr>
        <p:spPr>
          <a:xfrm>
            <a:off x="2811116" y="3629482"/>
            <a:ext cx="3267858" cy="57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 sensors</a:t>
            </a:r>
          </a:p>
        </p:txBody>
      </p:sp>
    </p:spTree>
    <p:extLst>
      <p:ext uri="{BB962C8B-B14F-4D97-AF65-F5344CB8AC3E}">
        <p14:creationId xmlns:p14="http://schemas.microsoft.com/office/powerpoint/2010/main" val="865222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>
            <a:spLocks noGrp="1"/>
          </p:cNvSpPr>
          <p:nvPr>
            <p:ph type="title"/>
          </p:nvPr>
        </p:nvSpPr>
        <p:spPr>
          <a:xfrm>
            <a:off x="767525" y="204474"/>
            <a:ext cx="4071000" cy="6315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Components :-</a:t>
            </a:r>
            <a:endParaRPr sz="3600" dirty="0"/>
          </a:p>
        </p:txBody>
      </p:sp>
      <p:sp>
        <p:nvSpPr>
          <p:cNvPr id="411" name="Google Shape;411;p35"/>
          <p:cNvSpPr/>
          <p:nvPr/>
        </p:nvSpPr>
        <p:spPr>
          <a:xfrm>
            <a:off x="767525" y="835987"/>
            <a:ext cx="2246100" cy="224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11;p35"/>
          <p:cNvSpPr/>
          <p:nvPr/>
        </p:nvSpPr>
        <p:spPr>
          <a:xfrm>
            <a:off x="6092081" y="2793461"/>
            <a:ext cx="2246100" cy="224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 descr="BMP180 Barometric Pressure/Temperature/Altitude Senso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42" y="3054467"/>
            <a:ext cx="1747577" cy="172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Using DHT11 - Arduino Project Hub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38" y="1094303"/>
            <a:ext cx="1833487" cy="172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409;p35"/>
          <p:cNvSpPr txBox="1">
            <a:spLocks/>
          </p:cNvSpPr>
          <p:nvPr/>
        </p:nvSpPr>
        <p:spPr>
          <a:xfrm>
            <a:off x="2824222" y="3629484"/>
            <a:ext cx="3267858" cy="57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BMP180</a:t>
            </a:r>
          </a:p>
        </p:txBody>
      </p:sp>
      <p:sp>
        <p:nvSpPr>
          <p:cNvPr id="19" name="Google Shape;409;p35"/>
          <p:cNvSpPr txBox="1">
            <a:spLocks/>
          </p:cNvSpPr>
          <p:nvPr/>
        </p:nvSpPr>
        <p:spPr>
          <a:xfrm>
            <a:off x="3005038" y="1672009"/>
            <a:ext cx="3267858" cy="57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</a:t>
            </a:r>
          </a:p>
        </p:txBody>
      </p:sp>
    </p:spTree>
    <p:extLst>
      <p:ext uri="{BB962C8B-B14F-4D97-AF65-F5344CB8AC3E}">
        <p14:creationId xmlns:p14="http://schemas.microsoft.com/office/powerpoint/2010/main" val="2001495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99;p34"/>
          <p:cNvSpPr/>
          <p:nvPr/>
        </p:nvSpPr>
        <p:spPr>
          <a:xfrm>
            <a:off x="669600" y="1071900"/>
            <a:ext cx="2152291" cy="1875698"/>
          </a:xfrm>
          <a:prstGeom prst="roundRect">
            <a:avLst>
              <a:gd name="adj" fmla="val 10896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99;p34"/>
          <p:cNvSpPr/>
          <p:nvPr/>
        </p:nvSpPr>
        <p:spPr>
          <a:xfrm>
            <a:off x="669599" y="3031296"/>
            <a:ext cx="2152291" cy="1875698"/>
          </a:xfrm>
          <a:prstGeom prst="roundRect">
            <a:avLst>
              <a:gd name="adj" fmla="val 10896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9;p34"/>
          <p:cNvSpPr/>
          <p:nvPr/>
        </p:nvSpPr>
        <p:spPr>
          <a:xfrm>
            <a:off x="2910489" y="1071900"/>
            <a:ext cx="2152291" cy="1875698"/>
          </a:xfrm>
          <a:prstGeom prst="roundRect">
            <a:avLst>
              <a:gd name="adj" fmla="val 10896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99;p34"/>
          <p:cNvSpPr/>
          <p:nvPr/>
        </p:nvSpPr>
        <p:spPr>
          <a:xfrm>
            <a:off x="2910489" y="3031296"/>
            <a:ext cx="2152291" cy="1875698"/>
          </a:xfrm>
          <a:prstGeom prst="roundRect">
            <a:avLst>
              <a:gd name="adj" fmla="val 10896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4"/>
          <p:cNvSpPr txBox="1">
            <a:spLocks noGrp="1"/>
          </p:cNvSpPr>
          <p:nvPr>
            <p:ph type="body" idx="2"/>
          </p:nvPr>
        </p:nvSpPr>
        <p:spPr>
          <a:xfrm>
            <a:off x="5459455" y="2266950"/>
            <a:ext cx="2431249" cy="1091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 board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cable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Components :-</a:t>
            </a:r>
            <a:endParaRPr dirty="0"/>
          </a:p>
        </p:txBody>
      </p:sp>
      <p:sp>
        <p:nvSpPr>
          <p:cNvPr id="402" name="Google Shape;402;p34"/>
          <p:cNvSpPr txBox="1">
            <a:spLocks noGrp="1"/>
          </p:cNvSpPr>
          <p:nvPr>
            <p:ph type="subTitle" idx="1"/>
          </p:nvPr>
        </p:nvSpPr>
        <p:spPr>
          <a:xfrm>
            <a:off x="5459455" y="1707364"/>
            <a:ext cx="2437636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components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46404" y="3446677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CE00"/>
              </a:buClr>
              <a:buSzPts val="1800"/>
            </a:pPr>
            <a:r>
              <a:rPr lang="en-US" sz="1800" b="1" dirty="0" smtClean="0">
                <a:solidFill>
                  <a:srgbClr val="FFCE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arela Round"/>
              </a:rPr>
              <a:t>Total cost</a:t>
            </a:r>
            <a:endParaRPr lang="en-US" sz="1800" b="1" dirty="0">
              <a:solidFill>
                <a:srgbClr val="FFCE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Varela Round"/>
            </a:endParaRPr>
          </a:p>
        </p:txBody>
      </p:sp>
      <p:sp>
        <p:nvSpPr>
          <p:cNvPr id="7" name="Google Shape;400;p34"/>
          <p:cNvSpPr txBox="1">
            <a:spLocks/>
          </p:cNvSpPr>
          <p:nvPr/>
        </p:nvSpPr>
        <p:spPr>
          <a:xfrm>
            <a:off x="5459454" y="3816009"/>
            <a:ext cx="1637537" cy="41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Rs.1000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Male to male Jumper Wires 1pc - Vyg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625" y="1176288"/>
            <a:ext cx="1893362" cy="167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Generic Solderless Breadboard with 400 Tie-Point (White) : Amazon.in:  Industrial &amp;amp; Scientific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625" y="3140159"/>
            <a:ext cx="1893362" cy="165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mophie USB-A Cable with USB-C Connector (2 m) - Business - Apple (CA)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3" y="1180763"/>
            <a:ext cx="1871382" cy="165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Male To Male Jumper Wires 40 Pin 10cm at Rs 57/piece | Bhosari | Pune| ID:  2279424783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3" y="3140159"/>
            <a:ext cx="1877556" cy="1664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Block Diagram:-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4" y="1109986"/>
            <a:ext cx="6144491" cy="36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02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Circuit Diagram:-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099127"/>
            <a:ext cx="6059055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24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>
            <a:spLocks noGrp="1"/>
          </p:cNvSpPr>
          <p:nvPr>
            <p:ph type="body" idx="1"/>
          </p:nvPr>
        </p:nvSpPr>
        <p:spPr>
          <a:xfrm>
            <a:off x="770700" y="997875"/>
            <a:ext cx="380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Adafruit_Sensor.h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143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&lt;SFE_BMP180.h&gt;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Wire.h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&lt;ESP8266WiFi.h&gt;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DHT.h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1430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(D3, DHT11);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SFE_BMP180 bmp;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T, P;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status;</a:t>
            </a:r>
          </a:p>
          <a:p>
            <a:pPr marL="114300" indent="0">
              <a:buNone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WiFiClient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client;</a:t>
            </a:r>
          </a:p>
          <a:p>
            <a:pPr marL="11430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apiKey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"MOPMRWA0A45FZU1W";</a:t>
            </a:r>
          </a:p>
          <a:p>
            <a:pPr marL="114300" indent="0">
              <a:buNone/>
            </a:pP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 *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ssid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"Skyworth_0A97C9";</a:t>
            </a:r>
          </a:p>
          <a:p>
            <a:pPr marL="114300" indent="0">
              <a:buNone/>
            </a:pP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*pass =  "00000000";</a:t>
            </a:r>
          </a:p>
          <a:p>
            <a:pPr marL="114300" indent="0">
              <a:buNone/>
            </a:pP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char* server = "api.thingspeak.com";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:-</a:t>
            </a:r>
            <a:endParaRPr dirty="0"/>
          </a:p>
        </p:txBody>
      </p:sp>
      <p:sp>
        <p:nvSpPr>
          <p:cNvPr id="4" name="Google Shape;372;p32"/>
          <p:cNvSpPr txBox="1">
            <a:spLocks/>
          </p:cNvSpPr>
          <p:nvPr/>
        </p:nvSpPr>
        <p:spPr>
          <a:xfrm>
            <a:off x="4533900" y="997875"/>
            <a:ext cx="422813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setup() {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(115200);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delay(10);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bmp.begin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Wire.begin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dht.begin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WiFi.begin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ssid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while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WiFi.status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!= WL_CONNECTED) {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delay(500);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(".");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connected");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529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>
            <a:spLocks noGrp="1"/>
          </p:cNvSpPr>
          <p:nvPr>
            <p:ph type="body" idx="1"/>
          </p:nvPr>
        </p:nvSpPr>
        <p:spPr>
          <a:xfrm>
            <a:off x="770700" y="981307"/>
            <a:ext cx="3801300" cy="4982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loop() {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//BMP180 sensor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status =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bmp.startTemperature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143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(status != 0) {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delay(status);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status =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bmp.getTemperature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(T);</a:t>
            </a:r>
          </a:p>
          <a:p>
            <a:pPr marL="11430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status =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bmp.startPressure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(3);// 0 to 3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(status != 0) {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delay(status);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status =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bmp.getPressure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(P, T);</a:t>
            </a:r>
          </a:p>
          <a:p>
            <a:pPr marL="114300" indent="0">
              <a:buNone/>
            </a:pPr>
            <a:r>
              <a:rPr 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//DHT11 sensor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float h =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dht.readHumidity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float t =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dht.readTemperature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1430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Code :-</a:t>
            </a:r>
            <a:endParaRPr dirty="0"/>
          </a:p>
        </p:txBody>
      </p:sp>
      <p:sp>
        <p:nvSpPr>
          <p:cNvPr id="4" name="Google Shape;372;p32"/>
          <p:cNvSpPr txBox="1">
            <a:spLocks/>
          </p:cNvSpPr>
          <p:nvPr/>
        </p:nvSpPr>
        <p:spPr>
          <a:xfrm>
            <a:off x="4533900" y="997875"/>
            <a:ext cx="4228135" cy="49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143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 ||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(t)) {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("Failed to read from DHT sensor!");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=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(A0);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//Rain sensor</a:t>
            </a:r>
          </a:p>
          <a:p>
            <a:pPr marL="1143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map(r, 0, 1024, 0, 100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client.connect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(server, 80)) {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apiKey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"&amp;field1=";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String(t);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"&amp;field2=";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String(h);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"&amp;field3=";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String(P, 2);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"&amp;field4=";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String(r);</a:t>
            </a:r>
          </a:p>
          <a:p>
            <a:pPr marL="11430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"\r\n\r\n\r\n\r\n";</a:t>
            </a:r>
          </a:p>
          <a:p>
            <a:pPr marL="1143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368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ather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46BB"/>
      </a:accent1>
      <a:accent2>
        <a:srgbClr val="9393FF"/>
      </a:accent2>
      <a:accent3>
        <a:srgbClr val="F5C8ED"/>
      </a:accent3>
      <a:accent4>
        <a:srgbClr val="FFCE00"/>
      </a:accent4>
      <a:accent5>
        <a:srgbClr val="FFFFFF"/>
      </a:accent5>
      <a:accent6>
        <a:srgbClr val="EEFF41"/>
      </a:accent6>
      <a:hlink>
        <a:srgbClr val="FFCE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515</Words>
  <Application>Microsoft Office PowerPoint</Application>
  <PresentationFormat>On-screen Show (16:9)</PresentationFormat>
  <Paragraphs>143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Varela Round</vt:lpstr>
      <vt:lpstr>Arial</vt:lpstr>
      <vt:lpstr>Didact Gothic</vt:lpstr>
      <vt:lpstr>Times New Roman</vt:lpstr>
      <vt:lpstr>Weather App Pitch Deck by Slidesgo</vt:lpstr>
      <vt:lpstr>Weather Monitoring System</vt:lpstr>
      <vt:lpstr>Table Of Contents :-</vt:lpstr>
      <vt:lpstr>Components :-</vt:lpstr>
      <vt:lpstr>Components :-</vt:lpstr>
      <vt:lpstr>Components :-</vt:lpstr>
      <vt:lpstr>Block Diagram:-</vt:lpstr>
      <vt:lpstr>Circuit Diagram:-</vt:lpstr>
      <vt:lpstr>Code :-</vt:lpstr>
      <vt:lpstr>Code :-</vt:lpstr>
      <vt:lpstr>Code :-</vt:lpstr>
      <vt:lpstr>Implementation :-</vt:lpstr>
      <vt:lpstr>ThingSpeak Output :-</vt:lpstr>
      <vt:lpstr>Published Paper :-</vt:lpstr>
      <vt:lpstr>Our Team 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 PITCH DECK</dc:title>
  <cp:lastModifiedBy>SARVESH SAWANT</cp:lastModifiedBy>
  <cp:revision>35</cp:revision>
  <dcterms:modified xsi:type="dcterms:W3CDTF">2021-11-09T11:27:50Z</dcterms:modified>
</cp:coreProperties>
</file>