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3a9f7db42_2_75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3a9f7db42_2_75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25446" y="525309"/>
            <a:ext cx="8880300" cy="693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86423" y="109690"/>
            <a:ext cx="751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lang="en" sz="1500">
                <a:solidFill>
                  <a:srgbClr val="7F7F7F"/>
                </a:solidFill>
              </a:rPr>
              <a:t>Marathi NLU &amp; ASR model for Rasa using Spacy, Fast Text, Jarvis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29868" y="536739"/>
            <a:ext cx="125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 b="1"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1212723" y="607900"/>
            <a:ext cx="312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</a:t>
            </a:r>
            <a:r>
              <a:rPr lang="en" sz="900">
                <a:solidFill>
                  <a:schemeClr val="lt1"/>
                </a:solidFill>
              </a:rPr>
              <a:t>FP05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</a:t>
            </a:r>
            <a:r>
              <a:rPr lang="en" sz="900">
                <a:solidFill>
                  <a:schemeClr val="lt1"/>
                </a:solidFill>
              </a:rPr>
              <a:t>Vellore Institute of Technology Chennai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125447" y="3222568"/>
            <a:ext cx="4400700" cy="13602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125446" y="1604042"/>
            <a:ext cx="4400700" cy="14898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E4094"/>
              </a:solidFill>
            </a:endParaRPr>
          </a:p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Understanding in-depth NLP concepts</a:t>
            </a:r>
            <a:endParaRPr b="1" sz="900">
              <a:solidFill>
                <a:srgbClr val="0E4094"/>
              </a:solidFill>
            </a:endParaRPr>
          </a:p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Understanding of RASA configuration options</a:t>
            </a:r>
            <a:endParaRPr b="1" sz="900">
              <a:solidFill>
                <a:srgbClr val="0E4094"/>
              </a:solidFill>
            </a:endParaRPr>
          </a:p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Understanding Jarvis and its usage</a:t>
            </a:r>
            <a:endParaRPr b="1" sz="900">
              <a:solidFill>
                <a:srgbClr val="0E4094"/>
              </a:solidFill>
            </a:endParaRPr>
          </a:p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Created a basic chatbot using SpaCy and Rasa</a:t>
            </a:r>
            <a:endParaRPr b="1" sz="900">
              <a:solidFill>
                <a:srgbClr val="0E4094"/>
              </a:solidFill>
            </a:endParaRPr>
          </a:p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Applied various type of pattern matching using SpaCy</a:t>
            </a:r>
            <a:endParaRPr b="1" sz="900">
              <a:solidFill>
                <a:srgbClr val="0E4094"/>
              </a:solidFill>
            </a:endParaRPr>
          </a:p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Converted the aforementioned to Hindi</a:t>
            </a:r>
            <a:endParaRPr b="1" sz="900">
              <a:solidFill>
                <a:srgbClr val="0E4094"/>
              </a:solidFill>
            </a:endParaRPr>
          </a:p>
          <a:p>
            <a:pPr indent="0" lvl="1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Created spacy pluggable pipeline of hindi fasttext vector</a:t>
            </a:r>
            <a:endParaRPr b="1" sz="900">
              <a:solidFill>
                <a:srgbClr val="0E4094"/>
              </a:solidFill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125447" y="3359352"/>
            <a:ext cx="44007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Marathi corpus collection</a:t>
            </a:r>
            <a:endParaRPr b="1"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Integrating the fast text model into the pipeline</a:t>
            </a:r>
            <a:endParaRPr b="1"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Fine </a:t>
            </a:r>
            <a:r>
              <a:rPr b="1" lang="en" sz="900">
                <a:solidFill>
                  <a:srgbClr val="0E4094"/>
                </a:solidFill>
              </a:rPr>
              <a:t>tune the RASA learning pipeline</a:t>
            </a:r>
            <a:endParaRPr b="1" sz="900">
              <a:solidFill>
                <a:srgbClr val="0E4094"/>
              </a:solidFill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199324" y="1658850"/>
            <a:ext cx="274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KPIs achieved till now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4604993" y="3230023"/>
            <a:ext cx="4400700" cy="13488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Mood Bot using RASA in Hindi</a:t>
            </a:r>
            <a:endParaRPr b="1" sz="900">
              <a:solidFill>
                <a:srgbClr val="0E4094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604993" y="3283985"/>
            <a:ext cx="279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Key Achievements/ Outcome till now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635783" y="1604042"/>
            <a:ext cx="4400700" cy="14898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Lack of corpus with proper and extensive intents</a:t>
            </a:r>
            <a:endParaRPr b="1" sz="9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E4094"/>
                </a:solidFill>
              </a:rPr>
              <a:t>Lack of Marathi language convertors to </a:t>
            </a:r>
            <a:r>
              <a:rPr b="1" lang="en" sz="900">
                <a:solidFill>
                  <a:srgbClr val="0E4094"/>
                </a:solidFill>
              </a:rPr>
              <a:t>generate</a:t>
            </a:r>
            <a:r>
              <a:rPr b="1" lang="en" sz="900">
                <a:solidFill>
                  <a:srgbClr val="0E4094"/>
                </a:solidFill>
              </a:rPr>
              <a:t> corpus</a:t>
            </a:r>
            <a:endParaRPr b="1" sz="900">
              <a:solidFill>
                <a:srgbClr val="0E4094"/>
              </a:solidFill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605003" y="1663425"/>
            <a:ext cx="327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Any Challenges/ Issues faced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7530084" y="4866894"/>
            <a:ext cx="161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>
                <a:solidFill>
                  <a:schemeClr val="dk1"/>
                </a:solidFill>
              </a:rPr>
              <a:t>11/02/2022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