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SARVESHA.L </a:t>
            </a:r>
            <a:endParaRPr lang="en-US" sz="2400" dirty="0"/>
          </a:p>
          <a:p>
            <a:r>
              <a:rPr lang="en-US" sz="2400" dirty="0"/>
              <a:t>REGISTER NO AND NMID:  autunm11024ca116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371600"/>
            <a:ext cx="838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Achieved an engaging platform to present skills.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Improved confidence in web development skills.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Ready to share portfolio with potential opportunities.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https://github.com/Sarvesha-30/TNSDC-FWD-DP.git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3237" y="3007266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84567" y="2241202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Lack of personalized platforms to showcase developer skills.
Traditional resumes fail to highlight creativity and interactivity.
Need for a responsive and professional portfolio website</a:t>
            </a:r>
            <a:r>
              <a:rPr lang="en-IN" kern="0" dirty="0">
                <a:solidFill>
                  <a:sysClr val="windowText" lastClr="000000"/>
                </a:solidFill>
              </a:rPr>
              <a:t>.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Development of a responsive portfolio website.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Built using HTML, CSS, and JavaScript.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Showcases personal details, projects, and contact form.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and hiring managers.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Potential clients and collaborators.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Tech enthusiasts exploring developer portfolios.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25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85542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337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Sarvesh L</cp:lastModifiedBy>
  <cp:revision>33</cp:revision>
  <dcterms:created xsi:type="dcterms:W3CDTF">2024-03-29T15:07:22Z</dcterms:created>
  <dcterms:modified xsi:type="dcterms:W3CDTF">2025-09-08T15:45:50Z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