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3" r:id="rId9"/>
    <p:sldId id="294" r:id="rId10"/>
    <p:sldId id="296" r:id="rId11"/>
    <p:sldId id="297" r:id="rId12"/>
    <p:sldId id="298" r:id="rId13"/>
    <p:sldId id="299" r:id="rId14"/>
    <p:sldId id="295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2A72A-E655-4F9B-8B12-2E2E982F43D1}" v="3" dt="2023-08-28T17:17:35.37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DAN SINGH" userId="57e5cb1e04c99bbf" providerId="LiveId" clId="{20E2A72A-E655-4F9B-8B12-2E2E982F43D1}"/>
    <pc:docChg chg="undo custSel modSld modMainMaster">
      <pc:chgData name="KUNDAN SINGH" userId="57e5cb1e04c99bbf" providerId="LiveId" clId="{20E2A72A-E655-4F9B-8B12-2E2E982F43D1}" dt="2023-08-28T17:17:35.595" v="36" actId="27636"/>
      <pc:docMkLst>
        <pc:docMk/>
      </pc:docMkLst>
      <pc:sldChg chg="modSp mod">
        <pc:chgData name="KUNDAN SINGH" userId="57e5cb1e04c99bbf" providerId="LiveId" clId="{20E2A72A-E655-4F9B-8B12-2E2E982F43D1}" dt="2023-08-28T17:17:35.373" v="31"/>
        <pc:sldMkLst>
          <pc:docMk/>
          <pc:sldMk cId="2131568492" sldId="278"/>
        </pc:sldMkLst>
        <pc:spChg chg="mod">
          <ac:chgData name="KUNDAN SINGH" userId="57e5cb1e04c99bbf" providerId="LiveId" clId="{20E2A72A-E655-4F9B-8B12-2E2E982F43D1}" dt="2023-08-28T17:17:02.078" v="22" actId="27636"/>
          <ac:spMkLst>
            <pc:docMk/>
            <pc:sldMk cId="2131568492" sldId="278"/>
            <ac:spMk id="5" creationId="{4710C2AD-680F-05C0-3EC4-A3D262EC75A6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131568492" sldId="278"/>
            <ac:spMk id="9" creationId="{AC14267A-376C-3C8B-6BD2-A8EF4393B4E1}"/>
          </ac:spMkLst>
        </pc:spChg>
      </pc:sldChg>
      <pc:sldChg chg="modSp mod">
        <pc:chgData name="KUNDAN SINGH" userId="57e5cb1e04c99bbf" providerId="LiveId" clId="{20E2A72A-E655-4F9B-8B12-2E2E982F43D1}" dt="2023-08-28T17:17:35.532" v="32" actId="27636"/>
        <pc:sldMkLst>
          <pc:docMk/>
          <pc:sldMk cId="3855531800" sldId="279"/>
        </pc:sldMkLst>
        <pc:spChg chg="mod">
          <ac:chgData name="KUNDAN SINGH" userId="57e5cb1e04c99bbf" providerId="LiveId" clId="{20E2A72A-E655-4F9B-8B12-2E2E982F43D1}" dt="2023-08-28T17:17:35.532" v="32" actId="27636"/>
          <ac:spMkLst>
            <pc:docMk/>
            <pc:sldMk cId="3855531800" sldId="279"/>
            <ac:spMk id="7" creationId="{E732C302-5CC8-EB93-CE3B-ED2FF6036902}"/>
          </ac:spMkLst>
        </pc:spChg>
      </pc:sldChg>
      <pc:sldChg chg="modSp">
        <pc:chgData name="KUNDAN SINGH" userId="57e5cb1e04c99bbf" providerId="LiveId" clId="{20E2A72A-E655-4F9B-8B12-2E2E982F43D1}" dt="2023-08-28T17:17:35.373" v="31"/>
        <pc:sldMkLst>
          <pc:docMk/>
          <pc:sldMk cId="979622006" sldId="280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979622006" sldId="280"/>
            <ac:spMk id="5" creationId="{F9EF59BB-856E-A619-D3C2-A22DB53125F3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979622006" sldId="280"/>
            <ac:spMk id="7" creationId="{78B17990-DAED-F0D7-0231-6F25911D1017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979622006" sldId="280"/>
            <ac:spMk id="15" creationId="{7FC3FD3F-45EE-74E3-AD64-441303B83EF3}"/>
          </ac:spMkLst>
        </pc:spChg>
      </pc:sldChg>
      <pc:sldChg chg="modSp mod">
        <pc:chgData name="KUNDAN SINGH" userId="57e5cb1e04c99bbf" providerId="LiveId" clId="{20E2A72A-E655-4F9B-8B12-2E2E982F43D1}" dt="2023-08-28T17:17:35.579" v="34" actId="27636"/>
        <pc:sldMkLst>
          <pc:docMk/>
          <pc:sldMk cId="2952923800" sldId="281"/>
        </pc:sldMkLst>
        <pc:spChg chg="mod">
          <ac:chgData name="KUNDAN SINGH" userId="57e5cb1e04c99bbf" providerId="LiveId" clId="{20E2A72A-E655-4F9B-8B12-2E2E982F43D1}" dt="2023-08-28T17:17:35.579" v="34" actId="27636"/>
          <ac:spMkLst>
            <pc:docMk/>
            <pc:sldMk cId="2952923800" sldId="281"/>
            <ac:spMk id="5" creationId="{2D4C71F3-EAD3-8122-4550-EAA6A0EC3DA4}"/>
          </ac:spMkLst>
        </pc:spChg>
        <pc:spChg chg="mod">
          <ac:chgData name="KUNDAN SINGH" userId="57e5cb1e04c99bbf" providerId="LiveId" clId="{20E2A72A-E655-4F9B-8B12-2E2E982F43D1}" dt="2023-08-28T17:17:35.579" v="33" actId="27636"/>
          <ac:spMkLst>
            <pc:docMk/>
            <pc:sldMk cId="2952923800" sldId="281"/>
            <ac:spMk id="7" creationId="{002037F7-3825-C8CE-BCAF-86AF76D79BF0}"/>
          </ac:spMkLst>
        </pc:spChg>
      </pc:sldChg>
      <pc:sldChg chg="modSp">
        <pc:chgData name="KUNDAN SINGH" userId="57e5cb1e04c99bbf" providerId="LiveId" clId="{20E2A72A-E655-4F9B-8B12-2E2E982F43D1}" dt="2023-08-28T17:17:35.373" v="31"/>
        <pc:sldMkLst>
          <pc:docMk/>
          <pc:sldMk cId="2903841477" sldId="283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2903841477" sldId="283"/>
            <ac:spMk id="7" creationId="{712D1D31-1A67-703B-DF69-CA8142BF6A2D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903841477" sldId="283"/>
            <ac:spMk id="11" creationId="{A709FDE3-88DA-3B62-BCC3-CBBB0B3F8BE9}"/>
          </ac:spMkLst>
        </pc:spChg>
      </pc:sldChg>
      <pc:sldChg chg="modSp mod">
        <pc:chgData name="KUNDAN SINGH" userId="57e5cb1e04c99bbf" providerId="LiveId" clId="{20E2A72A-E655-4F9B-8B12-2E2E982F43D1}" dt="2023-08-28T17:17:35.373" v="31"/>
        <pc:sldMkLst>
          <pc:docMk/>
          <pc:sldMk cId="1003962426" sldId="293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1003962426" sldId="293"/>
            <ac:spMk id="5" creationId="{92113E74-0434-77CF-AC8D-F2E4982D9849}"/>
          </ac:spMkLst>
        </pc:spChg>
      </pc:sldChg>
      <pc:sldChg chg="modSp">
        <pc:chgData name="KUNDAN SINGH" userId="57e5cb1e04c99bbf" providerId="LiveId" clId="{20E2A72A-E655-4F9B-8B12-2E2E982F43D1}" dt="2023-08-28T17:17:35.373" v="31"/>
        <pc:sldMkLst>
          <pc:docMk/>
          <pc:sldMk cId="1203954416" sldId="294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1203954416" sldId="294"/>
            <ac:spMk id="8" creationId="{AECF22D2-2B16-C40D-AA90-609B5CD08B3D}"/>
          </ac:spMkLst>
        </pc:spChg>
      </pc:sldChg>
      <pc:sldChg chg="modSp mod">
        <pc:chgData name="KUNDAN SINGH" userId="57e5cb1e04c99bbf" providerId="LiveId" clId="{20E2A72A-E655-4F9B-8B12-2E2E982F43D1}" dt="2023-08-28T17:17:35.595" v="36" actId="27636"/>
        <pc:sldMkLst>
          <pc:docMk/>
          <pc:sldMk cId="3901466069" sldId="295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3901466069" sldId="295"/>
            <ac:spMk id="5" creationId="{EEE736C0-59DE-A4DF-7A05-6F22D48CC0D3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3901466069" sldId="295"/>
            <ac:spMk id="6" creationId="{8E016EE4-D06F-BB48-F27D-14F290F0FE86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3901466069" sldId="295"/>
            <ac:spMk id="7" creationId="{C500441A-0C3A-845E-E7CC-CDBAC5C4AD05}"/>
          </ac:spMkLst>
        </pc:spChg>
        <pc:spChg chg="mod">
          <ac:chgData name="KUNDAN SINGH" userId="57e5cb1e04c99bbf" providerId="LiveId" clId="{20E2A72A-E655-4F9B-8B12-2E2E982F43D1}" dt="2023-08-28T17:17:35.595" v="36" actId="27636"/>
          <ac:spMkLst>
            <pc:docMk/>
            <pc:sldMk cId="3901466069" sldId="295"/>
            <ac:spMk id="11" creationId="{BB967BEA-7B88-18FF-AEFF-B43EDCAA816E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3901466069" sldId="295"/>
            <ac:spMk id="23" creationId="{94FF72B7-0438-3641-5939-75128934B0DF}"/>
          </ac:spMkLst>
        </pc:spChg>
      </pc:sldChg>
      <pc:sldChg chg="modSp">
        <pc:chgData name="KUNDAN SINGH" userId="57e5cb1e04c99bbf" providerId="LiveId" clId="{20E2A72A-E655-4F9B-8B12-2E2E982F43D1}" dt="2023-08-28T17:17:35.373" v="31"/>
        <pc:sldMkLst>
          <pc:docMk/>
          <pc:sldMk cId="2090363089" sldId="296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2090363089" sldId="296"/>
            <ac:spMk id="2" creationId="{574BD942-9188-921A-8663-9945A25D5318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090363089" sldId="296"/>
            <ac:spMk id="3" creationId="{E949F6EC-CADF-4D4A-6660-82C26E6537D7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090363089" sldId="296"/>
            <ac:spMk id="4" creationId="{A091FD8C-AE3B-279B-4789-72935F494661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090363089" sldId="296"/>
            <ac:spMk id="5" creationId="{6AEE15C1-152A-712C-19AE-E468978AD759}"/>
          </ac:spMkLst>
        </pc:spChg>
      </pc:sldChg>
      <pc:sldChg chg="modSp mod">
        <pc:chgData name="KUNDAN SINGH" userId="57e5cb1e04c99bbf" providerId="LiveId" clId="{20E2A72A-E655-4F9B-8B12-2E2E982F43D1}" dt="2023-08-28T17:17:35.595" v="35" actId="27636"/>
        <pc:sldMkLst>
          <pc:docMk/>
          <pc:sldMk cId="2855692707" sldId="297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2855692707" sldId="297"/>
            <ac:spMk id="2" creationId="{80A75F08-BCF5-AE5A-D5C9-334933922933}"/>
          </ac:spMkLst>
        </pc:spChg>
        <pc:spChg chg="mod">
          <ac:chgData name="KUNDAN SINGH" userId="57e5cb1e04c99bbf" providerId="LiveId" clId="{20E2A72A-E655-4F9B-8B12-2E2E982F43D1}" dt="2023-08-28T17:17:35.595" v="35" actId="27636"/>
          <ac:spMkLst>
            <pc:docMk/>
            <pc:sldMk cId="2855692707" sldId="297"/>
            <ac:spMk id="3" creationId="{6A0DF851-863D-01B9-B94D-8BA0E34CF8A6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855692707" sldId="297"/>
            <ac:spMk id="4" creationId="{30C9F525-8FA1-569E-54D5-99940724A1D0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855692707" sldId="297"/>
            <ac:spMk id="5" creationId="{5F61504F-9A95-23F9-E36B-A2EA0E044E7E}"/>
          </ac:spMkLst>
        </pc:spChg>
      </pc:sldChg>
      <pc:sldChg chg="modSp">
        <pc:chgData name="KUNDAN SINGH" userId="57e5cb1e04c99bbf" providerId="LiveId" clId="{20E2A72A-E655-4F9B-8B12-2E2E982F43D1}" dt="2023-08-28T17:17:35.373" v="31"/>
        <pc:sldMkLst>
          <pc:docMk/>
          <pc:sldMk cId="2376336425" sldId="298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2376336425" sldId="298"/>
            <ac:spMk id="2" creationId="{F2F4BA68-50E5-9455-D5EE-F0D0B5F8305C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376336425" sldId="298"/>
            <ac:spMk id="3" creationId="{D458325C-BA9B-2C0D-192D-FD332D28807E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376336425" sldId="298"/>
            <ac:spMk id="4" creationId="{390C080C-FEF0-3E71-58CD-1C7B90A5B18E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2376336425" sldId="298"/>
            <ac:spMk id="5" creationId="{7753DA15-A037-6EE0-29F6-97E058E63CBA}"/>
          </ac:spMkLst>
        </pc:spChg>
      </pc:sldChg>
      <pc:sldChg chg="modSp">
        <pc:chgData name="KUNDAN SINGH" userId="57e5cb1e04c99bbf" providerId="LiveId" clId="{20E2A72A-E655-4F9B-8B12-2E2E982F43D1}" dt="2023-08-28T17:17:35.373" v="31"/>
        <pc:sldMkLst>
          <pc:docMk/>
          <pc:sldMk cId="3597345336" sldId="299"/>
        </pc:sldMkLst>
        <pc:spChg chg="mod">
          <ac:chgData name="KUNDAN SINGH" userId="57e5cb1e04c99bbf" providerId="LiveId" clId="{20E2A72A-E655-4F9B-8B12-2E2E982F43D1}" dt="2023-08-28T17:17:35.373" v="31"/>
          <ac:spMkLst>
            <pc:docMk/>
            <pc:sldMk cId="3597345336" sldId="299"/>
            <ac:spMk id="2" creationId="{F18E45FE-2608-4C94-8610-23325A008371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3597345336" sldId="299"/>
            <ac:spMk id="3" creationId="{C5A83E25-2537-8F48-A57C-0AA5291B4EE0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3597345336" sldId="299"/>
            <ac:spMk id="4" creationId="{7EE7E5CF-BC2A-9BBC-888E-42D82129C130}"/>
          </ac:spMkLst>
        </pc:spChg>
        <pc:spChg chg="mod">
          <ac:chgData name="KUNDAN SINGH" userId="57e5cb1e04c99bbf" providerId="LiveId" clId="{20E2A72A-E655-4F9B-8B12-2E2E982F43D1}" dt="2023-08-28T17:17:35.373" v="31"/>
          <ac:spMkLst>
            <pc:docMk/>
            <pc:sldMk cId="3597345336" sldId="299"/>
            <ac:spMk id="5" creationId="{B15FF25B-4002-D95F-8B35-239597BF566D}"/>
          </ac:spMkLst>
        </pc:spChg>
      </pc:sldChg>
      <pc:sldMasterChg chg="modSldLayout">
        <pc:chgData name="KUNDAN SINGH" userId="57e5cb1e04c99bbf" providerId="LiveId" clId="{20E2A72A-E655-4F9B-8B12-2E2E982F43D1}" dt="2023-08-28T13:53:19.275" v="0"/>
        <pc:sldMasterMkLst>
          <pc:docMk/>
          <pc:sldMasterMk cId="1852742961" sldId="2147483677"/>
        </pc:sldMasterMkLst>
        <pc:sldLayoutChg chg="addSp">
          <pc:chgData name="KUNDAN SINGH" userId="57e5cb1e04c99bbf" providerId="LiveId" clId="{20E2A72A-E655-4F9B-8B12-2E2E982F43D1}" dt="2023-08-28T13:53:19.275" v="0"/>
          <pc:sldLayoutMkLst>
            <pc:docMk/>
            <pc:sldMasterMk cId="1852742961" sldId="2147483677"/>
            <pc:sldLayoutMk cId="2237493980" sldId="2147483678"/>
          </pc:sldLayoutMkLst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2237493980" sldId="2147483678"/>
              <ac:spMk id="7" creationId="{4315DC44-C66B-1362-CCF2-DEDB6DCBF266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2237493980" sldId="2147483678"/>
              <ac:spMk id="8" creationId="{E13D0392-6462-8068-B441-869B5BBFF4DC}"/>
            </ac:spMkLst>
          </pc:spChg>
        </pc:sldLayoutChg>
        <pc:sldLayoutChg chg="addSp">
          <pc:chgData name="KUNDAN SINGH" userId="57e5cb1e04c99bbf" providerId="LiveId" clId="{20E2A72A-E655-4F9B-8B12-2E2E982F43D1}" dt="2023-08-28T13:53:19.275" v="0"/>
          <pc:sldLayoutMkLst>
            <pc:docMk/>
            <pc:sldMasterMk cId="1852742961" sldId="2147483677"/>
            <pc:sldLayoutMk cId="799901447" sldId="2147483680"/>
          </pc:sldLayoutMkLst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799901447" sldId="2147483680"/>
              <ac:spMk id="7" creationId="{41D8FDE0-0D7E-EA01-FEEC-85AC35257D6F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799901447" sldId="2147483680"/>
              <ac:spMk id="8" creationId="{2B6D6C2A-99B6-B708-A220-B45DFEC86E3E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799901447" sldId="2147483680"/>
              <ac:spMk id="9" creationId="{7A9651AE-9041-40BB-8DE3-2A4C1EDC601D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799901447" sldId="2147483680"/>
              <ac:spMk id="10" creationId="{6ED740FD-6F8D-6CBA-3CE3-3B97ECF30FA0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799901447" sldId="2147483680"/>
              <ac:spMk id="11" creationId="{1F550B6A-019D-8823-D3EA-DF23896A23B4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799901447" sldId="2147483680"/>
              <ac:spMk id="12" creationId="{E49010E9-EDDD-3DB6-87E6-EC8D4D41CD67}"/>
            </ac:spMkLst>
          </pc:spChg>
        </pc:sldLayoutChg>
        <pc:sldLayoutChg chg="addSp">
          <pc:chgData name="KUNDAN SINGH" userId="57e5cb1e04c99bbf" providerId="LiveId" clId="{20E2A72A-E655-4F9B-8B12-2E2E982F43D1}" dt="2023-08-28T13:53:19.275" v="0"/>
          <pc:sldLayoutMkLst>
            <pc:docMk/>
            <pc:sldMasterMk cId="1852742961" sldId="2147483677"/>
            <pc:sldLayoutMk cId="3495691693" sldId="2147483682"/>
          </pc:sldLayoutMkLst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3495691693" sldId="2147483682"/>
              <ac:spMk id="10" creationId="{1A245F79-13AD-277F-F059-446F06A76D04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3495691693" sldId="2147483682"/>
              <ac:spMk id="12" creationId="{79D667D6-1B21-2F91-000B-270EB3CA2257}"/>
            </ac:spMkLst>
          </pc:spChg>
          <pc:picChg chg="add">
            <ac:chgData name="KUNDAN SINGH" userId="57e5cb1e04c99bbf" providerId="LiveId" clId="{20E2A72A-E655-4F9B-8B12-2E2E982F43D1}" dt="2023-08-28T13:53:19.275" v="0"/>
            <ac:picMkLst>
              <pc:docMk/>
              <pc:sldMasterMk cId="1852742961" sldId="2147483677"/>
              <pc:sldLayoutMk cId="3495691693" sldId="2147483682"/>
              <ac:picMk id="11" creationId="{5EB84C65-2D73-3EE1-146C-23A12FCA39B6}"/>
            </ac:picMkLst>
          </pc:picChg>
          <pc:picChg chg="add">
            <ac:chgData name="KUNDAN SINGH" userId="57e5cb1e04c99bbf" providerId="LiveId" clId="{20E2A72A-E655-4F9B-8B12-2E2E982F43D1}" dt="2023-08-28T13:53:19.275" v="0"/>
            <ac:picMkLst>
              <pc:docMk/>
              <pc:sldMasterMk cId="1852742961" sldId="2147483677"/>
              <pc:sldLayoutMk cId="3495691693" sldId="2147483682"/>
              <ac:picMk id="13" creationId="{61B16E19-EC8D-D54B-C496-718535DC5094}"/>
            </ac:picMkLst>
          </pc:picChg>
        </pc:sldLayoutChg>
        <pc:sldLayoutChg chg="addSp">
          <pc:chgData name="KUNDAN SINGH" userId="57e5cb1e04c99bbf" providerId="LiveId" clId="{20E2A72A-E655-4F9B-8B12-2E2E982F43D1}" dt="2023-08-28T13:53:19.275" v="0"/>
          <pc:sldLayoutMkLst>
            <pc:docMk/>
            <pc:sldMasterMk cId="1852742961" sldId="2147483677"/>
            <pc:sldLayoutMk cId="324405533" sldId="2147483683"/>
          </pc:sldLayoutMkLst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324405533" sldId="2147483683"/>
              <ac:spMk id="6" creationId="{04D45767-6EEC-5633-10A6-B75A8E5A3BC6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324405533" sldId="2147483683"/>
              <ac:spMk id="7" creationId="{64E8906B-3123-EB84-D6A3-9FD425C3B694}"/>
            </ac:spMkLst>
          </pc:spChg>
        </pc:sldLayoutChg>
        <pc:sldLayoutChg chg="addSp">
          <pc:chgData name="KUNDAN SINGH" userId="57e5cb1e04c99bbf" providerId="LiveId" clId="{20E2A72A-E655-4F9B-8B12-2E2E982F43D1}" dt="2023-08-28T13:53:19.275" v="0"/>
          <pc:sldLayoutMkLst>
            <pc:docMk/>
            <pc:sldMasterMk cId="1852742961" sldId="2147483677"/>
            <pc:sldLayoutMk cId="2480614912" sldId="2147483684"/>
          </pc:sldLayoutMkLst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2480614912" sldId="2147483684"/>
              <ac:spMk id="5" creationId="{6E910B1F-E324-3EDC-C574-255FF475CB88}"/>
            </ac:spMkLst>
          </pc:spChg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2480614912" sldId="2147483684"/>
              <ac:spMk id="6" creationId="{8DBBF090-6AE9-3FCE-4CD0-1178059E432F}"/>
            </ac:spMkLst>
          </pc:spChg>
        </pc:sldLayoutChg>
        <pc:sldLayoutChg chg="addSp">
          <pc:chgData name="KUNDAN SINGH" userId="57e5cb1e04c99bbf" providerId="LiveId" clId="{20E2A72A-E655-4F9B-8B12-2E2E982F43D1}" dt="2023-08-28T13:53:19.275" v="0"/>
          <pc:sldLayoutMkLst>
            <pc:docMk/>
            <pc:sldMasterMk cId="1852742961" sldId="2147483677"/>
            <pc:sldLayoutMk cId="240318515" sldId="2147483685"/>
          </pc:sldLayoutMkLst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240318515" sldId="2147483685"/>
              <ac:spMk id="8" creationId="{DD4B8BF2-5FE1-A075-7721-584165D6F841}"/>
            </ac:spMkLst>
          </pc:spChg>
        </pc:sldLayoutChg>
        <pc:sldLayoutChg chg="addSp">
          <pc:chgData name="KUNDAN SINGH" userId="57e5cb1e04c99bbf" providerId="LiveId" clId="{20E2A72A-E655-4F9B-8B12-2E2E982F43D1}" dt="2023-08-28T13:53:19.275" v="0"/>
          <pc:sldLayoutMkLst>
            <pc:docMk/>
            <pc:sldMasterMk cId="1852742961" sldId="2147483677"/>
            <pc:sldLayoutMk cId="3355859138" sldId="2147483686"/>
          </pc:sldLayoutMkLst>
          <pc:spChg chg="add">
            <ac:chgData name="KUNDAN SINGH" userId="57e5cb1e04c99bbf" providerId="LiveId" clId="{20E2A72A-E655-4F9B-8B12-2E2E982F43D1}" dt="2023-08-28T13:53:19.275" v="0"/>
            <ac:spMkLst>
              <pc:docMk/>
              <pc:sldMasterMk cId="1852742961" sldId="2147483677"/>
              <pc:sldLayoutMk cId="3355859138" sldId="2147483686"/>
              <ac:spMk id="8" creationId="{7EFEFC7F-D477-7A1D-F38D-FCC51A2E0B2B}"/>
            </ac:spMkLst>
          </pc:spChg>
        </pc:sldLayoutChg>
      </pc:sldMasterChg>
      <pc:sldMasterChg chg="modSldLayout">
        <pc:chgData name="KUNDAN SINGH" userId="57e5cb1e04c99bbf" providerId="LiveId" clId="{20E2A72A-E655-4F9B-8B12-2E2E982F43D1}" dt="2023-08-28T17:17:01.888" v="21"/>
        <pc:sldMasterMkLst>
          <pc:docMk/>
          <pc:sldMasterMk cId="3968569554" sldId="2147483699"/>
        </pc:sldMasterMkLst>
        <pc:sldLayoutChg chg="addSp">
          <pc:chgData name="KUNDAN SINGH" userId="57e5cb1e04c99bbf" providerId="LiveId" clId="{20E2A72A-E655-4F9B-8B12-2E2E982F43D1}" dt="2023-08-28T17:17:01.888" v="21"/>
          <pc:sldLayoutMkLst>
            <pc:docMk/>
            <pc:sldMasterMk cId="3968569554" sldId="2147483699"/>
            <pc:sldLayoutMk cId="3871073387" sldId="2147483700"/>
          </pc:sldLayoutMkLst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3871073387" sldId="2147483700"/>
              <ac:spMk id="10" creationId="{70AF0FA0-2D71-70ED-D2BA-2FE549A44912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3871073387" sldId="2147483700"/>
              <ac:spMk id="11" creationId="{C63B64FF-6C4A-BC52-6ED6-5F39266FCB8D}"/>
            </ac:spMkLst>
          </pc:spChg>
        </pc:sldLayoutChg>
        <pc:sldLayoutChg chg="addSp">
          <pc:chgData name="KUNDAN SINGH" userId="57e5cb1e04c99bbf" providerId="LiveId" clId="{20E2A72A-E655-4F9B-8B12-2E2E982F43D1}" dt="2023-08-28T17:17:01.888" v="21"/>
          <pc:sldLayoutMkLst>
            <pc:docMk/>
            <pc:sldMasterMk cId="3968569554" sldId="2147483699"/>
            <pc:sldLayoutMk cId="2362147103" sldId="2147483702"/>
          </pc:sldLayoutMkLst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362147103" sldId="2147483702"/>
              <ac:spMk id="10" creationId="{6EB4966E-5A6F-30EA-4780-227C985EF218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362147103" sldId="2147483702"/>
              <ac:spMk id="11" creationId="{032DB670-0FC2-B56D-0E66-D3F20356A47E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362147103" sldId="2147483702"/>
              <ac:spMk id="12" creationId="{9B850BD7-C7C5-0B1E-3280-FA26C07D37C1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362147103" sldId="2147483702"/>
              <ac:spMk id="13" creationId="{DF7DF53A-62D0-2E50-7507-B2F7C228495C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362147103" sldId="2147483702"/>
              <ac:spMk id="14" creationId="{DD2D0D14-86D0-D374-0C89-91956D4BC2AC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362147103" sldId="2147483702"/>
              <ac:spMk id="15" creationId="{023BECE4-A17C-E3A1-046A-14CE1A6BB1B6}"/>
            </ac:spMkLst>
          </pc:spChg>
        </pc:sldLayoutChg>
        <pc:sldLayoutChg chg="addSp">
          <pc:chgData name="KUNDAN SINGH" userId="57e5cb1e04c99bbf" providerId="LiveId" clId="{20E2A72A-E655-4F9B-8B12-2E2E982F43D1}" dt="2023-08-28T17:17:01.888" v="21"/>
          <pc:sldLayoutMkLst>
            <pc:docMk/>
            <pc:sldMasterMk cId="3968569554" sldId="2147483699"/>
            <pc:sldLayoutMk cId="4071078127" sldId="2147483704"/>
          </pc:sldLayoutMkLst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4071078127" sldId="2147483704"/>
              <ac:spMk id="2" creationId="{29571D7C-7712-3AD3-B025-CDEA8E089A07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4071078127" sldId="2147483704"/>
              <ac:spMk id="12" creationId="{59326D26-EFA3-3EAD-F460-27B6FAF544FF}"/>
            </ac:spMkLst>
          </pc:spChg>
          <pc:picChg chg="add">
            <ac:chgData name="KUNDAN SINGH" userId="57e5cb1e04c99bbf" providerId="LiveId" clId="{20E2A72A-E655-4F9B-8B12-2E2E982F43D1}" dt="2023-08-28T17:17:01.888" v="21"/>
            <ac:picMkLst>
              <pc:docMk/>
              <pc:sldMasterMk cId="3968569554" sldId="2147483699"/>
              <pc:sldLayoutMk cId="4071078127" sldId="2147483704"/>
              <ac:picMk id="11" creationId="{2DCBAB6C-26B3-884E-4C81-683449C7D6AF}"/>
            </ac:picMkLst>
          </pc:picChg>
          <pc:picChg chg="add">
            <ac:chgData name="KUNDAN SINGH" userId="57e5cb1e04c99bbf" providerId="LiveId" clId="{20E2A72A-E655-4F9B-8B12-2E2E982F43D1}" dt="2023-08-28T17:17:01.888" v="21"/>
            <ac:picMkLst>
              <pc:docMk/>
              <pc:sldMasterMk cId="3968569554" sldId="2147483699"/>
              <pc:sldLayoutMk cId="4071078127" sldId="2147483704"/>
              <ac:picMk id="13" creationId="{007FE857-170F-5F02-682D-9B289A94835A}"/>
            </ac:picMkLst>
          </pc:picChg>
        </pc:sldLayoutChg>
        <pc:sldLayoutChg chg="addSp">
          <pc:chgData name="KUNDAN SINGH" userId="57e5cb1e04c99bbf" providerId="LiveId" clId="{20E2A72A-E655-4F9B-8B12-2E2E982F43D1}" dt="2023-08-28T17:17:01.888" v="21"/>
          <pc:sldLayoutMkLst>
            <pc:docMk/>
            <pc:sldMasterMk cId="3968569554" sldId="2147483699"/>
            <pc:sldLayoutMk cId="3876712498" sldId="2147483705"/>
          </pc:sldLayoutMkLst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3876712498" sldId="2147483705"/>
              <ac:spMk id="6" creationId="{6EA09930-B0E9-F29B-E2F9-2E766465DF8E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3876712498" sldId="2147483705"/>
              <ac:spMk id="7" creationId="{F3DC38F3-38ED-9C51-1F00-54D8B6AFF257}"/>
            </ac:spMkLst>
          </pc:spChg>
        </pc:sldLayoutChg>
        <pc:sldLayoutChg chg="addSp">
          <pc:chgData name="KUNDAN SINGH" userId="57e5cb1e04c99bbf" providerId="LiveId" clId="{20E2A72A-E655-4F9B-8B12-2E2E982F43D1}" dt="2023-08-28T17:17:01.888" v="21"/>
          <pc:sldLayoutMkLst>
            <pc:docMk/>
            <pc:sldMasterMk cId="3968569554" sldId="2147483699"/>
            <pc:sldLayoutMk cId="2942127308" sldId="2147483706"/>
          </pc:sldLayoutMkLst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942127308" sldId="2147483706"/>
              <ac:spMk id="2" creationId="{31259CA0-BC89-7EC6-F1D1-CB401E90B9E4}"/>
            </ac:spMkLst>
          </pc:spChg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942127308" sldId="2147483706"/>
              <ac:spMk id="3" creationId="{A68A2051-FA3D-94D7-660B-F8BB72AA0D4D}"/>
            </ac:spMkLst>
          </pc:spChg>
        </pc:sldLayoutChg>
        <pc:sldLayoutChg chg="addSp">
          <pc:chgData name="KUNDAN SINGH" userId="57e5cb1e04c99bbf" providerId="LiveId" clId="{20E2A72A-E655-4F9B-8B12-2E2E982F43D1}" dt="2023-08-28T17:17:01.888" v="21"/>
          <pc:sldLayoutMkLst>
            <pc:docMk/>
            <pc:sldMasterMk cId="3968569554" sldId="2147483699"/>
            <pc:sldLayoutMk cId="936898392" sldId="2147483707"/>
          </pc:sldLayoutMkLst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936898392" sldId="2147483707"/>
              <ac:spMk id="10" creationId="{C8CD8131-02D6-71BB-240C-81F94E2D5F94}"/>
            </ac:spMkLst>
          </pc:spChg>
        </pc:sldLayoutChg>
        <pc:sldLayoutChg chg="addSp">
          <pc:chgData name="KUNDAN SINGH" userId="57e5cb1e04c99bbf" providerId="LiveId" clId="{20E2A72A-E655-4F9B-8B12-2E2E982F43D1}" dt="2023-08-28T17:17:01.888" v="21"/>
          <pc:sldLayoutMkLst>
            <pc:docMk/>
            <pc:sldMasterMk cId="3968569554" sldId="2147483699"/>
            <pc:sldLayoutMk cId="2577369344" sldId="2147483708"/>
          </pc:sldLayoutMkLst>
          <pc:spChg chg="add">
            <ac:chgData name="KUNDAN SINGH" userId="57e5cb1e04c99bbf" providerId="LiveId" clId="{20E2A72A-E655-4F9B-8B12-2E2E982F43D1}" dt="2023-08-28T17:17:01.888" v="21"/>
            <ac:spMkLst>
              <pc:docMk/>
              <pc:sldMasterMk cId="3968569554" sldId="2147483699"/>
              <pc:sldLayoutMk cId="2577369344" sldId="2147483708"/>
              <ac:spMk id="10" creationId="{04AB42B6-E119-2115-D655-E7389AA7DC60}"/>
            </ac:spMkLst>
          </pc:spChg>
        </pc:sldLayoutChg>
      </pc:sldMasterChg>
      <pc:sldMasterChg chg="modSldLayout">
        <pc:chgData name="KUNDAN SINGH" userId="57e5cb1e04c99bbf" providerId="LiveId" clId="{20E2A72A-E655-4F9B-8B12-2E2E982F43D1}" dt="2023-08-28T17:17:35.373" v="31"/>
        <pc:sldMasterMkLst>
          <pc:docMk/>
          <pc:sldMasterMk cId="3504756064" sldId="2147483715"/>
        </pc:sldMasterMkLst>
        <pc:sldLayoutChg chg="addSp">
          <pc:chgData name="KUNDAN SINGH" userId="57e5cb1e04c99bbf" providerId="LiveId" clId="{20E2A72A-E655-4F9B-8B12-2E2E982F43D1}" dt="2023-08-28T17:17:35.373" v="31"/>
          <pc:sldLayoutMkLst>
            <pc:docMk/>
            <pc:sldMasterMk cId="3504756064" sldId="2147483715"/>
            <pc:sldLayoutMk cId="250005898" sldId="2147483716"/>
          </pc:sldLayoutMkLst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250005898" sldId="2147483716"/>
              <ac:spMk id="7" creationId="{CBE9C47E-0E97-83F9-D835-D893BA16B3AE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250005898" sldId="2147483716"/>
              <ac:spMk id="8" creationId="{2574AAB5-8577-4110-3BD1-2B3C4099814A}"/>
            </ac:spMkLst>
          </pc:spChg>
        </pc:sldLayoutChg>
        <pc:sldLayoutChg chg="addSp">
          <pc:chgData name="KUNDAN SINGH" userId="57e5cb1e04c99bbf" providerId="LiveId" clId="{20E2A72A-E655-4F9B-8B12-2E2E982F43D1}" dt="2023-08-28T17:17:35.373" v="31"/>
          <pc:sldLayoutMkLst>
            <pc:docMk/>
            <pc:sldMasterMk cId="3504756064" sldId="2147483715"/>
            <pc:sldLayoutMk cId="1753591289" sldId="2147483718"/>
          </pc:sldLayoutMkLst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1753591289" sldId="2147483718"/>
              <ac:spMk id="7" creationId="{CD94B2BB-068D-118A-7AED-64CBF7A0A315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1753591289" sldId="2147483718"/>
              <ac:spMk id="8" creationId="{9DAE3123-B296-15D1-5CC2-CBFFE6327479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1753591289" sldId="2147483718"/>
              <ac:spMk id="9" creationId="{51738BFE-7498-AB3D-404F-FBCDF9CFF971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1753591289" sldId="2147483718"/>
              <ac:spMk id="10" creationId="{6E8F956C-9077-8431-C5E3-A5FF75299D63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1753591289" sldId="2147483718"/>
              <ac:spMk id="11" creationId="{A5ED72B9-6A70-F0E7-08C5-0D53439D8059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1753591289" sldId="2147483718"/>
              <ac:spMk id="12" creationId="{A98F4F43-4BCE-F76C-7D83-978C89E31434}"/>
            </ac:spMkLst>
          </pc:spChg>
        </pc:sldLayoutChg>
        <pc:sldLayoutChg chg="addSp">
          <pc:chgData name="KUNDAN SINGH" userId="57e5cb1e04c99bbf" providerId="LiveId" clId="{20E2A72A-E655-4F9B-8B12-2E2E982F43D1}" dt="2023-08-28T17:17:35.373" v="31"/>
          <pc:sldLayoutMkLst>
            <pc:docMk/>
            <pc:sldMasterMk cId="3504756064" sldId="2147483715"/>
            <pc:sldLayoutMk cId="4063715856" sldId="2147483720"/>
          </pc:sldLayoutMkLst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4063715856" sldId="2147483720"/>
              <ac:spMk id="10" creationId="{E2901528-7DDA-B0BE-D23F-A366408A0BBD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4063715856" sldId="2147483720"/>
              <ac:spMk id="12" creationId="{1DF4E03F-3FC1-AD34-6375-0671D5DD80DA}"/>
            </ac:spMkLst>
          </pc:spChg>
          <pc:picChg chg="add">
            <ac:chgData name="KUNDAN SINGH" userId="57e5cb1e04c99bbf" providerId="LiveId" clId="{20E2A72A-E655-4F9B-8B12-2E2E982F43D1}" dt="2023-08-28T17:17:35.373" v="31"/>
            <ac:picMkLst>
              <pc:docMk/>
              <pc:sldMasterMk cId="3504756064" sldId="2147483715"/>
              <pc:sldLayoutMk cId="4063715856" sldId="2147483720"/>
              <ac:picMk id="11" creationId="{47BEEAD5-F8BA-C618-7E45-395ABD79D3DB}"/>
            </ac:picMkLst>
          </pc:picChg>
          <pc:picChg chg="add">
            <ac:chgData name="KUNDAN SINGH" userId="57e5cb1e04c99bbf" providerId="LiveId" clId="{20E2A72A-E655-4F9B-8B12-2E2E982F43D1}" dt="2023-08-28T17:17:35.373" v="31"/>
            <ac:picMkLst>
              <pc:docMk/>
              <pc:sldMasterMk cId="3504756064" sldId="2147483715"/>
              <pc:sldLayoutMk cId="4063715856" sldId="2147483720"/>
              <ac:picMk id="13" creationId="{976EC585-AEAE-8C3E-7C85-C48775B16D9A}"/>
            </ac:picMkLst>
          </pc:picChg>
        </pc:sldLayoutChg>
        <pc:sldLayoutChg chg="addSp">
          <pc:chgData name="KUNDAN SINGH" userId="57e5cb1e04c99bbf" providerId="LiveId" clId="{20E2A72A-E655-4F9B-8B12-2E2E982F43D1}" dt="2023-08-28T17:17:35.373" v="31"/>
          <pc:sldLayoutMkLst>
            <pc:docMk/>
            <pc:sldMasterMk cId="3504756064" sldId="2147483715"/>
            <pc:sldLayoutMk cId="3722640461" sldId="2147483721"/>
          </pc:sldLayoutMkLst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3722640461" sldId="2147483721"/>
              <ac:spMk id="6" creationId="{67754132-8621-506C-3E10-EB546FF46A0A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3722640461" sldId="2147483721"/>
              <ac:spMk id="7" creationId="{ACFA906B-0AC8-314F-59E5-568036CC54DB}"/>
            </ac:spMkLst>
          </pc:spChg>
        </pc:sldLayoutChg>
        <pc:sldLayoutChg chg="addSp">
          <pc:chgData name="KUNDAN SINGH" userId="57e5cb1e04c99bbf" providerId="LiveId" clId="{20E2A72A-E655-4F9B-8B12-2E2E982F43D1}" dt="2023-08-28T17:17:35.373" v="31"/>
          <pc:sldLayoutMkLst>
            <pc:docMk/>
            <pc:sldMasterMk cId="3504756064" sldId="2147483715"/>
            <pc:sldLayoutMk cId="1680469013" sldId="2147483722"/>
          </pc:sldLayoutMkLst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1680469013" sldId="2147483722"/>
              <ac:spMk id="5" creationId="{811F5304-5730-DBF0-B1D0-4A9944B1F4BC}"/>
            </ac:spMkLst>
          </pc:spChg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1680469013" sldId="2147483722"/>
              <ac:spMk id="6" creationId="{4A2069CF-9420-4A10-8D1B-C6A35EB93EDA}"/>
            </ac:spMkLst>
          </pc:spChg>
        </pc:sldLayoutChg>
        <pc:sldLayoutChg chg="addSp">
          <pc:chgData name="KUNDAN SINGH" userId="57e5cb1e04c99bbf" providerId="LiveId" clId="{20E2A72A-E655-4F9B-8B12-2E2E982F43D1}" dt="2023-08-28T17:17:35.373" v="31"/>
          <pc:sldLayoutMkLst>
            <pc:docMk/>
            <pc:sldMasterMk cId="3504756064" sldId="2147483715"/>
            <pc:sldLayoutMk cId="2447178711" sldId="2147483723"/>
          </pc:sldLayoutMkLst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2447178711" sldId="2147483723"/>
              <ac:spMk id="8" creationId="{9C1A4787-62F4-65CA-E395-5EC6233BDD19}"/>
            </ac:spMkLst>
          </pc:spChg>
        </pc:sldLayoutChg>
        <pc:sldLayoutChg chg="addSp">
          <pc:chgData name="KUNDAN SINGH" userId="57e5cb1e04c99bbf" providerId="LiveId" clId="{20E2A72A-E655-4F9B-8B12-2E2E982F43D1}" dt="2023-08-28T17:17:35.373" v="31"/>
          <pc:sldLayoutMkLst>
            <pc:docMk/>
            <pc:sldMasterMk cId="3504756064" sldId="2147483715"/>
            <pc:sldLayoutMk cId="881346841" sldId="2147483724"/>
          </pc:sldLayoutMkLst>
          <pc:spChg chg="add">
            <ac:chgData name="KUNDAN SINGH" userId="57e5cb1e04c99bbf" providerId="LiveId" clId="{20E2A72A-E655-4F9B-8B12-2E2E982F43D1}" dt="2023-08-28T17:17:35.373" v="31"/>
            <ac:spMkLst>
              <pc:docMk/>
              <pc:sldMasterMk cId="3504756064" sldId="2147483715"/>
              <pc:sldLayoutMk cId="881346841" sldId="2147483724"/>
              <ac:spMk id="9" creationId="{4E00D601-6100-2202-41E7-2DBF78360E9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BE9C47E-0E97-83F9-D835-D893BA16B3AE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74AAB5-8577-4110-3BD1-2B3C4099814A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969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6018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918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6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7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19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7649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D94B2BB-068D-118A-7AED-64CBF7A0A315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AE3123-B296-15D1-5CC2-CBFFE6327479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1738BFE-7498-AB3D-404F-FBCDF9CFF971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8F956C-9077-8431-C5E3-A5FF75299D63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ED72B9-6A70-F0E7-08C5-0D53439D8059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8F4F43-4BCE-F76C-7D83-978C89E3143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9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174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Image 0" descr="preencoded.png">
            <a:extLst>
              <a:ext uri="{FF2B5EF4-FFF2-40B4-BE49-F238E27FC236}">
                <a16:creationId xmlns:a16="http://schemas.microsoft.com/office/drawing/2014/main" id="{E2901528-7DDA-B0BE-D23F-A366408A0BBD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47BEEAD5-F8BA-C618-7E45-395ABD79D3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1DF4E03F-3FC1-AD34-6375-0671D5DD80DA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976EC585-AEAE-8C3E-7C85-C48775B16D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1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754132-8621-506C-3E10-EB546FF46A0A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CFA906B-0AC8-314F-59E5-568036CC54D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4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1F5304-5730-DBF0-B1D0-4A9944B1F4B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2069CF-9420-4A10-8D1B-C6A35EB93EDA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6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1A4787-62F4-65CA-E395-5EC6233BDD1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E00D601-6100-2202-41E7-2DBF78360E9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4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7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669" r:id="rId16"/>
    <p:sldLayoutId id="2147483673" r:id="rId17"/>
    <p:sldLayoutId id="2147483670" r:id="rId18"/>
    <p:sldLayoutId id="2147483671" r:id="rId19"/>
    <p:sldLayoutId id="2147483655" r:id="rId20"/>
    <p:sldLayoutId id="2147483674" r:id="rId21"/>
    <p:sldLayoutId id="2147483654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10C2AD-680F-05C0-3EC4-A3D262EC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171934"/>
            <a:ext cx="5385816" cy="2134639"/>
          </a:xfrm>
        </p:spPr>
        <p:txBody>
          <a:bodyPr>
            <a:normAutofit fontScale="90000"/>
          </a:bodyPr>
          <a:lstStyle/>
          <a:p>
            <a:r>
              <a:rPr lang="en-US" dirty="0"/>
              <a:t>Hostel management system 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C14267A-376C-3C8B-6BD2-A8EF4393B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eminence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45FE-2608-4C94-8610-23325A00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Usage of those key component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3E25-2537-8F48-A57C-0AA5291B4E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800" kern="100" dirty="0">
                <a:solidFill>
                  <a:srgbClr val="34354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users log in using valid credentials.</a:t>
            </a:r>
          </a:p>
          <a:p>
            <a:r>
              <a:rPr lang="en-IN" sz="1800" kern="100" dirty="0">
                <a:solidFill>
                  <a:srgbClr val="34354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Access to various sections for database management and AI consultation.</a:t>
            </a:r>
          </a:p>
          <a:p>
            <a:r>
              <a:rPr lang="en-IN" sz="1800" kern="100" dirty="0">
                <a:solidFill>
                  <a:srgbClr val="34354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Feedback can be submitted, viewed, and </a:t>
            </a:r>
            <a:r>
              <a:rPr lang="en-IN" sz="1800" kern="100" dirty="0" err="1">
                <a:solidFill>
                  <a:srgbClr val="34354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analyzed</a:t>
            </a:r>
            <a:r>
              <a:rPr lang="en-IN" sz="1800" kern="100" dirty="0">
                <a:solidFill>
                  <a:srgbClr val="34354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. Employee details can be added and removed.</a:t>
            </a:r>
          </a:p>
          <a:p>
            <a:r>
              <a:rPr lang="en-IN" sz="1800" kern="100" dirty="0">
                <a:solidFill>
                  <a:srgbClr val="34354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Rooms can be added, booked, or removed</a:t>
            </a:r>
          </a:p>
          <a:p>
            <a:r>
              <a:rPr lang="en-IN" sz="1800" kern="100" dirty="0">
                <a:solidFill>
                  <a:srgbClr val="34354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Student information is available for administrators.</a:t>
            </a:r>
          </a:p>
          <a:p>
            <a:r>
              <a:rPr lang="en-IN" sz="1800" kern="100" dirty="0">
                <a:solidFill>
                  <a:srgbClr val="34354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AI consultation provides interactive assistance. what does that mean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7E5CF-BC2A-9BBC-888E-42D82129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FF25B-4002-D95F-8B35-239597BF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4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00441A-0C3A-845E-E7CC-CDBAC5C4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like </a:t>
            </a:r>
            <a:r>
              <a:rPr lang="en-US" dirty="0" err="1"/>
              <a:t>humour</a:t>
            </a:r>
            <a:r>
              <a:rPr lang="en-US" dirty="0"/>
              <a:t> ,when you have to explain it, its bad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967BEA-7B88-18FF-AEFF-B43EDCAA8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4094" y="4415317"/>
            <a:ext cx="2939143" cy="645630"/>
          </a:xfrm>
        </p:spPr>
        <p:txBody>
          <a:bodyPr>
            <a:normAutofit fontScale="40000" lnSpcReduction="20000"/>
          </a:bodyPr>
          <a:lstStyle/>
          <a:p>
            <a:r>
              <a:rPr lang="en-US" sz="5100" dirty="0"/>
              <a:t> -Cory house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rgbClr val="111111"/>
                </a:solidFill>
                <a:latin typeface="+mj-lt"/>
              </a:rPr>
              <a:t>  </a:t>
            </a:r>
            <a:endParaRPr lang="en-IN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87BE0-6B4A-96E1-E41E-089FD36D8853}"/>
              </a:ext>
            </a:extLst>
          </p:cNvPr>
          <p:cNvSpPr txBox="1"/>
          <p:nvPr/>
        </p:nvSpPr>
        <p:spPr>
          <a:xfrm>
            <a:off x="3041779" y="311050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14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113E74-0434-77CF-AC8D-F2E4982D9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watching and hearing the </a:t>
            </a:r>
            <a:r>
              <a:rPr lang="en-US" dirty="0" err="1"/>
              <a:t>explaination</a:t>
            </a:r>
            <a:r>
              <a:rPr lang="en-US" dirty="0"/>
              <a:t> from us!!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9220C-5445-0947-B6EF-7DF3C061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2" y="213111"/>
            <a:ext cx="5693664" cy="768096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32C302-5CC8-EB93-CE3B-ED2FF603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3" y="981207"/>
            <a:ext cx="4823926" cy="540093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Set up the 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Setting up the data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</a:rPr>
              <a:t>Coding hostel management code in python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  gui.py.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main frame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change user name pass word top level window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feedback manager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employee manager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add employee top level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 creating remove employee top level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room manager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add room top level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remove room top-level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book room top level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view student frame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Creating app 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</a:rPr>
              <a:t>Finally connecting the database and GUI through main.py</a:t>
            </a:r>
          </a:p>
          <a:p>
            <a:endParaRPr lang="en-IN" sz="1200" b="1" dirty="0">
              <a:solidFill>
                <a:schemeClr val="tx1"/>
              </a:solidFill>
            </a:endParaRPr>
          </a:p>
          <a:p>
            <a:r>
              <a:rPr lang="en-IN" sz="1200" b="1" dirty="0">
                <a:solidFill>
                  <a:schemeClr val="tx1"/>
                </a:solidFill>
              </a:rPr>
              <a:t>   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EF59BB-856E-A619-D3C2-A22DB53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B17990-DAED-F0D7-0231-6F25911D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Following are the prerequisites for following along with this article: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Python Programming Language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tkinter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 module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Pymongo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 Module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MongoDB database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D26CC-169A-560B-9C55-1F43DC4BE164}"/>
              </a:ext>
            </a:extLst>
          </p:cNvPr>
          <p:cNvSpPr txBox="1"/>
          <p:nvPr/>
        </p:nvSpPr>
        <p:spPr>
          <a:xfrm>
            <a:off x="3813889" y="2250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Hostel management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4C71F3-EAD3-8122-4550-EAA6A0EC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754" y="102637"/>
            <a:ext cx="6400800" cy="870733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037F7-3825-C8CE-BCAF-86AF76D7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576" y="1126017"/>
            <a:ext cx="6400800" cy="5228129"/>
          </a:xfrm>
        </p:spPr>
        <p:txBody>
          <a:bodyPr>
            <a:normAutofit fontScale="92500"/>
          </a:bodyPr>
          <a:lstStyle/>
          <a:p>
            <a:pPr algn="l" fontAlgn="base"/>
            <a:r>
              <a:rPr lang="en-US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The Hostel Manager can log in using credential admin as username and admin as password. He can change the username and password as well.</a:t>
            </a:r>
          </a:p>
          <a:p>
            <a:pPr algn="l" fontAlgn="base"/>
            <a:r>
              <a:rPr lang="en-US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The manager has access to the following things: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View all rooms, Add a room, Remove a room, and Book a room.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View all employees, Add and Remove them.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View all the feedback and add new feedback when required.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Can change the username and password for login credentials.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Can log out.</a:t>
            </a:r>
          </a:p>
          <a:p>
            <a:br>
              <a:rPr lang="en-US" b="1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</a:br>
            <a:r>
              <a:rPr lang="en-US" b="1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FE64-6144-204F-89D8-635C5C966200}"/>
              </a:ext>
            </a:extLst>
          </p:cNvPr>
          <p:cNvSpPr txBox="1"/>
          <p:nvPr/>
        </p:nvSpPr>
        <p:spPr>
          <a:xfrm>
            <a:off x="693576" y="-5001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Hostel management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53CB09-CDC8-E4B7-8B04-C969DE89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731520"/>
            <a:ext cx="10671048" cy="839755"/>
          </a:xfrm>
        </p:spPr>
        <p:txBody>
          <a:bodyPr/>
          <a:lstStyle/>
          <a:p>
            <a:r>
              <a:rPr lang="en-US" sz="3600" dirty="0"/>
              <a:t>Set up the development </a:t>
            </a:r>
            <a:r>
              <a:rPr lang="en-US" sz="3600" dirty="0" err="1"/>
              <a:t>enviromnt</a:t>
            </a:r>
            <a:endParaRPr lang="en-IN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09FDE3-88DA-3B62-BCC3-CBBB0B3F8B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You should have MongoDB installed. MongoDB compass should also be installed to have more control over data using GUI provided by MongoDB.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You should have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pymongo</a:t>
            </a:r>
            <a:r>
              <a:rPr lang="en-US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 module installed. Run “</a:t>
            </a:r>
            <a:r>
              <a:rPr lang="en-US" b="1" i="1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pip install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pymongo</a:t>
            </a:r>
            <a:r>
              <a:rPr lang="en-US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” in the command prompt.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Create three files </a:t>
            </a:r>
            <a:r>
              <a:rPr lang="en-US" b="1" i="1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main.py</a:t>
            </a:r>
            <a:r>
              <a:rPr lang="en-US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, </a:t>
            </a:r>
            <a:r>
              <a:rPr lang="en-US" b="1" i="1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gui.py</a:t>
            </a:r>
            <a:r>
              <a:rPr lang="en-US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, and </a:t>
            </a:r>
            <a:r>
              <a:rPr lang="en-US" b="1" i="1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database.py</a:t>
            </a:r>
            <a:r>
              <a:rPr lang="en-US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 in the same folder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BCF51-59DA-5A56-93F7-A6A3A836C558}"/>
              </a:ext>
            </a:extLst>
          </p:cNvPr>
          <p:cNvSpPr txBox="1"/>
          <p:nvPr/>
        </p:nvSpPr>
        <p:spPr>
          <a:xfrm>
            <a:off x="539750" y="19935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Hostel management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9D6204-06CE-60AE-23B7-4FEDEBCB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8" y="347472"/>
            <a:ext cx="10671048" cy="768096"/>
          </a:xfrm>
        </p:spPr>
        <p:txBody>
          <a:bodyPr/>
          <a:lstStyle/>
          <a:p>
            <a:r>
              <a:rPr lang="en-US" dirty="0"/>
              <a:t>Setting up the database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6115B1-45DC-CFFA-83CE-5D3C1BA2B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1701157"/>
            <a:ext cx="10680192" cy="4809371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We have created 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Hostel_Management_System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 database and four collections inside the database which are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RoomsCollection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(For containing data regarding rooms)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AdminCollection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(For containing the username, and password for login)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StudentCollection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(For containing data regarding students)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FeedbackCollection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(For containing data regarding feedback and who gave them)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EmployeeColleciton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(For containing data regarding employees)</a:t>
            </a: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The methods in this class are pretty straightforward and self-explanatory as they do what they are called so there is no need to explain them.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D942-9188-921A-8663-9945A25D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consultant for hostel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F6EC-CADF-4D4A-6660-82C26E6537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FZShuTi" panose="02010601030101010101" pitchFamily="2" charset="-122"/>
                <a:ea typeface="FZShuTi" panose="02010601030101010101" pitchFamily="2" charset="-122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This project involves the creation of a versatile Graphical User Interface (GUI) application using the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Tkinter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 library in Python. The application serves as an integrated solution for efficient database management while incorporating real-time consultation through the ChatGPT API.</a:t>
            </a:r>
            <a:endParaRPr lang="en-IN" sz="2400" dirty="0"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1FD8C-AE3B-279B-4789-72935F49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E15C1-152A-712C-19AE-E468978A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5F08-BCF5-AE5A-D5C9-33493392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consultant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F851-863D-01B9-B94D-8BA0E34CF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16" y="456551"/>
            <a:ext cx="10680192" cy="4413380"/>
          </a:xfrm>
        </p:spPr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User Authentication:</a:t>
            </a:r>
            <a:endParaRPr lang="en-US" sz="1200" b="0" i="0" dirty="0">
              <a:solidFill>
                <a:srgbClr val="37415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Secure login system for authorized access to the application.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Invalid login attempts trigger an alert message.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Logout functionality ensures data security.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User Profile Management:</a:t>
            </a:r>
            <a:endParaRPr lang="en-US" sz="1200" b="0" i="0" dirty="0">
              <a:solidFill>
                <a:srgbClr val="37415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Users can change their usernames and passwords.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Old credentials are verified before updates.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Feedback Handling:</a:t>
            </a:r>
            <a:endParaRPr lang="en-US" sz="1200" b="0" i="0" dirty="0">
              <a:solidFill>
                <a:srgbClr val="37415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Users can submit feedback through the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Feedback is stored for future reference.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Administrators can view, respond to, and analyze feedback.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Employee Management:</a:t>
            </a:r>
            <a:endParaRPr lang="en-US" sz="1200" b="0" i="0" dirty="0">
              <a:solidFill>
                <a:srgbClr val="37415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Adding and removing employees facilitated through the GUI.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Employee data seamlessly stored and managed in the database.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Room Administration:</a:t>
            </a:r>
            <a:endParaRPr lang="en-US" sz="1200" b="0" i="0" dirty="0">
              <a:solidFill>
                <a:srgbClr val="37415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Rooms can be added, booked, or removed.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Booking mechanism ensures real-time room availability.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Student Information:</a:t>
            </a:r>
            <a:endParaRPr lang="en-US" sz="1200" b="0" i="0" dirty="0">
              <a:solidFill>
                <a:srgbClr val="37415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Section for viewing student information for administrators.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Academic records retrieved from the database and displayed.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Interactive AI Consultation:</a:t>
            </a:r>
            <a:endParaRPr lang="en-US" sz="1200" b="0" i="0" dirty="0">
              <a:solidFill>
                <a:srgbClr val="37415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Integration of ChatGPT API for real-time consultation.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</a:rPr>
              <a:t>Users can seek AI-powered guidance and solutions.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F525-8FA1-569E-54D5-99940724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1504F-9A95-23F9-E36B-A2EA0E04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BA68-50E5-9455-D5EE-F0D0B5F8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components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325C-BA9B-2C0D-192D-FD332D2880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 err="1">
                <a:solidFill>
                  <a:schemeClr val="tx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  <a:cs typeface="Times New Roman" panose="02020603050405020304" pitchFamily="18" charset="0"/>
              </a:rPr>
              <a:t>DataBaseManager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  <a:cs typeface="Times New Roman" panose="02020603050405020304" pitchFamily="18" charset="0"/>
              </a:rPr>
              <a:t>: Handles database interactions and operations.</a:t>
            </a:r>
            <a:endParaRPr lang="en-IN" sz="1800" kern="100" dirty="0">
              <a:solidFill>
                <a:schemeClr val="tx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 err="1">
                <a:solidFill>
                  <a:schemeClr val="tx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  <a:cs typeface="Times New Roman" panose="02020603050405020304" pitchFamily="18" charset="0"/>
              </a:rPr>
              <a:t>ChatGPTConsultant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  <a:cs typeface="Times New Roman" panose="02020603050405020304" pitchFamily="18" charset="0"/>
              </a:rPr>
              <a:t>: Utilizes ChatGPT API for interactive consultation.</a:t>
            </a:r>
            <a:endParaRPr lang="en-IN" sz="1800" kern="100" dirty="0">
              <a:solidFill>
                <a:schemeClr val="tx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FZShuTi" panose="02010601030101010101" pitchFamily="2" charset="-122"/>
                <a:ea typeface="FZShuTi" panose="02010601030101010101" pitchFamily="2" charset="-122"/>
                <a:cs typeface="Times New Roman" panose="02020603050405020304" pitchFamily="18" charset="0"/>
              </a:rPr>
              <a:t>Functions for login, logout, user profile management, employee and room management, student information viewing, feedback submission and handling.</a:t>
            </a:r>
            <a:endParaRPr lang="en-IN" sz="1800" kern="100" dirty="0">
              <a:solidFill>
                <a:schemeClr val="tx1"/>
              </a:solidFill>
              <a:effectLst/>
              <a:latin typeface="FZShuTi" panose="02010601030101010101" pitchFamily="2" charset="-122"/>
              <a:ea typeface="FZShuTi" panose="02010601030101010101" pitchFamily="2" charset="-122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C080C-FEF0-3E71-58CD-1C7B90A5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DA15-A037-6EE0-29F6-97E058E6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364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1546</TotalTime>
  <Words>748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FZShuTi</vt:lpstr>
      <vt:lpstr>-apple-system</vt:lpstr>
      <vt:lpstr>Arial</vt:lpstr>
      <vt:lpstr>Calibri</vt:lpstr>
      <vt:lpstr>Gill Sans MT</vt:lpstr>
      <vt:lpstr>Helvetica</vt:lpstr>
      <vt:lpstr>Söhne</vt:lpstr>
      <vt:lpstr>Times New Roman</vt:lpstr>
      <vt:lpstr>Wingdings</vt:lpstr>
      <vt:lpstr>Gallery</vt:lpstr>
      <vt:lpstr>Hostel management system </vt:lpstr>
      <vt:lpstr>content</vt:lpstr>
      <vt:lpstr>prerequisites</vt:lpstr>
      <vt:lpstr>features</vt:lpstr>
      <vt:lpstr>Set up the development enviromnt</vt:lpstr>
      <vt:lpstr>Setting up the database</vt:lpstr>
      <vt:lpstr>Ai consultant for hostel</vt:lpstr>
      <vt:lpstr>Features of the consultant</vt:lpstr>
      <vt:lpstr> key components </vt:lpstr>
      <vt:lpstr>Usage of those key component</vt:lpstr>
      <vt:lpstr>Code is like humour ,when you have to explain it, its bad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subject/>
  <dc:creator>KUNDAN SINGH</dc:creator>
  <cp:lastModifiedBy>KUNDAN SINGH</cp:lastModifiedBy>
  <cp:revision>4</cp:revision>
  <dcterms:created xsi:type="dcterms:W3CDTF">2023-08-26T20:18:14Z</dcterms:created>
  <dcterms:modified xsi:type="dcterms:W3CDTF">2023-08-28T17:17:42Z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