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e694338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e694338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e694338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e694338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e694338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e694338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e694338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e694338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e694338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e694338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e69433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e69433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600"/>
              <a:t>B</a:t>
            </a:r>
            <a:r>
              <a:rPr b="1" lang="en-GB" sz="6600">
                <a:solidFill>
                  <a:srgbClr val="FFFF00"/>
                </a:solidFill>
              </a:rPr>
              <a:t>U</a:t>
            </a:r>
            <a:r>
              <a:rPr b="1" lang="en-GB" sz="6600"/>
              <a:t>S TICKET </a:t>
            </a:r>
            <a:r>
              <a:rPr b="1" lang="en-GB" sz="6600">
                <a:solidFill>
                  <a:srgbClr val="FFFFFF"/>
                </a:solidFill>
              </a:rPr>
              <a:t>G</a:t>
            </a:r>
            <a:r>
              <a:rPr b="1" lang="en-GB" sz="6600"/>
              <a:t>ENERAT</a:t>
            </a:r>
            <a:r>
              <a:rPr b="1" lang="en-GB" sz="6600">
                <a:solidFill>
                  <a:srgbClr val="FFFFFF"/>
                </a:solidFill>
              </a:rPr>
              <a:t>O</a:t>
            </a:r>
            <a:r>
              <a:rPr b="1" lang="en-GB" sz="6600"/>
              <a:t>R</a:t>
            </a:r>
            <a:endParaRPr b="1" sz="66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469100"/>
            <a:ext cx="7468800" cy="119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BY    JYOTHIN MOVVA 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SARVESH LATH   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T YESHWANTH </a:t>
            </a:r>
            <a:r>
              <a:rPr b="1" lang="en-GB" sz="1400">
                <a:solidFill>
                  <a:srgbClr val="000000"/>
                </a:solidFill>
              </a:rPr>
              <a:t>REDDY</a:t>
            </a:r>
            <a:endParaRPr b="1" sz="14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    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64200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INTR</a:t>
            </a:r>
            <a:r>
              <a:rPr b="1" lang="en-GB" sz="4000">
                <a:solidFill>
                  <a:srgbClr val="FFFFFF"/>
                </a:solidFill>
              </a:rPr>
              <a:t>O</a:t>
            </a:r>
            <a:r>
              <a:rPr b="1" lang="en-GB" sz="4000"/>
              <a:t>DUCTION</a:t>
            </a:r>
            <a:r>
              <a:rPr b="1" lang="en-GB" sz="4000"/>
              <a:t> </a:t>
            </a:r>
            <a:endParaRPr b="1" sz="40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005775"/>
            <a:ext cx="72051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3F3F3"/>
                </a:solidFill>
              </a:rPr>
              <a:t>THE PROJECT IS A BASED ON THE </a:t>
            </a:r>
            <a:r>
              <a:rPr i="1" lang="en-GB" sz="2000">
                <a:solidFill>
                  <a:srgbClr val="F3F3F3"/>
                </a:solidFill>
              </a:rPr>
              <a:t>KL </a:t>
            </a:r>
            <a:r>
              <a:rPr i="1" lang="en-GB" sz="2000">
                <a:solidFill>
                  <a:srgbClr val="F3F3F3"/>
                </a:solidFill>
              </a:rPr>
              <a:t>UNIVERSITY</a:t>
            </a:r>
            <a:r>
              <a:rPr lang="en-GB" sz="2000">
                <a:solidFill>
                  <a:srgbClr val="F3F3F3"/>
                </a:solidFill>
              </a:rPr>
              <a:t> BUS SYSTEM AND THE PROGRAM DEVELOPED ADDS A FEATURE TO THE SYSTEM WHICH CAN BENEFIT THE USERS.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01300"/>
            <a:ext cx="85206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600"/>
              <a:t>LIVE DEM</a:t>
            </a:r>
            <a:r>
              <a:rPr b="1" lang="en-GB" sz="6600">
                <a:solidFill>
                  <a:srgbClr val="FFFF00"/>
                </a:solidFill>
              </a:rPr>
              <a:t>O</a:t>
            </a:r>
            <a:r>
              <a:rPr b="1" lang="en-GB" sz="6600"/>
              <a:t>NSTRATION </a:t>
            </a:r>
            <a:endParaRPr b="1" sz="6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 rot="4739436">
            <a:off x="2859289" y="5712778"/>
            <a:ext cx="3275381" cy="3416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82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/>
              <a:t>TOPICS USED IN THE PROGRAM</a:t>
            </a:r>
            <a:endParaRPr b="1" sz="41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STRUCTURES</a:t>
            </a:r>
            <a:endParaRPr b="1"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FUNCTIONS </a:t>
            </a:r>
            <a:endParaRPr b="1"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FILES</a:t>
            </a:r>
            <a:endParaRPr b="1" sz="30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MEMORY FUNCTIONALITY </a:t>
            </a:r>
            <a:endParaRPr b="1" sz="4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4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 </a:t>
            </a:r>
            <a:r>
              <a:rPr lang="en-GB">
                <a:solidFill>
                  <a:srgbClr val="F3F3F3"/>
                </a:solidFill>
              </a:rPr>
              <a:t>TWO FILES WERE CREATED DURING THE PROGRAM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b="1" i="1" lang="en-GB">
                <a:solidFill>
                  <a:srgbClr val="CCCCCC"/>
                </a:solidFill>
              </a:rPr>
              <a:t>BUS</a:t>
            </a:r>
            <a:r>
              <a:rPr b="1" i="1" lang="en-GB">
                <a:solidFill>
                  <a:srgbClr val="CCCCCC"/>
                </a:solidFill>
              </a:rPr>
              <a:t>.TXT </a:t>
            </a:r>
            <a:endParaRPr b="1" i="1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b="1" i="1" lang="en-GB">
                <a:solidFill>
                  <a:srgbClr val="CCCCCC"/>
                </a:solidFill>
              </a:rPr>
              <a:t>COUNT.TXT</a:t>
            </a:r>
            <a:endParaRPr b="1" i="1">
              <a:solidFill>
                <a:srgbClr val="CCCCCC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8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</a:t>
            </a:r>
            <a:r>
              <a:rPr b="1" lang="en-GB">
                <a:solidFill>
                  <a:srgbClr val="FFFF00"/>
                </a:solidFill>
              </a:rPr>
              <a:t>Y</a:t>
            </a:r>
            <a:r>
              <a:rPr b="1" lang="en-GB"/>
              <a:t>OU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