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2CB9-A284-FD3A-B6C7-B92FCA84B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E866E-AF66-58A9-02F0-88B1D7FA9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DCC7E-493A-30F0-0F44-D7CD87CA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2BB1-538A-469B-819D-2ED6A31CFC7C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3CB28-86BA-AD75-A6E9-7B2744F4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47B0B-887D-81CD-4BE5-E1028058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7BD7-3CAC-42BA-95C2-AA66760AA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8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765D6-68EC-34E8-461B-9C172C8A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C89FE-1438-743A-C824-73AC19D95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7D5F4-8874-E460-9E6C-4D19E86C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2BB1-538A-469B-819D-2ED6A31CFC7C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041B9-55BE-C7D9-D309-C4AD44BB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FFF98-89D1-5203-9F2E-256D48A9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7BD7-3CAC-42BA-95C2-AA66760AA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7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2F2345-B305-03A2-6869-C0C1B4C21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9076E-450F-DF18-0D51-B0B633CE9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43429-42EB-6B9A-E951-CA3E2763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2BB1-538A-469B-819D-2ED6A31CFC7C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9272C-E81C-57ED-FDE7-3A1A6291E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724D8-22E6-EE8C-CCD3-795975EF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7BD7-3CAC-42BA-95C2-AA66760AA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86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6F84-ACD3-AA48-63E0-785B68B0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B5A7F-74AC-6059-CA03-136623EE6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642FF-8F8E-F468-E266-D9DE0F97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2BB1-538A-469B-819D-2ED6A31CFC7C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32762-AE8C-C479-2C30-E544353C5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AEEFA-3F2C-189D-0109-4C6E3B8D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7BD7-3CAC-42BA-95C2-AA66760AA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83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6C4E-35F3-7D86-D1B1-D0150CDD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94F93-581F-404B-D851-993BE3BC1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44462-2E4C-73D3-C18F-3BD5CF943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2BB1-538A-469B-819D-2ED6A31CFC7C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420F1-9EDD-7ECC-17FC-07DF56D43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3CA8B-4162-27A9-72A8-F51147CF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7BD7-3CAC-42BA-95C2-AA66760AA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57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849C-764E-BFDA-6DF3-A6740718B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6565-62E4-F69A-D54E-2F8073E6D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E5AE2-F935-98E2-D857-3F45BCBD1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8FC87-357E-D79A-6F06-2B4AF8F63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2BB1-538A-469B-819D-2ED6A31CFC7C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A6214-D8F4-7B5C-A9AE-048A301D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FDB23-3E58-8EF2-3BA2-BC0B519D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7BD7-3CAC-42BA-95C2-AA66760AA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39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43DA-AF59-B1EC-FF57-C2E1D624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37137-0700-B825-DAA6-5CCD9ACC7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2B992-5084-EE6B-170E-033799671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9ED792-1556-E479-7E69-00FD2936D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B256D-4869-DADE-0939-A7FCE4C0E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C16B84-C6D6-810B-E972-CE8516725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2BB1-538A-469B-819D-2ED6A31CFC7C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A52D52-351F-E314-9AFB-7D5B9E29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8E9271-6596-6560-FBDE-F42F57F2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7BD7-3CAC-42BA-95C2-AA66760AA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79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FD63-2E45-480F-17A3-94171CB8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0D344D-435E-5A4D-C9A0-991290D4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2BB1-538A-469B-819D-2ED6A31CFC7C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BB3C3-A1CC-28F1-A85B-B61E9997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35192-BF54-6385-B56F-37A18BD7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7BD7-3CAC-42BA-95C2-AA66760AA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22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762A06-D808-578C-CEEB-AB113C7EC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2BB1-538A-469B-819D-2ED6A31CFC7C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2E433-3B21-C7F5-A6BB-89E8BDA2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86586-EEA7-B257-7035-3039C34A3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7BD7-3CAC-42BA-95C2-AA66760AA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78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1752-AF5F-C357-CB71-E28E0DD6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3B7E6-E8DA-410F-9480-085F8A88B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9D7B-82A8-2AD8-2112-F38B5A757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23A96-4622-0403-3DCD-ACF8E66D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2BB1-538A-469B-819D-2ED6A31CFC7C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946E9-B5D1-6782-68B8-A50834E7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E9D20-7034-B2FA-BCA4-3B8063E0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7BD7-3CAC-42BA-95C2-AA66760AA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32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046A-4C3A-1CA6-374D-76E592F5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2489DD-9CD3-18A2-A64E-F6E686FB3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6859B-99A3-1E02-C0C6-C8FF0E8B3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6AED8-44AB-EDDB-FD44-AC455B04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2BB1-538A-469B-819D-2ED6A31CFC7C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F1823-48ED-73F9-80AB-B7BEB998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82F5E-8795-2EC7-11C5-D4D8CE85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7BD7-3CAC-42BA-95C2-AA66760AA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92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FFD52-E320-C8BB-3AF0-F1EBFD8A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9D817-1A83-2397-7A32-8017A3179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644E0-8A02-0803-6860-F3E6EB6E9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22BB1-538A-469B-819D-2ED6A31CFC7C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7FBA6-E638-7B7D-37AD-7713DD67D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0346C-0986-5E44-762E-55D21AE11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B7BD7-3CAC-42BA-95C2-AA66760AA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26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344A95-CE5E-14D4-E334-EE8D9DF196B9}"/>
              </a:ext>
            </a:extLst>
          </p:cNvPr>
          <p:cNvSpPr txBox="1"/>
          <p:nvPr/>
        </p:nvSpPr>
        <p:spPr>
          <a:xfrm>
            <a:off x="4126166" y="3198167"/>
            <a:ext cx="393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HOTEL MANGEMENT SYSTEM</a:t>
            </a:r>
          </a:p>
        </p:txBody>
      </p:sp>
    </p:spTree>
    <p:extLst>
      <p:ext uri="{BB962C8B-B14F-4D97-AF65-F5344CB8AC3E}">
        <p14:creationId xmlns:p14="http://schemas.microsoft.com/office/powerpoint/2010/main" val="276936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6A51B3-B94A-201C-C339-0E5A031D431B}"/>
              </a:ext>
            </a:extLst>
          </p:cNvPr>
          <p:cNvSpPr/>
          <p:nvPr/>
        </p:nvSpPr>
        <p:spPr>
          <a:xfrm>
            <a:off x="9065342" y="580102"/>
            <a:ext cx="2635045" cy="274566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4B42C9-0E4A-1905-0C2D-ECB92AE2E807}"/>
              </a:ext>
            </a:extLst>
          </p:cNvPr>
          <p:cNvSpPr/>
          <p:nvPr/>
        </p:nvSpPr>
        <p:spPr>
          <a:xfrm>
            <a:off x="9065342" y="3721510"/>
            <a:ext cx="2635045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DE4355-D578-781B-0DF3-2D5EFB36C054}"/>
              </a:ext>
            </a:extLst>
          </p:cNvPr>
          <p:cNvSpPr txBox="1"/>
          <p:nvPr/>
        </p:nvSpPr>
        <p:spPr>
          <a:xfrm>
            <a:off x="9821973" y="698090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Date Type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7857C6-3450-335C-650D-C5A18B31395A}"/>
              </a:ext>
            </a:extLst>
          </p:cNvPr>
          <p:cNvSpPr/>
          <p:nvPr/>
        </p:nvSpPr>
        <p:spPr>
          <a:xfrm>
            <a:off x="9389806" y="1386348"/>
            <a:ext cx="2005781" cy="452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Guest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15CDCE-79BB-5AA9-D108-873DD2A89FC9}"/>
              </a:ext>
            </a:extLst>
          </p:cNvPr>
          <p:cNvSpPr/>
          <p:nvPr/>
        </p:nvSpPr>
        <p:spPr>
          <a:xfrm>
            <a:off x="9389806" y="2168012"/>
            <a:ext cx="2005781" cy="452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Booking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55EFBA-81F0-5AF3-48C5-C7DB47724621}"/>
              </a:ext>
            </a:extLst>
          </p:cNvPr>
          <p:cNvSpPr/>
          <p:nvPr/>
        </p:nvSpPr>
        <p:spPr>
          <a:xfrm>
            <a:off x="9389806" y="4516087"/>
            <a:ext cx="2005781" cy="452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BA928-26C5-E4F6-1EB3-49C8A31E4583}"/>
              </a:ext>
            </a:extLst>
          </p:cNvPr>
          <p:cNvSpPr/>
          <p:nvPr/>
        </p:nvSpPr>
        <p:spPr>
          <a:xfrm>
            <a:off x="9389806" y="5297751"/>
            <a:ext cx="2005781" cy="452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Validation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CEFBE8-30CD-90FE-3018-6DE01F0C4CC8}"/>
              </a:ext>
            </a:extLst>
          </p:cNvPr>
          <p:cNvSpPr txBox="1"/>
          <p:nvPr/>
        </p:nvSpPr>
        <p:spPr>
          <a:xfrm>
            <a:off x="9821973" y="3932592"/>
            <a:ext cx="112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Validation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F7852A-D874-D9DC-3F64-CB70E82B7C40}"/>
              </a:ext>
            </a:extLst>
          </p:cNvPr>
          <p:cNvSpPr/>
          <p:nvPr/>
        </p:nvSpPr>
        <p:spPr>
          <a:xfrm>
            <a:off x="4635909" y="580103"/>
            <a:ext cx="2920181" cy="1587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064F96-F738-8CA0-E6DE-2F0179E6BF45}"/>
              </a:ext>
            </a:extLst>
          </p:cNvPr>
          <p:cNvSpPr/>
          <p:nvPr/>
        </p:nvSpPr>
        <p:spPr>
          <a:xfrm>
            <a:off x="4635909" y="2576052"/>
            <a:ext cx="2920181" cy="1587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839DFD-80C8-F646-DE26-D513A75E8DE5}"/>
              </a:ext>
            </a:extLst>
          </p:cNvPr>
          <p:cNvSpPr/>
          <p:nvPr/>
        </p:nvSpPr>
        <p:spPr>
          <a:xfrm>
            <a:off x="4635909" y="4572001"/>
            <a:ext cx="2920181" cy="1587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EC48E3-15AA-1337-EDE5-FAE37DA74C83}"/>
              </a:ext>
            </a:extLst>
          </p:cNvPr>
          <p:cNvSpPr/>
          <p:nvPr/>
        </p:nvSpPr>
        <p:spPr>
          <a:xfrm>
            <a:off x="5093107" y="783205"/>
            <a:ext cx="2005781" cy="452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Authentication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FCACB2-A083-9070-38CF-38D328BAB127}"/>
              </a:ext>
            </a:extLst>
          </p:cNvPr>
          <p:cNvSpPr/>
          <p:nvPr/>
        </p:nvSpPr>
        <p:spPr>
          <a:xfrm>
            <a:off x="5225838" y="1447800"/>
            <a:ext cx="1774723" cy="5555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login_data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29D53B-6B1B-B15F-5C86-00860AF59A9A}"/>
              </a:ext>
            </a:extLst>
          </p:cNvPr>
          <p:cNvSpPr/>
          <p:nvPr/>
        </p:nvSpPr>
        <p:spPr>
          <a:xfrm>
            <a:off x="5093107" y="2792361"/>
            <a:ext cx="2005781" cy="452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Hotel (Room)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73A2241-99A4-2880-C432-50CCFCA42913}"/>
              </a:ext>
            </a:extLst>
          </p:cNvPr>
          <p:cNvSpPr/>
          <p:nvPr/>
        </p:nvSpPr>
        <p:spPr>
          <a:xfrm>
            <a:off x="5251650" y="3447747"/>
            <a:ext cx="1723098" cy="5555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availability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E8E66F-CC6F-264F-07A2-74CF35D553D7}"/>
              </a:ext>
            </a:extLst>
          </p:cNvPr>
          <p:cNvSpPr/>
          <p:nvPr/>
        </p:nvSpPr>
        <p:spPr>
          <a:xfrm>
            <a:off x="5093109" y="4742229"/>
            <a:ext cx="2005781" cy="452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Maintenance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E96C120-6A23-80A5-E545-5D09720A6B78}"/>
              </a:ext>
            </a:extLst>
          </p:cNvPr>
          <p:cNvSpPr/>
          <p:nvPr/>
        </p:nvSpPr>
        <p:spPr>
          <a:xfrm>
            <a:off x="5157016" y="5399450"/>
            <a:ext cx="1912375" cy="5555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bookingdata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08B982E-DA99-E123-934A-7E21494C484E}"/>
              </a:ext>
            </a:extLst>
          </p:cNvPr>
          <p:cNvSpPr/>
          <p:nvPr/>
        </p:nvSpPr>
        <p:spPr>
          <a:xfrm>
            <a:off x="619432" y="2077064"/>
            <a:ext cx="3328216" cy="2585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64B419F-5A74-3158-03CD-2E2ED579AA4D}"/>
              </a:ext>
            </a:extLst>
          </p:cNvPr>
          <p:cNvSpPr/>
          <p:nvPr/>
        </p:nvSpPr>
        <p:spPr>
          <a:xfrm>
            <a:off x="1283107" y="2420898"/>
            <a:ext cx="2005781" cy="452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Main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66B4E04-6404-CE6D-B8DC-68D43204007A}"/>
              </a:ext>
            </a:extLst>
          </p:cNvPr>
          <p:cNvSpPr/>
          <p:nvPr/>
        </p:nvSpPr>
        <p:spPr>
          <a:xfrm>
            <a:off x="1275732" y="3173828"/>
            <a:ext cx="2005781" cy="452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Login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128409-D572-3D4C-9942-60E90D1E363E}"/>
              </a:ext>
            </a:extLst>
          </p:cNvPr>
          <p:cNvSpPr/>
          <p:nvPr/>
        </p:nvSpPr>
        <p:spPr>
          <a:xfrm>
            <a:off x="796413" y="3926758"/>
            <a:ext cx="1229036" cy="452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09BCC0D-56D9-5C6D-7FDA-7C909DEF3AFD}"/>
              </a:ext>
            </a:extLst>
          </p:cNvPr>
          <p:cNvSpPr/>
          <p:nvPr/>
        </p:nvSpPr>
        <p:spPr>
          <a:xfrm>
            <a:off x="2490011" y="3926758"/>
            <a:ext cx="1229036" cy="452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Admin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DE9CA52-0DC1-A3B1-2A7F-8F1BAE0E04F4}"/>
              </a:ext>
            </a:extLst>
          </p:cNvPr>
          <p:cNvCxnSpPr>
            <a:cxnSpLocks/>
            <a:stCxn id="42" idx="3"/>
            <a:endCxn id="16" idx="1"/>
          </p:cNvCxnSpPr>
          <p:nvPr/>
        </p:nvCxnSpPr>
        <p:spPr>
          <a:xfrm flipV="1">
            <a:off x="3947648" y="1374058"/>
            <a:ext cx="688261" cy="19959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1CE81D1-175E-B640-518D-47E13370AD43}"/>
              </a:ext>
            </a:extLst>
          </p:cNvPr>
          <p:cNvCxnSpPr>
            <a:cxnSpLocks/>
            <a:stCxn id="42" idx="3"/>
            <a:endCxn id="20" idx="1"/>
          </p:cNvCxnSpPr>
          <p:nvPr/>
        </p:nvCxnSpPr>
        <p:spPr>
          <a:xfrm>
            <a:off x="3947648" y="3370007"/>
            <a:ext cx="688261" cy="19959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86F4F04-2445-4180-B161-F79213289E01}"/>
              </a:ext>
            </a:extLst>
          </p:cNvPr>
          <p:cNvCxnSpPr>
            <a:cxnSpLocks/>
            <a:stCxn id="42" idx="3"/>
            <a:endCxn id="19" idx="1"/>
          </p:cNvCxnSpPr>
          <p:nvPr/>
        </p:nvCxnSpPr>
        <p:spPr>
          <a:xfrm>
            <a:off x="3947648" y="3370007"/>
            <a:ext cx="6882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EF78E0E2-C0DE-1D7B-3ED2-4D3322924520}"/>
              </a:ext>
            </a:extLst>
          </p:cNvPr>
          <p:cNvCxnSpPr>
            <a:stCxn id="42" idx="2"/>
            <a:endCxn id="6" idx="2"/>
          </p:cNvCxnSpPr>
          <p:nvPr/>
        </p:nvCxnSpPr>
        <p:spPr>
          <a:xfrm rot="16200000" flipH="1">
            <a:off x="5584722" y="1361766"/>
            <a:ext cx="1496961" cy="8099325"/>
          </a:xfrm>
          <a:prstGeom prst="bentConnector3">
            <a:avLst>
              <a:gd name="adj1" fmla="val 115271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F2C03E8E-D348-F33C-03FE-895A3D6C373F}"/>
              </a:ext>
            </a:extLst>
          </p:cNvPr>
          <p:cNvCxnSpPr>
            <a:stCxn id="16" idx="3"/>
            <a:endCxn id="9" idx="1"/>
          </p:cNvCxnSpPr>
          <p:nvPr/>
        </p:nvCxnSpPr>
        <p:spPr>
          <a:xfrm>
            <a:off x="7556090" y="1374058"/>
            <a:ext cx="1833716" cy="23843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6439230A-CEAF-646B-9617-64481B54D6D8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556090" y="2297060"/>
            <a:ext cx="1833716" cy="1072947"/>
          </a:xfrm>
          <a:prstGeom prst="bentConnector3">
            <a:avLst>
              <a:gd name="adj1" fmla="val 3284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2158B3A2-CBF1-AD78-7356-E01D959A0D61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 flipV="1">
            <a:off x="7556090" y="2394154"/>
            <a:ext cx="1833716" cy="2971802"/>
          </a:xfrm>
          <a:prstGeom prst="bentConnector3">
            <a:avLst>
              <a:gd name="adj1" fmla="val 46246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22F93D5C-2F66-E9CA-FD0C-396EEB6FE46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531057" y="3551905"/>
            <a:ext cx="1858749" cy="1190324"/>
          </a:xfrm>
          <a:prstGeom prst="bentConnector3">
            <a:avLst>
              <a:gd name="adj1" fmla="val 33073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9DE47B1B-6670-3B88-A3AC-A5C7A278C7A3}"/>
              </a:ext>
            </a:extLst>
          </p:cNvPr>
          <p:cNvSpPr/>
          <p:nvPr/>
        </p:nvSpPr>
        <p:spPr>
          <a:xfrm>
            <a:off x="9490586" y="2760405"/>
            <a:ext cx="1784555" cy="3367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bookingid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992AA80E-67EA-7DCC-883F-AACCF6BCCA71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 rot="5400000">
            <a:off x="1694454" y="3342589"/>
            <a:ext cx="300646" cy="86769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1A7C0991-BCAE-28A3-4273-C3696CC3B5A3}"/>
              </a:ext>
            </a:extLst>
          </p:cNvPr>
          <p:cNvCxnSpPr>
            <a:cxnSpLocks/>
            <a:stCxn id="45" idx="2"/>
            <a:endCxn id="49" idx="0"/>
          </p:cNvCxnSpPr>
          <p:nvPr/>
        </p:nvCxnSpPr>
        <p:spPr>
          <a:xfrm rot="16200000" flipH="1">
            <a:off x="2541253" y="3363482"/>
            <a:ext cx="300646" cy="82590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CB8262E-18E6-4183-7BD8-65D54AE685FF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 flipH="1">
            <a:off x="2278623" y="2873182"/>
            <a:ext cx="7375" cy="300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ED779BB-6F8A-A84A-434F-C650F16EFD1E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10392697" y="4968371"/>
            <a:ext cx="0" cy="3293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979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26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Sarvesh Durai</dc:creator>
  <cp:lastModifiedBy>Sarvesh Durai</cp:lastModifiedBy>
  <cp:revision>6</cp:revision>
  <dcterms:created xsi:type="dcterms:W3CDTF">2024-11-24T08:44:31Z</dcterms:created>
  <dcterms:modified xsi:type="dcterms:W3CDTF">2024-11-27T09:55:46Z</dcterms:modified>
</cp:coreProperties>
</file>