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6"/>
  </p:notesMasterIdLst>
  <p:sldIdLst>
    <p:sldId id="261" r:id="rId2"/>
    <p:sldId id="262" r:id="rId3"/>
    <p:sldId id="263" r:id="rId4"/>
    <p:sldId id="264" r:id="rId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mbria" panose="02040503050406030204" pitchFamily="18" charset="0"/>
      <p:regular r:id="rId11"/>
      <p:bold r:id="rId12"/>
      <p:italic r:id="rId13"/>
      <p:boldItalic r:id="rId14"/>
    </p:embeddedFont>
    <p:embeddedFont>
      <p:font typeface="Constantia" panose="02030602050306030303" pitchFamily="18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ilcmGN0QFa5k1zGJHtNZkIGil/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0"/>
          <p:cNvSpPr txBox="1">
            <a:spLocks noGrp="1"/>
          </p:cNvSpPr>
          <p:nvPr>
            <p:ph type="title"/>
          </p:nvPr>
        </p:nvSpPr>
        <p:spPr>
          <a:xfrm rot="5400000">
            <a:off x="5052218" y="2491583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0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3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0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0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sz="5600" b="1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sz="5600" b="1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body" idx="2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3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body" idx="4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7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sz="26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8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9" name="Google Shape;89;p28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0" name="Google Shape;90;p28"/>
          <p:cNvSpPr txBox="1"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marL="914400" lvl="1" indent="-293369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8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8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28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304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96" name="Google Shape;96;p28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7" name="Google Shape;97;p28"/>
          <p:cNvSpPr/>
          <p:nvPr/>
        </p:nvSpPr>
        <p:spPr>
          <a:xfrm rot="10800000" flipH="1">
            <a:off x="4381500" y="6219825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9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>
            <a:alphaModFix/>
          </a:blip>
          <a:tile tx="0" ty="0" sx="65000" sy="65000" flip="none" algn="tl"/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/>
          <p:nvPr/>
        </p:nvSpPr>
        <p:spPr>
          <a:xfrm>
            <a:off x="-9525" y="-7144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8" name="Google Shape;28;p17"/>
          <p:cNvSpPr/>
          <p:nvPr/>
        </p:nvSpPr>
        <p:spPr>
          <a:xfrm>
            <a:off x="4381500" y="-7144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9" name="Google Shape;29;p1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4" name="Google Shape;34;p17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35" name="Google Shape;35;p17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l" t="t" r="r" b="b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6" name="Google Shape;36;p17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l" t="t" r="r" b="b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457200" y="624840"/>
            <a:ext cx="8229600" cy="141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Architectural Design</a:t>
            </a:r>
            <a:br>
              <a:rPr lang="en-US" sz="4400"/>
            </a:br>
            <a:r>
              <a:rPr lang="en-US" sz="2400"/>
              <a:t>DFD/ER diagram/Process Flow diagram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>
            <a:spLocks noGrp="1"/>
          </p:cNvSpPr>
          <p:nvPr>
            <p:ph type="title"/>
          </p:nvPr>
        </p:nvSpPr>
        <p:spPr>
          <a:xfrm>
            <a:off x="457200" y="908050"/>
            <a:ext cx="8229600" cy="93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26529"/>
              <a:buFont typeface="Times New Roman"/>
              <a:buNone/>
            </a:pP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45">
                <a:latin typeface="Times New Roman"/>
                <a:ea typeface="Times New Roman"/>
                <a:cs typeface="Times New Roman"/>
                <a:sym typeface="Times New Roman"/>
              </a:rPr>
              <a:t>Data Flow Diagram-Level 0</a:t>
            </a:r>
            <a:br>
              <a:rPr lang="en-US" sz="4445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45">
                <a:latin typeface="Times New Roman"/>
                <a:ea typeface="Times New Roman"/>
                <a:cs typeface="Times New Roman"/>
                <a:sym typeface="Times New Roman"/>
              </a:rPr>
              <a:t>(Sample)</a:t>
            </a:r>
            <a:endParaRPr sz="444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None/>
            </a:pPr>
            <a:endParaRPr/>
          </a:p>
        </p:txBody>
      </p:sp>
      <p:pic>
        <p:nvPicPr>
          <p:cNvPr id="157" name="Google Shape;157;p7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5047" y="1843384"/>
            <a:ext cx="7085600" cy="448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>
            <a:spLocks noGrp="1"/>
          </p:cNvSpPr>
          <p:nvPr>
            <p:ph type="title"/>
          </p:nvPr>
        </p:nvSpPr>
        <p:spPr>
          <a:xfrm>
            <a:off x="417270" y="12510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lang="en-US" sz="4445">
                <a:latin typeface="Times New Roman"/>
                <a:ea typeface="Times New Roman"/>
                <a:cs typeface="Times New Roman"/>
                <a:sym typeface="Times New Roman"/>
              </a:rPr>
              <a:t>Data Flow Diagram-Level 1 (Sample)</a:t>
            </a:r>
            <a:endParaRPr sz="444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None/>
            </a:pPr>
            <a:endParaRPr/>
          </a:p>
        </p:txBody>
      </p:sp>
      <p:pic>
        <p:nvPicPr>
          <p:cNvPr id="164" name="Google Shape;164;p8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361" y="1258591"/>
            <a:ext cx="8423260" cy="5398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>
            <a:spLocks noGrp="1"/>
          </p:cNvSpPr>
          <p:nvPr>
            <p:ph type="title"/>
          </p:nvPr>
        </p:nvSpPr>
        <p:spPr>
          <a:xfrm>
            <a:off x="457200" y="838200"/>
            <a:ext cx="8229600" cy="591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Module Split-up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9"/>
          <p:cNvSpPr txBox="1"/>
          <p:nvPr/>
        </p:nvSpPr>
        <p:spPr>
          <a:xfrm>
            <a:off x="457200" y="1917065"/>
            <a:ext cx="7963535" cy="443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1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Employer and Seeker Login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sz="2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2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 panel</a:t>
            </a:r>
            <a:b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3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Job Posting and applying, quiz page.</a:t>
            </a:r>
            <a:b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4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 and Content Management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5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User Settings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On-screen Show (4:3)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Times New Roman</vt:lpstr>
      <vt:lpstr>Arial</vt:lpstr>
      <vt:lpstr>Noto Sans Symbols</vt:lpstr>
      <vt:lpstr>Cambria</vt:lpstr>
      <vt:lpstr>Calibri</vt:lpstr>
      <vt:lpstr>Constantia</vt:lpstr>
      <vt:lpstr>Flow</vt:lpstr>
      <vt:lpstr>Architectural Design DFD/ER diagram/Process Flow diagram</vt:lpstr>
      <vt:lpstr>                                                        Data Flow Diagram-Level 0 (Sample)</vt:lpstr>
      <vt:lpstr>Data Flow Diagram-Level 1 (Sample)</vt:lpstr>
      <vt:lpstr>Module Split-up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RECRUITMENT SYSTEM - SARVESHWARAN</dc:title>
  <dc:creator>r.pranesh</dc:creator>
  <cp:lastModifiedBy>sarveshwaran D</cp:lastModifiedBy>
  <cp:revision>2</cp:revision>
  <dcterms:created xsi:type="dcterms:W3CDTF">2011-12-09T06:36:00Z</dcterms:created>
  <dcterms:modified xsi:type="dcterms:W3CDTF">2022-10-14T07:41:57Z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1033-11.2.0.10017</vt:lpwstr>
  </property>
</Properties>
</file>