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0" r:id="rId2"/>
    <p:sldId id="366" r:id="rId3"/>
    <p:sldId id="380" r:id="rId4"/>
    <p:sldId id="383" r:id="rId5"/>
    <p:sldId id="385" r:id="rId6"/>
    <p:sldId id="386" r:id="rId7"/>
    <p:sldId id="400" r:id="rId8"/>
    <p:sldId id="387" r:id="rId9"/>
    <p:sldId id="388" r:id="rId10"/>
    <p:sldId id="390" r:id="rId11"/>
    <p:sldId id="393" r:id="rId12"/>
    <p:sldId id="394" r:id="rId13"/>
    <p:sldId id="398" r:id="rId14"/>
    <p:sldId id="395" r:id="rId15"/>
    <p:sldId id="397" r:id="rId16"/>
    <p:sldId id="399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40524"/>
    <a:srgbClr val="008000"/>
    <a:srgbClr val="385D8A"/>
    <a:srgbClr val="34495E"/>
    <a:srgbClr val="FDFDFD"/>
    <a:srgbClr val="EAEAEA"/>
    <a:srgbClr val="F8F8F8"/>
    <a:srgbClr val="FF6702"/>
    <a:srgbClr val="D6B580"/>
    <a:srgbClr val="F8EDE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088" autoAdjust="0"/>
    <p:restoredTop sz="94364" autoAdjust="0"/>
  </p:normalViewPr>
  <p:slideViewPr>
    <p:cSldViewPr>
      <p:cViewPr varScale="1">
        <p:scale>
          <a:sx n="68" d="100"/>
          <a:sy n="68" d="100"/>
        </p:scale>
        <p:origin x="-15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48" y="6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F5FD1-1E71-41C1-A531-EDAAD398F8D7}" type="datetimeFigureOut">
              <a:rPr lang="en-US" smtClean="0"/>
              <a:pPr/>
              <a:t>22-Nov-24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8C08-2D65-44A0-8D9B-1CEE7EB87A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366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22-Nov-24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8624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110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625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5310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7402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7674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245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3653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368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726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7373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7627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2719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364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525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en-US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Department of Computer</a:t>
            </a:r>
            <a:r>
              <a:rPr lang="en-US" sz="16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Science and Engineering</a:t>
            </a:r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11"/>
          <p:cNvSpPr/>
          <p:nvPr userDrawn="1"/>
        </p:nvSpPr>
        <p:spPr>
          <a:xfrm>
            <a:off x="4572000" y="647749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Rajalakshmi Engineering College 		</a:t>
            </a:r>
            <a:fld id="{6E8469F3-9EE8-43CF-BEDC-475B89412D1D}" type="slidenum">
              <a:rPr lang="da-DK" sz="16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76" t="63278" r="776" b="-30898"/>
          <a:stretch/>
        </p:blipFill>
        <p:spPr>
          <a:xfrm>
            <a:off x="-72010" y="-2532"/>
            <a:ext cx="9216010" cy="323181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5456757"/>
            <a:chOff x="-14748" y="986564"/>
            <a:chExt cx="9158748" cy="5456757"/>
          </a:xfrm>
        </p:grpSpPr>
        <p:sp>
          <p:nvSpPr>
            <p:cNvPr id="22" name="TextBox 21"/>
            <p:cNvSpPr txBox="1"/>
            <p:nvPr/>
          </p:nvSpPr>
          <p:spPr>
            <a:xfrm>
              <a:off x="177781" y="4812105"/>
              <a:ext cx="432220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/>
                <a:t>Reg</a:t>
              </a:r>
              <a:r>
                <a:rPr lang="en-US" sz="2000" b="1" dirty="0" smtClean="0"/>
                <a:t> no : 220701254</a:t>
              </a:r>
              <a:endParaRPr lang="en-US" sz="2000" b="1" dirty="0"/>
            </a:p>
            <a:p>
              <a:r>
                <a:rPr lang="en-US" sz="2000" b="1" dirty="0" smtClean="0"/>
                <a:t>Name : </a:t>
              </a:r>
              <a:r>
                <a:rPr lang="en-US" sz="2000" b="1" dirty="0" err="1" smtClean="0"/>
                <a:t>Sarveshwaran</a:t>
              </a:r>
              <a:r>
                <a:rPr lang="en-US" sz="2000" b="1" dirty="0" smtClean="0"/>
                <a:t> K</a:t>
              </a:r>
              <a:endParaRPr lang="en-US" sz="2000" b="1" dirty="0"/>
            </a:p>
            <a:p>
              <a:r>
                <a:rPr lang="en-US" sz="2000" b="1" dirty="0" smtClean="0"/>
                <a:t>Project title: Energy </a:t>
              </a:r>
              <a:r>
                <a:rPr lang="en-US" sz="2000" b="1" dirty="0" err="1" smtClean="0"/>
                <a:t>Consuption</a:t>
              </a:r>
              <a:r>
                <a:rPr lang="en-US" sz="2000" b="1" dirty="0" smtClean="0"/>
                <a:t> tracker</a:t>
              </a:r>
            </a:p>
            <a:p>
              <a:r>
                <a:rPr lang="en-US" sz="2000" b="1" dirty="0" smtClean="0"/>
                <a:t>Designation </a:t>
              </a:r>
              <a:r>
                <a:rPr lang="en-US" sz="2000" b="1" dirty="0"/>
                <a:t>and </a:t>
              </a:r>
              <a:r>
                <a:rPr lang="en-US" sz="2000" b="1" dirty="0" smtClean="0"/>
                <a:t>Department : 3</a:t>
              </a:r>
              <a:r>
                <a:rPr lang="en-US" sz="2000" b="1" baseline="30000" dirty="0" smtClean="0"/>
                <a:t>rd</a:t>
              </a:r>
              <a:r>
                <a:rPr lang="en-US" sz="2000" b="1" dirty="0" smtClean="0"/>
                <a:t> </a:t>
              </a:r>
              <a:r>
                <a:rPr lang="en-US" sz="2000" b="1" dirty="0" smtClean="0"/>
                <a:t>year CSE </a:t>
              </a:r>
              <a:r>
                <a:rPr lang="en-US" sz="2000" b="1" dirty="0" smtClean="0"/>
                <a:t>-D</a:t>
              </a:r>
              <a:endParaRPr lang="en-US" sz="2000" b="1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Introduction to </a:t>
                  </a:r>
                </a:p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Robotic Process Automation 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77782" y="2100903"/>
                <a:ext cx="418815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Title of the Project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84" y="4441459"/>
            <a:ext cx="1813542" cy="15415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986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Design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Low-Power </a:t>
            </a:r>
            <a:r>
              <a:rPr lang="en-US" dirty="0" smtClean="0"/>
              <a:t>Architecture: Use energy-efficient processors like ARM Cortex-M or RISC-V with sleep and low-power modes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Integrated Sensors: Embed ADCs and interfaces to collect real-time energy data from sources like current/voltage sensors</a:t>
            </a:r>
            <a:r>
              <a:rPr lang="en-US" dirty="0" smtClean="0"/>
              <a:t>.</a:t>
            </a:r>
          </a:p>
          <a:p>
            <a:pPr marL="457200" indent="-457200">
              <a:buNone/>
            </a:pPr>
            <a:r>
              <a:rPr lang="en-US" dirty="0" smtClean="0"/>
              <a:t>3</a:t>
            </a:r>
            <a:r>
              <a:rPr lang="en-US" dirty="0" smtClean="0"/>
              <a:t>. Edge Processing: Perform lightweight data processing (e.g., filtering, aggregation) to reduce data transfer and save energy</a:t>
            </a:r>
            <a:r>
              <a:rPr lang="en-US" dirty="0" smtClean="0"/>
              <a:t>.</a:t>
            </a:r>
          </a:p>
          <a:p>
            <a:pPr marL="457200" indent="-457200">
              <a:buNone/>
            </a:pPr>
            <a:r>
              <a:rPr lang="en-US" dirty="0" smtClean="0"/>
              <a:t>4</a:t>
            </a:r>
            <a:r>
              <a:rPr lang="en-US" dirty="0" smtClean="0"/>
              <a:t>. Communication Modules: Include low-energy communication (e.g., BLE, </a:t>
            </a:r>
            <a:r>
              <a:rPr lang="en-US" dirty="0" err="1" smtClean="0"/>
              <a:t>Zigbee</a:t>
            </a:r>
            <a:r>
              <a:rPr lang="en-US" dirty="0" smtClean="0"/>
              <a:t>) for data transmission</a:t>
            </a:r>
            <a:r>
              <a:rPr lang="en-US" dirty="0" smtClean="0"/>
              <a:t>.</a:t>
            </a:r>
          </a:p>
          <a:p>
            <a:pPr marL="457200" indent="-457200">
              <a:buNone/>
            </a:pPr>
            <a:r>
              <a:rPr lang="en-US" dirty="0" smtClean="0"/>
              <a:t>5</a:t>
            </a:r>
            <a:r>
              <a:rPr lang="en-US" dirty="0" smtClean="0"/>
              <a:t>. Optimized Algorithms: Employ energy-efficient firmware for data analysis and predictive insights.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02342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conclusion, an electric energy consumption tracker serves as a powerful tool to monitor and optimize energy usage. By providing real-time insights, it promotes cost savings, encourages energy efficiency, and supports sustainable living. Implementing such a system can lead to better decision-making, reduced environmental impact, and long-term financial benefits.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1537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Enhancement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</a:t>
            </a:r>
            <a:r>
              <a:rPr lang="en-US" dirty="0" smtClean="0"/>
              <a:t>1 </a:t>
            </a:r>
          </a:p>
          <a:p>
            <a:r>
              <a:rPr lang="en-US" dirty="0" smtClean="0"/>
              <a:t>Future enhancements for an Energy Consumption Tracker could include integrating </a:t>
            </a:r>
            <a:r>
              <a:rPr lang="en-US" b="1" dirty="0" smtClean="0"/>
              <a:t>AI-based predictive analytics</a:t>
            </a:r>
            <a:r>
              <a:rPr lang="en-US" dirty="0" smtClean="0"/>
              <a:t> for optimizing energy use and adding </a:t>
            </a:r>
            <a:r>
              <a:rPr lang="en-US" b="1" dirty="0" smtClean="0"/>
              <a:t>real-time energy forecasting</a:t>
            </a:r>
            <a:r>
              <a:rPr lang="en-US" dirty="0" smtClean="0"/>
              <a:t> based on historical patterns and environmental factors. </a:t>
            </a:r>
            <a:endParaRPr lang="en-US" dirty="0"/>
          </a:p>
          <a:p>
            <a:r>
              <a:rPr lang="en-US" dirty="0"/>
              <a:t>Description 2</a:t>
            </a:r>
          </a:p>
          <a:p>
            <a:r>
              <a:rPr lang="en-US" dirty="0" smtClean="0"/>
              <a:t>Additionally, integrating with </a:t>
            </a:r>
            <a:r>
              <a:rPr lang="en-US" b="1" dirty="0" smtClean="0"/>
              <a:t>smart home systems</a:t>
            </a:r>
            <a:r>
              <a:rPr lang="en-US" dirty="0" smtClean="0"/>
              <a:t> for automated energy-saving actions could enhance user experience.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1085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IEEE Paper</a:t>
            </a:r>
            <a:endParaRPr lang="en-IN" dirty="0">
              <a:latin typeface="+mj-lt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80972" y="990600"/>
            <a:ext cx="598205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27726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IN" dirty="0">
              <a:latin typeface="+mj-lt"/>
            </a:endParaRPr>
          </a:p>
        </p:txBody>
      </p:sp>
      <p:pic>
        <p:nvPicPr>
          <p:cNvPr id="6" name="Picture 2" descr="C:\Users\SARVESHWARAN\OneDrive\Pictures\Screenshots\Screenshot 2024-11-22 005419.pn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47205" y="1009280"/>
            <a:ext cx="7449590" cy="529664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93047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32822" y="2321005"/>
            <a:ext cx="407836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Queries</a:t>
            </a:r>
          </a:p>
        </p:txBody>
      </p:sp>
    </p:spTree>
    <p:extLst>
      <p:ext uri="{BB962C8B-B14F-4D97-AF65-F5344CB8AC3E}">
        <p14:creationId xmlns="" xmlns:p14="http://schemas.microsoft.com/office/powerpoint/2010/main" val="2191802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7460" y="2321005"/>
            <a:ext cx="76890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Demonstration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606368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234" y="2321005"/>
            <a:ext cx="5455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07485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Abstract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Efficient energy consumption is a critical need in today's world to mitigate environmental impact and reduce energy costs. The Energy Consumption Tracker is a digital solution designed to monitor, analyze, and optimize energy usage in households, businesses, and industries. By leveraging </a:t>
            </a:r>
            <a:r>
              <a:rPr lang="en-US" dirty="0" err="1" smtClean="0"/>
              <a:t>IoT</a:t>
            </a:r>
            <a:r>
              <a:rPr lang="en-US" dirty="0" smtClean="0"/>
              <a:t> sensors and data analytics, the system provides real-time insights into energy consumption patterns, identifies inefficiencies, and offers recommendations for sustainable usage.</a:t>
            </a:r>
          </a:p>
          <a:p>
            <a:r>
              <a:rPr lang="en-US" dirty="0" smtClean="0"/>
              <a:t>Key features include a user-friendly interface, detailed consumption reports, and customizable alerts for excessive usage. Additionally, integration with renewable energy sources and predictive analytics ensures a comprehensive approach to energy management. This project aims to empower users to make informed decisions, reduce energy waste, and contribute to a greener future.</a:t>
            </a:r>
          </a:p>
          <a:p>
            <a:r>
              <a:rPr lang="en-US" dirty="0" smtClean="0"/>
              <a:t>The proposed tracker not only promotes energy efficiency but also supports broader sustainability goals, aligning with global initiatives to combat climate change and resource depletion.</a:t>
            </a:r>
          </a:p>
          <a:p>
            <a:pPr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54040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for the Proposed System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Needs for an Energy Consumption Tracker</a:t>
            </a:r>
          </a:p>
          <a:p>
            <a:r>
              <a:rPr lang="en-US" b="1" dirty="0" smtClean="0"/>
              <a:t>Monitoring Energy Usage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provide real-time visibility into energy consumption, enabling users to understand how and where energy is being used.</a:t>
            </a:r>
          </a:p>
          <a:p>
            <a:r>
              <a:rPr lang="en-US" b="1" dirty="0" smtClean="0"/>
              <a:t>Reducing Energy Costs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identifying patterns of excessive usage, the tracker helps users minimize unnecessary energy expenditure and lower utility bills.</a:t>
            </a:r>
          </a:p>
          <a:p>
            <a:r>
              <a:rPr lang="en-US" b="1" dirty="0" smtClean="0"/>
              <a:t>Promoting Energy Efficiency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Supports users in adopting sustainable practices by offering insights and recommendations for optimizing energy use.</a:t>
            </a:r>
          </a:p>
          <a:p>
            <a:r>
              <a:rPr lang="en-US" b="1" dirty="0" smtClean="0"/>
              <a:t>Environmental Sustainability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Helps reduce energy waste, decreasing the carbon footprint and supporting global efforts to combat climate change.</a:t>
            </a:r>
          </a:p>
          <a:p>
            <a:r>
              <a:rPr lang="en-US" b="1" dirty="0" smtClean="0"/>
              <a:t>Integration with Smart Technology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Modern homes and industries require seamless integration with </a:t>
            </a:r>
            <a:r>
              <a:rPr lang="en-US" dirty="0" err="1" smtClean="0"/>
              <a:t>IoT</a:t>
            </a:r>
            <a:r>
              <a:rPr lang="en-US" dirty="0" smtClean="0"/>
              <a:t> devices for automation and smarter energy management.</a:t>
            </a:r>
          </a:p>
          <a:p>
            <a:r>
              <a:rPr lang="en-US" b="1" dirty="0" smtClean="0"/>
              <a:t>Custom Alerts and Notifications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Alerts users about anomalies, such as unusual spikes in energy consumption, helping them address issues promptly.</a:t>
            </a:r>
          </a:p>
          <a:p>
            <a:r>
              <a:rPr lang="en-US" b="1" dirty="0" smtClean="0"/>
              <a:t>Data-Driven Decision-Making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Provides detailed reports and analytics, allowing users to track usage trends and make informed decisions.</a:t>
            </a:r>
          </a:p>
          <a:p>
            <a:r>
              <a:rPr lang="en-US" b="1" dirty="0" smtClean="0"/>
              <a:t>Support for Renewable Energy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Ensures compatibility with renewable energy sources like solar panels, enabling efficient utilization of green energy.</a:t>
            </a:r>
          </a:p>
          <a:p>
            <a:r>
              <a:rPr lang="en-US" b="1" dirty="0" smtClean="0"/>
              <a:t>Scalability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solution that caters to diverse needs—from individual households to large-scale industrial operations.</a:t>
            </a:r>
          </a:p>
          <a:p>
            <a:r>
              <a:rPr lang="en-US" b="1" dirty="0" smtClean="0"/>
              <a:t>Compliance with Regulations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Helps businesses meet energy efficiency standards and comply with local and international regulations.</a:t>
            </a:r>
          </a:p>
          <a:p>
            <a:pPr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54848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the Proposed System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Advantages of an Energy Consumption Tracker</a:t>
            </a:r>
          </a:p>
          <a:p>
            <a:r>
              <a:rPr lang="en-US" b="1" dirty="0" smtClean="0"/>
              <a:t>Real-Time Monitoring</a:t>
            </a:r>
            <a:endParaRPr lang="en-US" dirty="0" smtClean="0"/>
          </a:p>
          <a:p>
            <a:pPr lvl="1"/>
            <a:r>
              <a:rPr lang="en-US" dirty="0" smtClean="0"/>
              <a:t>Tracks energy usage in real-time, providing immediate insights into consumption patterns.</a:t>
            </a:r>
          </a:p>
          <a:p>
            <a:r>
              <a:rPr lang="en-US" b="1" dirty="0" smtClean="0"/>
              <a:t>Cost Savings</a:t>
            </a:r>
            <a:endParaRPr lang="en-US" dirty="0" smtClean="0"/>
          </a:p>
          <a:p>
            <a:pPr lvl="1"/>
            <a:r>
              <a:rPr lang="en-US" dirty="0" smtClean="0"/>
              <a:t>Identifies energy wastage and inefficiencies, enabling users to reduce electricity bills through optimized usage.</a:t>
            </a:r>
          </a:p>
          <a:p>
            <a:r>
              <a:rPr lang="en-US" b="1" dirty="0" smtClean="0"/>
              <a:t>Environmental Benefits</a:t>
            </a:r>
            <a:endParaRPr lang="en-US" dirty="0" smtClean="0"/>
          </a:p>
          <a:p>
            <a:pPr lvl="1"/>
            <a:r>
              <a:rPr lang="en-US" dirty="0" smtClean="0"/>
              <a:t>Promotes energy conservation, contributing to reduced carbon footprints and supporting global sustainability efforts.</a:t>
            </a:r>
          </a:p>
          <a:p>
            <a:r>
              <a:rPr lang="en-US" b="1" dirty="0" smtClean="0"/>
              <a:t>Data-Driven Decision Making</a:t>
            </a:r>
            <a:endParaRPr lang="en-US" dirty="0" smtClean="0"/>
          </a:p>
          <a:p>
            <a:pPr lvl="1"/>
            <a:r>
              <a:rPr lang="en-US" dirty="0" smtClean="0"/>
              <a:t>Offers detailed reports and analytics, helping users make informed decisions to improve energy efficiency.</a:t>
            </a:r>
          </a:p>
          <a:p>
            <a:r>
              <a:rPr lang="en-US" b="1" dirty="0" smtClean="0"/>
              <a:t>Custom Alerts and Notifications</a:t>
            </a:r>
            <a:endParaRPr lang="en-US" dirty="0" smtClean="0"/>
          </a:p>
          <a:p>
            <a:pPr lvl="1"/>
            <a:r>
              <a:rPr lang="en-US" dirty="0" smtClean="0"/>
              <a:t>Sends alerts for unusual consumption patterns or when usage exceeds predefined limits, preventing overuse.</a:t>
            </a:r>
          </a:p>
          <a:p>
            <a:r>
              <a:rPr lang="en-US" b="1" dirty="0" smtClean="0"/>
              <a:t>Integration with Renewable Energy</a:t>
            </a:r>
            <a:endParaRPr lang="en-US" dirty="0" smtClean="0"/>
          </a:p>
          <a:p>
            <a:pPr lvl="1"/>
            <a:r>
              <a:rPr lang="en-US" dirty="0" smtClean="0"/>
              <a:t>Supports monitoring and optimization of renewable energy sources like solar panels, ensuring efficient energy management.</a:t>
            </a:r>
          </a:p>
          <a:p>
            <a:r>
              <a:rPr lang="en-US" b="1" dirty="0" smtClean="0"/>
              <a:t>User-Friendly Interface</a:t>
            </a:r>
            <a:endParaRPr lang="en-US" dirty="0" smtClean="0"/>
          </a:p>
          <a:p>
            <a:pPr lvl="1"/>
            <a:r>
              <a:rPr lang="en-US" dirty="0" smtClean="0"/>
              <a:t>Provides a simple, accessible platform for users to track and manage their energy consumption.</a:t>
            </a:r>
          </a:p>
          <a:p>
            <a:r>
              <a:rPr lang="en-US" b="1" dirty="0" smtClean="0"/>
              <a:t>Encourages Sustainable Habits</a:t>
            </a:r>
            <a:endParaRPr lang="en-US" dirty="0" smtClean="0"/>
          </a:p>
          <a:p>
            <a:pPr lvl="1"/>
            <a:r>
              <a:rPr lang="en-US" dirty="0" smtClean="0"/>
              <a:t>Raises awareness about energy usage, fostering habits that align with environmental conservation.</a:t>
            </a:r>
          </a:p>
          <a:p>
            <a:r>
              <a:rPr lang="en-US" b="1" dirty="0" smtClean="0"/>
              <a:t>Scalability and Customization</a:t>
            </a:r>
            <a:endParaRPr lang="en-US" dirty="0" smtClean="0"/>
          </a:p>
          <a:p>
            <a:pPr lvl="1"/>
            <a:r>
              <a:rPr lang="en-US" dirty="0" smtClean="0"/>
              <a:t>Suitable for households, businesses, and industrial applications with customizable features to meet specific needs.</a:t>
            </a:r>
          </a:p>
          <a:p>
            <a:r>
              <a:rPr lang="en-US" b="1" dirty="0" smtClean="0"/>
              <a:t>Enhanced Energy Security</a:t>
            </a:r>
            <a:endParaRPr lang="en-US" dirty="0" smtClean="0"/>
          </a:p>
          <a:p>
            <a:pPr lvl="1"/>
            <a:r>
              <a:rPr lang="en-US" dirty="0" smtClean="0"/>
              <a:t>Helps avoid overloading the system by balancing energy usage, reducing the risk of power outages.</a:t>
            </a:r>
          </a:p>
          <a:p>
            <a:r>
              <a:rPr lang="en-US" dirty="0" smtClean="0"/>
              <a:t>By leveraging these advantages, an energy consumption tracker empowers users to save costs, conserve energy, and contribute to a more sustainable future.</a:t>
            </a:r>
          </a:p>
          <a:p>
            <a:pPr lvl="1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33230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Objective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primary objective of the Energy Consumption Tracker is to provide an efficient and user-friendly system for monitoring, analyzing, and optimizing energy usage. This tool aims to help individuals and organizations:</a:t>
            </a:r>
          </a:p>
          <a:p>
            <a:r>
              <a:rPr lang="en-US" b="1" dirty="0" smtClean="0"/>
              <a:t>Track Real-Time Energy Consumption:</a:t>
            </a:r>
            <a:r>
              <a:rPr lang="en-US" dirty="0" smtClean="0"/>
              <a:t> Provide accurate, real-time data on energy usage to enhance awareness and transparency.</a:t>
            </a:r>
          </a:p>
          <a:p>
            <a:r>
              <a:rPr lang="en-US" b="1" dirty="0" smtClean="0"/>
              <a:t>Identify Inefficiencies:</a:t>
            </a:r>
            <a:r>
              <a:rPr lang="en-US" dirty="0" smtClean="0"/>
              <a:t> Detect patterns, devices, or systems that contribute to excessive energy consumption.</a:t>
            </a:r>
          </a:p>
          <a:p>
            <a:r>
              <a:rPr lang="en-US" b="1" dirty="0" smtClean="0"/>
              <a:t>Promote Energy Savings:</a:t>
            </a:r>
            <a:r>
              <a:rPr lang="en-US" dirty="0" smtClean="0"/>
              <a:t> Offer actionable insights and recommendations to reduce energy costs and waste.</a:t>
            </a:r>
          </a:p>
          <a:p>
            <a:r>
              <a:rPr lang="en-US" b="1" dirty="0" smtClean="0"/>
              <a:t>Encourage Sustainable Practices:</a:t>
            </a:r>
            <a:r>
              <a:rPr lang="en-US" dirty="0" smtClean="0"/>
              <a:t> Support users in adopting energy-efficient behaviors and integrating renewable energy sources.</a:t>
            </a:r>
          </a:p>
          <a:p>
            <a:r>
              <a:rPr lang="en-US" b="1" dirty="0" smtClean="0"/>
              <a:t>Facilitate Decision-Making:</a:t>
            </a:r>
            <a:r>
              <a:rPr lang="en-US" dirty="0" smtClean="0"/>
              <a:t> Enable informed decisions about energy usage through detailed reports and predictive analytics.</a:t>
            </a:r>
          </a:p>
          <a:p>
            <a:r>
              <a:rPr lang="en-US" dirty="0" smtClean="0"/>
              <a:t>Ultimately, the tracker seeks to promote environmental sustainability and cost efficiency while supporting global efforts to combat energy-related challenges.</a:t>
            </a:r>
          </a:p>
          <a:p>
            <a:pPr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09457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architecture of the Energy Consumption Tracker consists of three main components:</a:t>
            </a:r>
          </a:p>
          <a:p>
            <a:r>
              <a:rPr lang="en-US" b="1" dirty="0" smtClean="0"/>
              <a:t>Data Collection Layer</a:t>
            </a:r>
            <a:r>
              <a:rPr lang="en-US" dirty="0" smtClean="0"/>
              <a:t>: </a:t>
            </a:r>
            <a:r>
              <a:rPr lang="en-US" dirty="0" err="1" smtClean="0"/>
              <a:t>IoT</a:t>
            </a:r>
            <a:r>
              <a:rPr lang="en-US" dirty="0" smtClean="0"/>
              <a:t> sensors or smart meters installed in the monitored environment collect real-time energy usage data, which is then transmitted to a central server.</a:t>
            </a:r>
          </a:p>
          <a:p>
            <a:r>
              <a:rPr lang="en-US" b="1" dirty="0" smtClean="0"/>
              <a:t>Processing Layer</a:t>
            </a:r>
            <a:r>
              <a:rPr lang="en-US" dirty="0" smtClean="0"/>
              <a:t>: The server processes the incoming data using a backend system built with technologies such as Node.js and databases like </a:t>
            </a:r>
            <a:r>
              <a:rPr lang="en-US" dirty="0" err="1" smtClean="0"/>
              <a:t>MySQL</a:t>
            </a:r>
            <a:r>
              <a:rPr lang="en-US" dirty="0" smtClean="0"/>
              <a:t> to store usage patterns, perform analysis, and generate insights.</a:t>
            </a:r>
          </a:p>
          <a:p>
            <a:r>
              <a:rPr lang="en-US" b="1" dirty="0" smtClean="0"/>
              <a:t>User Interface Layer</a:t>
            </a:r>
            <a:r>
              <a:rPr lang="en-US" dirty="0" smtClean="0"/>
              <a:t>: A web or mobile application displays the processed data, offering features like real-time tracking, reports, alerts, and recommendations for energy optimization. This layer also allows users to interact with the system for data review and control.</a:t>
            </a:r>
          </a:p>
          <a:p>
            <a:r>
              <a:rPr lang="en-US" dirty="0" smtClean="0"/>
              <a:t>This architecture ensures efficient data flow, secure storage, and easy accessibility for end users.</a:t>
            </a:r>
          </a:p>
          <a:p>
            <a:pPr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6223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Architeuctre</a:t>
            </a:r>
            <a:endParaRPr lang="en-US" dirty="0"/>
          </a:p>
        </p:txBody>
      </p:sp>
      <p:pic>
        <p:nvPicPr>
          <p:cNvPr id="1026" name="Picture 2" descr="C:\Users\SARVESHWARAN\OneDrive\Pictures\Screenshots\Screenshot 2024-11-22 00285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8523" y="1657070"/>
            <a:ext cx="4686954" cy="40010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Requirements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Hardware:</a:t>
            </a:r>
            <a:r>
              <a:rPr lang="en-US" dirty="0" err="1" smtClean="0"/>
              <a:t>Pc</a:t>
            </a:r>
            <a:r>
              <a:rPr lang="en-US" dirty="0" smtClean="0"/>
              <a:t> or laptop with </a:t>
            </a:r>
            <a:r>
              <a:rPr lang="en-US" dirty="0" err="1" smtClean="0"/>
              <a:t>ui</a:t>
            </a:r>
            <a:r>
              <a:rPr lang="en-US" dirty="0" smtClean="0"/>
              <a:t> path studio installed</a:t>
            </a:r>
          </a:p>
          <a:p>
            <a:endParaRPr lang="en-US" dirty="0"/>
          </a:p>
          <a:p>
            <a:r>
              <a:rPr lang="en-US" dirty="0" err="1" smtClean="0"/>
              <a:t>Software:ui</a:t>
            </a:r>
            <a:r>
              <a:rPr lang="en-US" dirty="0" smtClean="0"/>
              <a:t> </a:t>
            </a:r>
            <a:r>
              <a:rPr lang="en-US" dirty="0" err="1" smtClean="0"/>
              <a:t>pathstdio</a:t>
            </a:r>
            <a:r>
              <a:rPr lang="en-US" dirty="0" smtClean="0"/>
              <a:t> ,</a:t>
            </a:r>
            <a:r>
              <a:rPr lang="en-US" dirty="0" err="1" smtClean="0"/>
              <a:t>email,electricity</a:t>
            </a:r>
            <a:r>
              <a:rPr lang="en-US" dirty="0" smtClean="0"/>
              <a:t>  </a:t>
            </a:r>
            <a:r>
              <a:rPr lang="en-US" dirty="0" err="1" smtClean="0"/>
              <a:t>calcultor</a:t>
            </a:r>
            <a:r>
              <a:rPr lang="en-US" dirty="0" smtClean="0"/>
              <a:t>  website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22522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Description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An </a:t>
            </a:r>
            <a:r>
              <a:rPr lang="en-US" dirty="0" smtClean="0"/>
              <a:t>energy consumption tracker monitors and records electricity usage in real-time, providing insights into energy consumption patterns. It helps users identify high-energy appliances, optimize usage, reduce costs, and track sustainability goals through detailed analytics and alerts.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845066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|2.4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|2.4|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|2.4|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|2.4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|2.4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|2.4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|2.4|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|2.4|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|2.4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|2.4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|2.4|1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|2.4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9290</TotalTime>
  <Words>1001</Words>
  <Application>Microsoft Office PowerPoint</Application>
  <PresentationFormat>On-screen Show (4:3)</PresentationFormat>
  <Paragraphs>101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Abstract</vt:lpstr>
      <vt:lpstr>Need for the Proposed System</vt:lpstr>
      <vt:lpstr>Advantages of the Proposed System</vt:lpstr>
      <vt:lpstr>Main Objective</vt:lpstr>
      <vt:lpstr>Architecture</vt:lpstr>
      <vt:lpstr>Architeuctre</vt:lpstr>
      <vt:lpstr>System Requirements</vt:lpstr>
      <vt:lpstr>Functional Description</vt:lpstr>
      <vt:lpstr>Process Design</vt:lpstr>
      <vt:lpstr>Conclusions</vt:lpstr>
      <vt:lpstr>Future Enhancement</vt:lpstr>
      <vt:lpstr>IEEE Paper</vt:lpstr>
      <vt:lpstr>References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Sarvesharan K</dc:creator>
  <cp:lastModifiedBy>SARVESHWARAN</cp:lastModifiedBy>
  <cp:revision>1743</cp:revision>
  <dcterms:created xsi:type="dcterms:W3CDTF">2013-05-17T03:00:03Z</dcterms:created>
  <dcterms:modified xsi:type="dcterms:W3CDTF">2024-11-21T19:59:01Z</dcterms:modified>
</cp:coreProperties>
</file>