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8" r:id="rId5"/>
    <p:sldId id="259" r:id="rId6"/>
    <p:sldId id="269" r:id="rId7"/>
    <p:sldId id="267" r:id="rId8"/>
    <p:sldId id="273" r:id="rId9"/>
    <p:sldId id="274" r:id="rId10"/>
    <p:sldId id="275" r:id="rId11"/>
    <p:sldId id="276" r:id="rId12"/>
    <p:sldId id="278" r:id="rId13"/>
    <p:sldId id="279" r:id="rId14"/>
    <p:sldId id="280" r:id="rId15"/>
    <p:sldId id="281" r:id="rId16"/>
    <p:sldId id="264" r:id="rId17"/>
    <p:sldId id="282" r:id="rId18"/>
    <p:sldId id="283" r:id="rId19"/>
    <p:sldId id="265" r:id="rId20"/>
    <p:sldId id="266"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1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89EAA7-112F-4CF8-8DCC-CDF17F180B37}"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95DDC9BA-B6BC-4B6A-96B8-182EC6E4DEC9}">
      <dgm:prSet/>
      <dgm:spPr/>
      <dgm:t>
        <a:bodyPr/>
        <a:lstStyle/>
        <a:p>
          <a:pPr>
            <a:lnSpc>
              <a:spcPct val="100000"/>
            </a:lnSpc>
          </a:pPr>
          <a:r>
            <a:rPr lang="en-US"/>
            <a:t>Introduction to Angular</a:t>
          </a:r>
        </a:p>
      </dgm:t>
    </dgm:pt>
    <dgm:pt modelId="{1602AD6A-F929-4980-9AA9-E6F2D46F0569}" type="parTrans" cxnId="{151A384E-A386-4DE8-A00F-F1114D9844F7}">
      <dgm:prSet/>
      <dgm:spPr/>
      <dgm:t>
        <a:bodyPr/>
        <a:lstStyle/>
        <a:p>
          <a:endParaRPr lang="en-US"/>
        </a:p>
      </dgm:t>
    </dgm:pt>
    <dgm:pt modelId="{203E3E1D-0107-4F93-B050-998170CD2009}" type="sibTrans" cxnId="{151A384E-A386-4DE8-A00F-F1114D9844F7}">
      <dgm:prSet/>
      <dgm:spPr/>
      <dgm:t>
        <a:bodyPr/>
        <a:lstStyle/>
        <a:p>
          <a:pPr>
            <a:lnSpc>
              <a:spcPct val="100000"/>
            </a:lnSpc>
          </a:pPr>
          <a:endParaRPr lang="en-US"/>
        </a:p>
      </dgm:t>
    </dgm:pt>
    <dgm:pt modelId="{A36C25A3-4E2C-4FD0-A659-1803D9449ECA}">
      <dgm:prSet/>
      <dgm:spPr/>
      <dgm:t>
        <a:bodyPr/>
        <a:lstStyle/>
        <a:p>
          <a:pPr>
            <a:lnSpc>
              <a:spcPct val="100000"/>
            </a:lnSpc>
          </a:pPr>
          <a:r>
            <a:rPr lang="en-US"/>
            <a:t>Why do we need angular?</a:t>
          </a:r>
        </a:p>
      </dgm:t>
    </dgm:pt>
    <dgm:pt modelId="{73A987EF-83F1-4DBC-9739-EDADB595CCC2}" type="parTrans" cxnId="{4C9FCB60-F123-4B62-BD03-37A401750779}">
      <dgm:prSet/>
      <dgm:spPr/>
      <dgm:t>
        <a:bodyPr/>
        <a:lstStyle/>
        <a:p>
          <a:endParaRPr lang="en-US"/>
        </a:p>
      </dgm:t>
    </dgm:pt>
    <dgm:pt modelId="{75697E48-0B4C-458A-B679-898B46EA6324}" type="sibTrans" cxnId="{4C9FCB60-F123-4B62-BD03-37A401750779}">
      <dgm:prSet/>
      <dgm:spPr/>
      <dgm:t>
        <a:bodyPr/>
        <a:lstStyle/>
        <a:p>
          <a:pPr>
            <a:lnSpc>
              <a:spcPct val="100000"/>
            </a:lnSpc>
          </a:pPr>
          <a:endParaRPr lang="en-US"/>
        </a:p>
      </dgm:t>
    </dgm:pt>
    <dgm:pt modelId="{32682455-797E-4F1C-B8C6-DB940E9B36F0}">
      <dgm:prSet/>
      <dgm:spPr/>
      <dgm:t>
        <a:bodyPr/>
        <a:lstStyle/>
        <a:p>
          <a:pPr>
            <a:lnSpc>
              <a:spcPct val="100000"/>
            </a:lnSpc>
          </a:pPr>
          <a:r>
            <a:rPr lang="en-US"/>
            <a:t>Single Page Application(SPA)</a:t>
          </a:r>
        </a:p>
      </dgm:t>
    </dgm:pt>
    <dgm:pt modelId="{A35BCE26-2D2A-4FAA-9C9D-ABFDCA3D8CB0}" type="parTrans" cxnId="{4616F27C-0D19-41BC-92AC-8A0BBFBB6BBE}">
      <dgm:prSet/>
      <dgm:spPr/>
      <dgm:t>
        <a:bodyPr/>
        <a:lstStyle/>
        <a:p>
          <a:endParaRPr lang="en-US"/>
        </a:p>
      </dgm:t>
    </dgm:pt>
    <dgm:pt modelId="{657404A5-F61F-4888-8319-448E484B3B98}" type="sibTrans" cxnId="{4616F27C-0D19-41BC-92AC-8A0BBFBB6BBE}">
      <dgm:prSet/>
      <dgm:spPr/>
      <dgm:t>
        <a:bodyPr/>
        <a:lstStyle/>
        <a:p>
          <a:pPr>
            <a:lnSpc>
              <a:spcPct val="100000"/>
            </a:lnSpc>
          </a:pPr>
          <a:endParaRPr lang="en-US"/>
        </a:p>
      </dgm:t>
    </dgm:pt>
    <dgm:pt modelId="{7F528835-666A-40CA-81C4-DF8753B02CD8}">
      <dgm:prSet/>
      <dgm:spPr/>
      <dgm:t>
        <a:bodyPr/>
        <a:lstStyle/>
        <a:p>
          <a:pPr>
            <a:lnSpc>
              <a:spcPct val="100000"/>
            </a:lnSpc>
          </a:pPr>
          <a:r>
            <a:rPr lang="en-US"/>
            <a:t>Versions of angular</a:t>
          </a:r>
        </a:p>
      </dgm:t>
    </dgm:pt>
    <dgm:pt modelId="{ED93FDFC-C378-4933-B7C6-105B3CC8D94B}" type="parTrans" cxnId="{D715CED3-DD5B-4C18-9C27-516E24D08B0D}">
      <dgm:prSet/>
      <dgm:spPr/>
      <dgm:t>
        <a:bodyPr/>
        <a:lstStyle/>
        <a:p>
          <a:endParaRPr lang="en-US"/>
        </a:p>
      </dgm:t>
    </dgm:pt>
    <dgm:pt modelId="{56DC2125-5426-4362-B3DD-7B60163DF5B6}" type="sibTrans" cxnId="{D715CED3-DD5B-4C18-9C27-516E24D08B0D}">
      <dgm:prSet/>
      <dgm:spPr/>
      <dgm:t>
        <a:bodyPr/>
        <a:lstStyle/>
        <a:p>
          <a:pPr>
            <a:lnSpc>
              <a:spcPct val="100000"/>
            </a:lnSpc>
          </a:pPr>
          <a:endParaRPr lang="en-US"/>
        </a:p>
      </dgm:t>
    </dgm:pt>
    <dgm:pt modelId="{6BDE1725-12AF-487E-AC69-43606708278F}">
      <dgm:prSet/>
      <dgm:spPr/>
      <dgm:t>
        <a:bodyPr/>
        <a:lstStyle/>
        <a:p>
          <a:pPr>
            <a:lnSpc>
              <a:spcPct val="100000"/>
            </a:lnSpc>
          </a:pPr>
          <a:r>
            <a:rPr lang="en-US"/>
            <a:t>Features of Angular</a:t>
          </a:r>
        </a:p>
      </dgm:t>
    </dgm:pt>
    <dgm:pt modelId="{3EC5BADB-CDDE-4442-A85F-22DB460035D3}" type="parTrans" cxnId="{5A2B5727-5242-4C8F-B9D5-5B8F13B37BEF}">
      <dgm:prSet/>
      <dgm:spPr/>
      <dgm:t>
        <a:bodyPr/>
        <a:lstStyle/>
        <a:p>
          <a:endParaRPr lang="en-US"/>
        </a:p>
      </dgm:t>
    </dgm:pt>
    <dgm:pt modelId="{E7F260F0-26F5-4DC5-B11F-5E429F6BB59F}" type="sibTrans" cxnId="{5A2B5727-5242-4C8F-B9D5-5B8F13B37BEF}">
      <dgm:prSet/>
      <dgm:spPr/>
      <dgm:t>
        <a:bodyPr/>
        <a:lstStyle/>
        <a:p>
          <a:pPr>
            <a:lnSpc>
              <a:spcPct val="100000"/>
            </a:lnSpc>
          </a:pPr>
          <a:endParaRPr lang="en-US"/>
        </a:p>
      </dgm:t>
    </dgm:pt>
    <dgm:pt modelId="{C4950807-7FE0-4D14-BBD8-BD3881FF57CD}">
      <dgm:prSet/>
      <dgm:spPr/>
      <dgm:t>
        <a:bodyPr/>
        <a:lstStyle/>
        <a:p>
          <a:pPr>
            <a:lnSpc>
              <a:spcPct val="100000"/>
            </a:lnSpc>
          </a:pPr>
          <a:r>
            <a:rPr lang="en-US"/>
            <a:t>Advantages</a:t>
          </a:r>
        </a:p>
      </dgm:t>
    </dgm:pt>
    <dgm:pt modelId="{214E6721-BE22-4E49-97C0-A0FC472A7459}" type="parTrans" cxnId="{7583850F-B5F6-47B3-9E7D-EF2AD1B1ACBC}">
      <dgm:prSet/>
      <dgm:spPr/>
      <dgm:t>
        <a:bodyPr/>
        <a:lstStyle/>
        <a:p>
          <a:endParaRPr lang="en-US"/>
        </a:p>
      </dgm:t>
    </dgm:pt>
    <dgm:pt modelId="{11819F53-9B46-45C6-99ED-6FC9C36FC2D8}" type="sibTrans" cxnId="{7583850F-B5F6-47B3-9E7D-EF2AD1B1ACBC}">
      <dgm:prSet/>
      <dgm:spPr/>
      <dgm:t>
        <a:bodyPr/>
        <a:lstStyle/>
        <a:p>
          <a:pPr>
            <a:lnSpc>
              <a:spcPct val="100000"/>
            </a:lnSpc>
          </a:pPr>
          <a:endParaRPr lang="en-US"/>
        </a:p>
      </dgm:t>
    </dgm:pt>
    <dgm:pt modelId="{1CFEE63A-35F9-497E-9B4C-84F2B395DADF}">
      <dgm:prSet/>
      <dgm:spPr/>
      <dgm:t>
        <a:bodyPr/>
        <a:lstStyle/>
        <a:p>
          <a:pPr>
            <a:lnSpc>
              <a:spcPct val="100000"/>
            </a:lnSpc>
          </a:pPr>
          <a:r>
            <a:rPr lang="en-US"/>
            <a:t>Applications</a:t>
          </a:r>
        </a:p>
      </dgm:t>
    </dgm:pt>
    <dgm:pt modelId="{150DB965-077F-4A08-8A65-475C8D39C0DA}" type="parTrans" cxnId="{5B943459-36BE-4FB2-A22E-7F2C78BE3E4F}">
      <dgm:prSet/>
      <dgm:spPr/>
      <dgm:t>
        <a:bodyPr/>
        <a:lstStyle/>
        <a:p>
          <a:endParaRPr lang="en-US"/>
        </a:p>
      </dgm:t>
    </dgm:pt>
    <dgm:pt modelId="{987D6FFA-CAA0-4875-B892-CDA8D82D441D}" type="sibTrans" cxnId="{5B943459-36BE-4FB2-A22E-7F2C78BE3E4F}">
      <dgm:prSet/>
      <dgm:spPr/>
      <dgm:t>
        <a:bodyPr/>
        <a:lstStyle/>
        <a:p>
          <a:pPr>
            <a:lnSpc>
              <a:spcPct val="100000"/>
            </a:lnSpc>
          </a:pPr>
          <a:endParaRPr lang="en-US"/>
        </a:p>
      </dgm:t>
    </dgm:pt>
    <dgm:pt modelId="{F041D38E-CEE2-4BD2-A22B-BA242EEB715E}">
      <dgm:prSet/>
      <dgm:spPr/>
      <dgm:t>
        <a:bodyPr/>
        <a:lstStyle/>
        <a:p>
          <a:pPr>
            <a:lnSpc>
              <a:spcPct val="100000"/>
            </a:lnSpc>
          </a:pPr>
          <a:r>
            <a:rPr lang="en-US"/>
            <a:t>Conclusion</a:t>
          </a:r>
        </a:p>
      </dgm:t>
    </dgm:pt>
    <dgm:pt modelId="{7D42278A-47B6-44ED-833C-D588A1C1C441}" type="parTrans" cxnId="{0604E9E2-5C15-4C26-883C-9E7637C95295}">
      <dgm:prSet/>
      <dgm:spPr/>
      <dgm:t>
        <a:bodyPr/>
        <a:lstStyle/>
        <a:p>
          <a:endParaRPr lang="en-US"/>
        </a:p>
      </dgm:t>
    </dgm:pt>
    <dgm:pt modelId="{3052C918-A301-4269-94CF-84F6D407A865}" type="sibTrans" cxnId="{0604E9E2-5C15-4C26-883C-9E7637C95295}">
      <dgm:prSet/>
      <dgm:spPr/>
      <dgm:t>
        <a:bodyPr/>
        <a:lstStyle/>
        <a:p>
          <a:endParaRPr lang="en-US"/>
        </a:p>
      </dgm:t>
    </dgm:pt>
    <dgm:pt modelId="{803894DE-D60D-4242-AACB-61D3717DD53A}" type="pres">
      <dgm:prSet presAssocID="{C789EAA7-112F-4CF8-8DCC-CDF17F180B37}" presName="root" presStyleCnt="0">
        <dgm:presLayoutVars>
          <dgm:dir/>
          <dgm:resizeHandles val="exact"/>
        </dgm:presLayoutVars>
      </dgm:prSet>
      <dgm:spPr/>
    </dgm:pt>
    <dgm:pt modelId="{56FDA26F-8054-4AC9-B015-5601FC84D6A0}" type="pres">
      <dgm:prSet presAssocID="{C789EAA7-112F-4CF8-8DCC-CDF17F180B37}" presName="container" presStyleCnt="0">
        <dgm:presLayoutVars>
          <dgm:dir/>
          <dgm:resizeHandles val="exact"/>
        </dgm:presLayoutVars>
      </dgm:prSet>
      <dgm:spPr/>
    </dgm:pt>
    <dgm:pt modelId="{D9F231C4-1CAA-4A8F-85BE-6026C72FB97B}" type="pres">
      <dgm:prSet presAssocID="{95DDC9BA-B6BC-4B6A-96B8-182EC6E4DEC9}" presName="compNode" presStyleCnt="0"/>
      <dgm:spPr/>
    </dgm:pt>
    <dgm:pt modelId="{E4C2280D-2573-4D5E-9BCF-CD50E98EA536}" type="pres">
      <dgm:prSet presAssocID="{95DDC9BA-B6BC-4B6A-96B8-182EC6E4DEC9}" presName="iconBgRect" presStyleLbl="bgShp" presStyleIdx="0" presStyleCnt="8"/>
      <dgm:spPr/>
    </dgm:pt>
    <dgm:pt modelId="{4590C915-9D58-42FF-8DCF-C4DA6D351157}" type="pres">
      <dgm:prSet presAssocID="{95DDC9BA-B6BC-4B6A-96B8-182EC6E4DEC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90869B0-45AD-4D6B-A9E2-9F5143DCE7D5}" type="pres">
      <dgm:prSet presAssocID="{95DDC9BA-B6BC-4B6A-96B8-182EC6E4DEC9}" presName="spaceRect" presStyleCnt="0"/>
      <dgm:spPr/>
    </dgm:pt>
    <dgm:pt modelId="{684CD97D-0DF6-4633-A2ED-26D1CB32BBE5}" type="pres">
      <dgm:prSet presAssocID="{95DDC9BA-B6BC-4B6A-96B8-182EC6E4DEC9}" presName="textRect" presStyleLbl="revTx" presStyleIdx="0" presStyleCnt="8">
        <dgm:presLayoutVars>
          <dgm:chMax val="1"/>
          <dgm:chPref val="1"/>
        </dgm:presLayoutVars>
      </dgm:prSet>
      <dgm:spPr/>
    </dgm:pt>
    <dgm:pt modelId="{19695411-9823-4297-8EBF-3B03BD3E645A}" type="pres">
      <dgm:prSet presAssocID="{203E3E1D-0107-4F93-B050-998170CD2009}" presName="sibTrans" presStyleLbl="sibTrans2D1" presStyleIdx="0" presStyleCnt="0"/>
      <dgm:spPr/>
    </dgm:pt>
    <dgm:pt modelId="{FCA03D67-262F-4309-AE94-85F3E309D53F}" type="pres">
      <dgm:prSet presAssocID="{A36C25A3-4E2C-4FD0-A659-1803D9449ECA}" presName="compNode" presStyleCnt="0"/>
      <dgm:spPr/>
    </dgm:pt>
    <dgm:pt modelId="{E4E1B27E-10EE-49B4-A22F-203EC8551EA3}" type="pres">
      <dgm:prSet presAssocID="{A36C25A3-4E2C-4FD0-A659-1803D9449ECA}" presName="iconBgRect" presStyleLbl="bgShp" presStyleIdx="1" presStyleCnt="8"/>
      <dgm:spPr/>
    </dgm:pt>
    <dgm:pt modelId="{D47136BD-28F3-4649-BB65-5C3A360659D2}" type="pres">
      <dgm:prSet presAssocID="{A36C25A3-4E2C-4FD0-A659-1803D9449EC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8A6CB64A-0588-4C3A-84A0-70E69B8F4CAB}" type="pres">
      <dgm:prSet presAssocID="{A36C25A3-4E2C-4FD0-A659-1803D9449ECA}" presName="spaceRect" presStyleCnt="0"/>
      <dgm:spPr/>
    </dgm:pt>
    <dgm:pt modelId="{888FB338-B487-4476-A690-6042E6B7A3D8}" type="pres">
      <dgm:prSet presAssocID="{A36C25A3-4E2C-4FD0-A659-1803D9449ECA}" presName="textRect" presStyleLbl="revTx" presStyleIdx="1" presStyleCnt="8">
        <dgm:presLayoutVars>
          <dgm:chMax val="1"/>
          <dgm:chPref val="1"/>
        </dgm:presLayoutVars>
      </dgm:prSet>
      <dgm:spPr/>
    </dgm:pt>
    <dgm:pt modelId="{B5A644F6-7730-4291-9EF9-A451FF65F293}" type="pres">
      <dgm:prSet presAssocID="{75697E48-0B4C-458A-B679-898B46EA6324}" presName="sibTrans" presStyleLbl="sibTrans2D1" presStyleIdx="0" presStyleCnt="0"/>
      <dgm:spPr/>
    </dgm:pt>
    <dgm:pt modelId="{BFE9937D-E2BA-4A00-A4CC-07DDF6332C8B}" type="pres">
      <dgm:prSet presAssocID="{32682455-797E-4F1C-B8C6-DB940E9B36F0}" presName="compNode" presStyleCnt="0"/>
      <dgm:spPr/>
    </dgm:pt>
    <dgm:pt modelId="{ADB44FB1-F9FB-4830-8CB7-AA37965665E5}" type="pres">
      <dgm:prSet presAssocID="{32682455-797E-4F1C-B8C6-DB940E9B36F0}" presName="iconBgRect" presStyleLbl="bgShp" presStyleIdx="2" presStyleCnt="8"/>
      <dgm:spPr/>
    </dgm:pt>
    <dgm:pt modelId="{9DCDDE1C-FF6F-435E-A612-88A8B64DE6D2}" type="pres">
      <dgm:prSet presAssocID="{32682455-797E-4F1C-B8C6-DB940E9B36F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per"/>
        </a:ext>
      </dgm:extLst>
    </dgm:pt>
    <dgm:pt modelId="{F40BCA2A-FB2E-4D11-94B8-85AF3AE94B74}" type="pres">
      <dgm:prSet presAssocID="{32682455-797E-4F1C-B8C6-DB940E9B36F0}" presName="spaceRect" presStyleCnt="0"/>
      <dgm:spPr/>
    </dgm:pt>
    <dgm:pt modelId="{E193B58D-CE2C-4086-8C8D-F8666DE42ECF}" type="pres">
      <dgm:prSet presAssocID="{32682455-797E-4F1C-B8C6-DB940E9B36F0}" presName="textRect" presStyleLbl="revTx" presStyleIdx="2" presStyleCnt="8">
        <dgm:presLayoutVars>
          <dgm:chMax val="1"/>
          <dgm:chPref val="1"/>
        </dgm:presLayoutVars>
      </dgm:prSet>
      <dgm:spPr/>
    </dgm:pt>
    <dgm:pt modelId="{F671FBB3-BC0C-4464-A8FE-BF0CA456C680}" type="pres">
      <dgm:prSet presAssocID="{657404A5-F61F-4888-8319-448E484B3B98}" presName="sibTrans" presStyleLbl="sibTrans2D1" presStyleIdx="0" presStyleCnt="0"/>
      <dgm:spPr/>
    </dgm:pt>
    <dgm:pt modelId="{0DACC223-BB8A-4415-9B84-932A23A18F38}" type="pres">
      <dgm:prSet presAssocID="{7F528835-666A-40CA-81C4-DF8753B02CD8}" presName="compNode" presStyleCnt="0"/>
      <dgm:spPr/>
    </dgm:pt>
    <dgm:pt modelId="{1F516C37-9535-4691-8827-23535D35C623}" type="pres">
      <dgm:prSet presAssocID="{7F528835-666A-40CA-81C4-DF8753B02CD8}" presName="iconBgRect" presStyleLbl="bgShp" presStyleIdx="3" presStyleCnt="8"/>
      <dgm:spPr/>
    </dgm:pt>
    <dgm:pt modelId="{475D8DE2-E1DC-415F-BF25-989A0556C66D}" type="pres">
      <dgm:prSet presAssocID="{7F528835-666A-40CA-81C4-DF8753B02CD8}"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53201AB-068B-4E89-9213-6521BF097561}" type="pres">
      <dgm:prSet presAssocID="{7F528835-666A-40CA-81C4-DF8753B02CD8}" presName="spaceRect" presStyleCnt="0"/>
      <dgm:spPr/>
    </dgm:pt>
    <dgm:pt modelId="{50F1C506-C5A7-4CD4-9970-8FC7F3AB242C}" type="pres">
      <dgm:prSet presAssocID="{7F528835-666A-40CA-81C4-DF8753B02CD8}" presName="textRect" presStyleLbl="revTx" presStyleIdx="3" presStyleCnt="8">
        <dgm:presLayoutVars>
          <dgm:chMax val="1"/>
          <dgm:chPref val="1"/>
        </dgm:presLayoutVars>
      </dgm:prSet>
      <dgm:spPr/>
    </dgm:pt>
    <dgm:pt modelId="{B97CFF98-2E03-4432-9D92-D3CEC5F973D3}" type="pres">
      <dgm:prSet presAssocID="{56DC2125-5426-4362-B3DD-7B60163DF5B6}" presName="sibTrans" presStyleLbl="sibTrans2D1" presStyleIdx="0" presStyleCnt="0"/>
      <dgm:spPr/>
    </dgm:pt>
    <dgm:pt modelId="{7E85B07A-69F7-4B70-88F7-9B4C6669CBF9}" type="pres">
      <dgm:prSet presAssocID="{6BDE1725-12AF-487E-AC69-43606708278F}" presName="compNode" presStyleCnt="0"/>
      <dgm:spPr/>
    </dgm:pt>
    <dgm:pt modelId="{D3A713B6-5119-4EF5-AB5C-E7A2447C4213}" type="pres">
      <dgm:prSet presAssocID="{6BDE1725-12AF-487E-AC69-43606708278F}" presName="iconBgRect" presStyleLbl="bgShp" presStyleIdx="4" presStyleCnt="8"/>
      <dgm:spPr/>
    </dgm:pt>
    <dgm:pt modelId="{9926DCBC-8026-40B0-AC55-129915C82B84}" type="pres">
      <dgm:prSet presAssocID="{6BDE1725-12AF-487E-AC69-43606708278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485C2C3A-EB93-4214-AC2F-416B9BBFA552}" type="pres">
      <dgm:prSet presAssocID="{6BDE1725-12AF-487E-AC69-43606708278F}" presName="spaceRect" presStyleCnt="0"/>
      <dgm:spPr/>
    </dgm:pt>
    <dgm:pt modelId="{887CBE16-3413-4A60-B02B-24A62EC8C9E5}" type="pres">
      <dgm:prSet presAssocID="{6BDE1725-12AF-487E-AC69-43606708278F}" presName="textRect" presStyleLbl="revTx" presStyleIdx="4" presStyleCnt="8">
        <dgm:presLayoutVars>
          <dgm:chMax val="1"/>
          <dgm:chPref val="1"/>
        </dgm:presLayoutVars>
      </dgm:prSet>
      <dgm:spPr/>
    </dgm:pt>
    <dgm:pt modelId="{4AC1F133-20DB-48AA-BF85-ACA375A21B29}" type="pres">
      <dgm:prSet presAssocID="{E7F260F0-26F5-4DC5-B11F-5E429F6BB59F}" presName="sibTrans" presStyleLbl="sibTrans2D1" presStyleIdx="0" presStyleCnt="0"/>
      <dgm:spPr/>
    </dgm:pt>
    <dgm:pt modelId="{D0AD3610-2ECD-43DE-B052-3651FED85DCD}" type="pres">
      <dgm:prSet presAssocID="{C4950807-7FE0-4D14-BBD8-BD3881FF57CD}" presName="compNode" presStyleCnt="0"/>
      <dgm:spPr/>
    </dgm:pt>
    <dgm:pt modelId="{8D0BC574-8319-4552-B595-1AACB5B1561A}" type="pres">
      <dgm:prSet presAssocID="{C4950807-7FE0-4D14-BBD8-BD3881FF57CD}" presName="iconBgRect" presStyleLbl="bgShp" presStyleIdx="5" presStyleCnt="8"/>
      <dgm:spPr/>
    </dgm:pt>
    <dgm:pt modelId="{BAB3C4F2-3B89-4F12-B537-A492CEE92E66}" type="pres">
      <dgm:prSet presAssocID="{C4950807-7FE0-4D14-BBD8-BD3881FF57C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E59224E9-C30A-4EE2-B174-40655CBCD1C7}" type="pres">
      <dgm:prSet presAssocID="{C4950807-7FE0-4D14-BBD8-BD3881FF57CD}" presName="spaceRect" presStyleCnt="0"/>
      <dgm:spPr/>
    </dgm:pt>
    <dgm:pt modelId="{69C303A2-5BD3-4349-AB0C-A7E655BE0C81}" type="pres">
      <dgm:prSet presAssocID="{C4950807-7FE0-4D14-BBD8-BD3881FF57CD}" presName="textRect" presStyleLbl="revTx" presStyleIdx="5" presStyleCnt="8">
        <dgm:presLayoutVars>
          <dgm:chMax val="1"/>
          <dgm:chPref val="1"/>
        </dgm:presLayoutVars>
      </dgm:prSet>
      <dgm:spPr/>
    </dgm:pt>
    <dgm:pt modelId="{D42EE8F9-2998-4E32-BC91-BD9F7B812A50}" type="pres">
      <dgm:prSet presAssocID="{11819F53-9B46-45C6-99ED-6FC9C36FC2D8}" presName="sibTrans" presStyleLbl="sibTrans2D1" presStyleIdx="0" presStyleCnt="0"/>
      <dgm:spPr/>
    </dgm:pt>
    <dgm:pt modelId="{78172EA8-C5A4-44B6-9CDA-226DF7A1DDCB}" type="pres">
      <dgm:prSet presAssocID="{1CFEE63A-35F9-497E-9B4C-84F2B395DADF}" presName="compNode" presStyleCnt="0"/>
      <dgm:spPr/>
    </dgm:pt>
    <dgm:pt modelId="{65DBFB2D-1B3B-48AF-A1C3-9074812B07F0}" type="pres">
      <dgm:prSet presAssocID="{1CFEE63A-35F9-497E-9B4C-84F2B395DADF}" presName="iconBgRect" presStyleLbl="bgShp" presStyleIdx="6" presStyleCnt="8"/>
      <dgm:spPr/>
    </dgm:pt>
    <dgm:pt modelId="{CFCE033C-4BFB-49D6-9B3A-2BB6E205E160}" type="pres">
      <dgm:prSet presAssocID="{1CFEE63A-35F9-497E-9B4C-84F2B395DAD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ity"/>
        </a:ext>
      </dgm:extLst>
    </dgm:pt>
    <dgm:pt modelId="{A85295E4-1038-44CD-AD33-8E475C9C08EE}" type="pres">
      <dgm:prSet presAssocID="{1CFEE63A-35F9-497E-9B4C-84F2B395DADF}" presName="spaceRect" presStyleCnt="0"/>
      <dgm:spPr/>
    </dgm:pt>
    <dgm:pt modelId="{28DB0792-A011-4307-B1BF-4FA1807D3ABC}" type="pres">
      <dgm:prSet presAssocID="{1CFEE63A-35F9-497E-9B4C-84F2B395DADF}" presName="textRect" presStyleLbl="revTx" presStyleIdx="6" presStyleCnt="8">
        <dgm:presLayoutVars>
          <dgm:chMax val="1"/>
          <dgm:chPref val="1"/>
        </dgm:presLayoutVars>
      </dgm:prSet>
      <dgm:spPr/>
    </dgm:pt>
    <dgm:pt modelId="{A1C49C8F-407E-4102-AC8A-542CAC7E428A}" type="pres">
      <dgm:prSet presAssocID="{987D6FFA-CAA0-4875-B892-CDA8D82D441D}" presName="sibTrans" presStyleLbl="sibTrans2D1" presStyleIdx="0" presStyleCnt="0"/>
      <dgm:spPr/>
    </dgm:pt>
    <dgm:pt modelId="{F86EE4BC-9B7E-47AD-B090-43E77EEF49C9}" type="pres">
      <dgm:prSet presAssocID="{F041D38E-CEE2-4BD2-A22B-BA242EEB715E}" presName="compNode" presStyleCnt="0"/>
      <dgm:spPr/>
    </dgm:pt>
    <dgm:pt modelId="{0E3D94EB-A94D-4C7A-8926-29D9A3F65578}" type="pres">
      <dgm:prSet presAssocID="{F041D38E-CEE2-4BD2-A22B-BA242EEB715E}" presName="iconBgRect" presStyleLbl="bgShp" presStyleIdx="7" presStyleCnt="8"/>
      <dgm:spPr/>
    </dgm:pt>
    <dgm:pt modelId="{5BB65190-8CAD-4CAE-8917-0C93D84407B7}" type="pres">
      <dgm:prSet presAssocID="{F041D38E-CEE2-4BD2-A22B-BA242EEB715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Gavel"/>
        </a:ext>
      </dgm:extLst>
    </dgm:pt>
    <dgm:pt modelId="{47397881-4CE0-43E3-9E8B-F33D77FCAD74}" type="pres">
      <dgm:prSet presAssocID="{F041D38E-CEE2-4BD2-A22B-BA242EEB715E}" presName="spaceRect" presStyleCnt="0"/>
      <dgm:spPr/>
    </dgm:pt>
    <dgm:pt modelId="{466D4331-DD67-4F0B-8BDD-09852BAB6B81}" type="pres">
      <dgm:prSet presAssocID="{F041D38E-CEE2-4BD2-A22B-BA242EEB715E}" presName="textRect" presStyleLbl="revTx" presStyleIdx="7" presStyleCnt="8">
        <dgm:presLayoutVars>
          <dgm:chMax val="1"/>
          <dgm:chPref val="1"/>
        </dgm:presLayoutVars>
      </dgm:prSet>
      <dgm:spPr/>
    </dgm:pt>
  </dgm:ptLst>
  <dgm:cxnLst>
    <dgm:cxn modelId="{81C2A505-E726-4F67-B57F-1E4F4F1107AA}" type="presOf" srcId="{657404A5-F61F-4888-8319-448E484B3B98}" destId="{F671FBB3-BC0C-4464-A8FE-BF0CA456C680}" srcOrd="0" destOrd="0" presId="urn:microsoft.com/office/officeart/2018/2/layout/IconCircleList"/>
    <dgm:cxn modelId="{7583850F-B5F6-47B3-9E7D-EF2AD1B1ACBC}" srcId="{C789EAA7-112F-4CF8-8DCC-CDF17F180B37}" destId="{C4950807-7FE0-4D14-BBD8-BD3881FF57CD}" srcOrd="5" destOrd="0" parTransId="{214E6721-BE22-4E49-97C0-A0FC472A7459}" sibTransId="{11819F53-9B46-45C6-99ED-6FC9C36FC2D8}"/>
    <dgm:cxn modelId="{AFDEDD18-6B27-4CFE-AF3D-4969AFCF893F}" type="presOf" srcId="{32682455-797E-4F1C-B8C6-DB940E9B36F0}" destId="{E193B58D-CE2C-4086-8C8D-F8666DE42ECF}" srcOrd="0" destOrd="0" presId="urn:microsoft.com/office/officeart/2018/2/layout/IconCircleList"/>
    <dgm:cxn modelId="{D68EE921-BC18-4C3A-9CB7-5214CA7C7DB3}" type="presOf" srcId="{75697E48-0B4C-458A-B679-898B46EA6324}" destId="{B5A644F6-7730-4291-9EF9-A451FF65F293}" srcOrd="0" destOrd="0" presId="urn:microsoft.com/office/officeart/2018/2/layout/IconCircleList"/>
    <dgm:cxn modelId="{611ABF23-00D6-4853-A9D1-712DE412A2CC}" type="presOf" srcId="{95DDC9BA-B6BC-4B6A-96B8-182EC6E4DEC9}" destId="{684CD97D-0DF6-4633-A2ED-26D1CB32BBE5}" srcOrd="0" destOrd="0" presId="urn:microsoft.com/office/officeart/2018/2/layout/IconCircleList"/>
    <dgm:cxn modelId="{5A2B5727-5242-4C8F-B9D5-5B8F13B37BEF}" srcId="{C789EAA7-112F-4CF8-8DCC-CDF17F180B37}" destId="{6BDE1725-12AF-487E-AC69-43606708278F}" srcOrd="4" destOrd="0" parTransId="{3EC5BADB-CDDE-4442-A85F-22DB460035D3}" sibTransId="{E7F260F0-26F5-4DC5-B11F-5E429F6BB59F}"/>
    <dgm:cxn modelId="{40C8BB5C-0422-4CE5-B59D-DE2D5E3BFDB2}" type="presOf" srcId="{E7F260F0-26F5-4DC5-B11F-5E429F6BB59F}" destId="{4AC1F133-20DB-48AA-BF85-ACA375A21B29}" srcOrd="0" destOrd="0" presId="urn:microsoft.com/office/officeart/2018/2/layout/IconCircleList"/>
    <dgm:cxn modelId="{4C9FCB60-F123-4B62-BD03-37A401750779}" srcId="{C789EAA7-112F-4CF8-8DCC-CDF17F180B37}" destId="{A36C25A3-4E2C-4FD0-A659-1803D9449ECA}" srcOrd="1" destOrd="0" parTransId="{73A987EF-83F1-4DBC-9739-EDADB595CCC2}" sibTransId="{75697E48-0B4C-458A-B679-898B46EA6324}"/>
    <dgm:cxn modelId="{151A384E-A386-4DE8-A00F-F1114D9844F7}" srcId="{C789EAA7-112F-4CF8-8DCC-CDF17F180B37}" destId="{95DDC9BA-B6BC-4B6A-96B8-182EC6E4DEC9}" srcOrd="0" destOrd="0" parTransId="{1602AD6A-F929-4980-9AA9-E6F2D46F0569}" sibTransId="{203E3E1D-0107-4F93-B050-998170CD2009}"/>
    <dgm:cxn modelId="{5B943459-36BE-4FB2-A22E-7F2C78BE3E4F}" srcId="{C789EAA7-112F-4CF8-8DCC-CDF17F180B37}" destId="{1CFEE63A-35F9-497E-9B4C-84F2B395DADF}" srcOrd="6" destOrd="0" parTransId="{150DB965-077F-4A08-8A65-475C8D39C0DA}" sibTransId="{987D6FFA-CAA0-4875-B892-CDA8D82D441D}"/>
    <dgm:cxn modelId="{5E5CCC7B-02DB-492B-AC9B-D99E4FF74CEB}" type="presOf" srcId="{C4950807-7FE0-4D14-BBD8-BD3881FF57CD}" destId="{69C303A2-5BD3-4349-AB0C-A7E655BE0C81}" srcOrd="0" destOrd="0" presId="urn:microsoft.com/office/officeart/2018/2/layout/IconCircleList"/>
    <dgm:cxn modelId="{4616F27C-0D19-41BC-92AC-8A0BBFBB6BBE}" srcId="{C789EAA7-112F-4CF8-8DCC-CDF17F180B37}" destId="{32682455-797E-4F1C-B8C6-DB940E9B36F0}" srcOrd="2" destOrd="0" parTransId="{A35BCE26-2D2A-4FAA-9C9D-ABFDCA3D8CB0}" sibTransId="{657404A5-F61F-4888-8319-448E484B3B98}"/>
    <dgm:cxn modelId="{D5D7877F-B24D-4F6C-94B5-250DD049DE2E}" type="presOf" srcId="{11819F53-9B46-45C6-99ED-6FC9C36FC2D8}" destId="{D42EE8F9-2998-4E32-BC91-BD9F7B812A50}" srcOrd="0" destOrd="0" presId="urn:microsoft.com/office/officeart/2018/2/layout/IconCircleList"/>
    <dgm:cxn modelId="{D04234A3-163F-479D-9F93-CC62F1162454}" type="presOf" srcId="{F041D38E-CEE2-4BD2-A22B-BA242EEB715E}" destId="{466D4331-DD67-4F0B-8BDD-09852BAB6B81}" srcOrd="0" destOrd="0" presId="urn:microsoft.com/office/officeart/2018/2/layout/IconCircleList"/>
    <dgm:cxn modelId="{31FEE9B3-71DB-41DA-BED9-F04DC544F770}" type="presOf" srcId="{1CFEE63A-35F9-497E-9B4C-84F2B395DADF}" destId="{28DB0792-A011-4307-B1BF-4FA1807D3ABC}" srcOrd="0" destOrd="0" presId="urn:microsoft.com/office/officeart/2018/2/layout/IconCircleList"/>
    <dgm:cxn modelId="{D0BA9CB4-8C65-473F-B76C-240D9CBDE985}" type="presOf" srcId="{203E3E1D-0107-4F93-B050-998170CD2009}" destId="{19695411-9823-4297-8EBF-3B03BD3E645A}" srcOrd="0" destOrd="0" presId="urn:microsoft.com/office/officeart/2018/2/layout/IconCircleList"/>
    <dgm:cxn modelId="{333828B7-1019-4136-A6EC-7D9A1C86D276}" type="presOf" srcId="{56DC2125-5426-4362-B3DD-7B60163DF5B6}" destId="{B97CFF98-2E03-4432-9D92-D3CEC5F973D3}" srcOrd="0" destOrd="0" presId="urn:microsoft.com/office/officeart/2018/2/layout/IconCircleList"/>
    <dgm:cxn modelId="{FB8794BE-19D5-41CE-B989-7163FDC3EA2E}" type="presOf" srcId="{A36C25A3-4E2C-4FD0-A659-1803D9449ECA}" destId="{888FB338-B487-4476-A690-6042E6B7A3D8}" srcOrd="0" destOrd="0" presId="urn:microsoft.com/office/officeart/2018/2/layout/IconCircleList"/>
    <dgm:cxn modelId="{D715CED3-DD5B-4C18-9C27-516E24D08B0D}" srcId="{C789EAA7-112F-4CF8-8DCC-CDF17F180B37}" destId="{7F528835-666A-40CA-81C4-DF8753B02CD8}" srcOrd="3" destOrd="0" parTransId="{ED93FDFC-C378-4933-B7C6-105B3CC8D94B}" sibTransId="{56DC2125-5426-4362-B3DD-7B60163DF5B6}"/>
    <dgm:cxn modelId="{3DB80DDD-D650-4870-9E45-23D9B4488CE4}" type="presOf" srcId="{7F528835-666A-40CA-81C4-DF8753B02CD8}" destId="{50F1C506-C5A7-4CD4-9970-8FC7F3AB242C}" srcOrd="0" destOrd="0" presId="urn:microsoft.com/office/officeart/2018/2/layout/IconCircleList"/>
    <dgm:cxn modelId="{710ECCE0-2A11-4EB1-9BBB-E4487BC1CEE5}" type="presOf" srcId="{6BDE1725-12AF-487E-AC69-43606708278F}" destId="{887CBE16-3413-4A60-B02B-24A62EC8C9E5}" srcOrd="0" destOrd="0" presId="urn:microsoft.com/office/officeart/2018/2/layout/IconCircleList"/>
    <dgm:cxn modelId="{0604E9E2-5C15-4C26-883C-9E7637C95295}" srcId="{C789EAA7-112F-4CF8-8DCC-CDF17F180B37}" destId="{F041D38E-CEE2-4BD2-A22B-BA242EEB715E}" srcOrd="7" destOrd="0" parTransId="{7D42278A-47B6-44ED-833C-D588A1C1C441}" sibTransId="{3052C918-A301-4269-94CF-84F6D407A865}"/>
    <dgm:cxn modelId="{BBBDEDEF-187A-4416-9C01-0C4465A2A5C7}" type="presOf" srcId="{C789EAA7-112F-4CF8-8DCC-CDF17F180B37}" destId="{803894DE-D60D-4242-AACB-61D3717DD53A}" srcOrd="0" destOrd="0" presId="urn:microsoft.com/office/officeart/2018/2/layout/IconCircleList"/>
    <dgm:cxn modelId="{F45741F1-5DDD-40C5-99E9-8CC8DCC6EF97}" type="presOf" srcId="{987D6FFA-CAA0-4875-B892-CDA8D82D441D}" destId="{A1C49C8F-407E-4102-AC8A-542CAC7E428A}" srcOrd="0" destOrd="0" presId="urn:microsoft.com/office/officeart/2018/2/layout/IconCircleList"/>
    <dgm:cxn modelId="{A38ED5BA-CE9C-4605-B533-8AAB80144C89}" type="presParOf" srcId="{803894DE-D60D-4242-AACB-61D3717DD53A}" destId="{56FDA26F-8054-4AC9-B015-5601FC84D6A0}" srcOrd="0" destOrd="0" presId="urn:microsoft.com/office/officeart/2018/2/layout/IconCircleList"/>
    <dgm:cxn modelId="{3C4E6396-5023-4924-9154-4889BAF9CA40}" type="presParOf" srcId="{56FDA26F-8054-4AC9-B015-5601FC84D6A0}" destId="{D9F231C4-1CAA-4A8F-85BE-6026C72FB97B}" srcOrd="0" destOrd="0" presId="urn:microsoft.com/office/officeart/2018/2/layout/IconCircleList"/>
    <dgm:cxn modelId="{CFB43E47-B68A-4BCA-AB9A-1A877B5CCF19}" type="presParOf" srcId="{D9F231C4-1CAA-4A8F-85BE-6026C72FB97B}" destId="{E4C2280D-2573-4D5E-9BCF-CD50E98EA536}" srcOrd="0" destOrd="0" presId="urn:microsoft.com/office/officeart/2018/2/layout/IconCircleList"/>
    <dgm:cxn modelId="{94B00B1E-0C69-4400-94C2-A014CA62AD4A}" type="presParOf" srcId="{D9F231C4-1CAA-4A8F-85BE-6026C72FB97B}" destId="{4590C915-9D58-42FF-8DCF-C4DA6D351157}" srcOrd="1" destOrd="0" presId="urn:microsoft.com/office/officeart/2018/2/layout/IconCircleList"/>
    <dgm:cxn modelId="{B0E15DE5-3FD6-4044-BC27-1F5A7DF010B0}" type="presParOf" srcId="{D9F231C4-1CAA-4A8F-85BE-6026C72FB97B}" destId="{A90869B0-45AD-4D6B-A9E2-9F5143DCE7D5}" srcOrd="2" destOrd="0" presId="urn:microsoft.com/office/officeart/2018/2/layout/IconCircleList"/>
    <dgm:cxn modelId="{341615D7-6AC2-405E-B6C9-5A8566622409}" type="presParOf" srcId="{D9F231C4-1CAA-4A8F-85BE-6026C72FB97B}" destId="{684CD97D-0DF6-4633-A2ED-26D1CB32BBE5}" srcOrd="3" destOrd="0" presId="urn:microsoft.com/office/officeart/2018/2/layout/IconCircleList"/>
    <dgm:cxn modelId="{47869998-970F-47FA-9D7A-873643C60C18}" type="presParOf" srcId="{56FDA26F-8054-4AC9-B015-5601FC84D6A0}" destId="{19695411-9823-4297-8EBF-3B03BD3E645A}" srcOrd="1" destOrd="0" presId="urn:microsoft.com/office/officeart/2018/2/layout/IconCircleList"/>
    <dgm:cxn modelId="{FF63D7CB-DF9F-46D0-A500-5710FA86A7CA}" type="presParOf" srcId="{56FDA26F-8054-4AC9-B015-5601FC84D6A0}" destId="{FCA03D67-262F-4309-AE94-85F3E309D53F}" srcOrd="2" destOrd="0" presId="urn:microsoft.com/office/officeart/2018/2/layout/IconCircleList"/>
    <dgm:cxn modelId="{E6671E53-302C-4C0C-8829-F9D0345D8D2F}" type="presParOf" srcId="{FCA03D67-262F-4309-AE94-85F3E309D53F}" destId="{E4E1B27E-10EE-49B4-A22F-203EC8551EA3}" srcOrd="0" destOrd="0" presId="urn:microsoft.com/office/officeart/2018/2/layout/IconCircleList"/>
    <dgm:cxn modelId="{20135CEE-C53D-4A40-93B3-11118D85C83C}" type="presParOf" srcId="{FCA03D67-262F-4309-AE94-85F3E309D53F}" destId="{D47136BD-28F3-4649-BB65-5C3A360659D2}" srcOrd="1" destOrd="0" presId="urn:microsoft.com/office/officeart/2018/2/layout/IconCircleList"/>
    <dgm:cxn modelId="{13B29CEB-EF90-40C9-9F5D-C95115840934}" type="presParOf" srcId="{FCA03D67-262F-4309-AE94-85F3E309D53F}" destId="{8A6CB64A-0588-4C3A-84A0-70E69B8F4CAB}" srcOrd="2" destOrd="0" presId="urn:microsoft.com/office/officeart/2018/2/layout/IconCircleList"/>
    <dgm:cxn modelId="{5CE2E5A4-E039-464C-8F18-04B526796300}" type="presParOf" srcId="{FCA03D67-262F-4309-AE94-85F3E309D53F}" destId="{888FB338-B487-4476-A690-6042E6B7A3D8}" srcOrd="3" destOrd="0" presId="urn:microsoft.com/office/officeart/2018/2/layout/IconCircleList"/>
    <dgm:cxn modelId="{4034F997-8DC8-45D1-955A-8770EDA1DE9F}" type="presParOf" srcId="{56FDA26F-8054-4AC9-B015-5601FC84D6A0}" destId="{B5A644F6-7730-4291-9EF9-A451FF65F293}" srcOrd="3" destOrd="0" presId="urn:microsoft.com/office/officeart/2018/2/layout/IconCircleList"/>
    <dgm:cxn modelId="{237C0D0A-B7BB-420B-A778-B830A2ADE96E}" type="presParOf" srcId="{56FDA26F-8054-4AC9-B015-5601FC84D6A0}" destId="{BFE9937D-E2BA-4A00-A4CC-07DDF6332C8B}" srcOrd="4" destOrd="0" presId="urn:microsoft.com/office/officeart/2018/2/layout/IconCircleList"/>
    <dgm:cxn modelId="{A3AB169B-646C-4AA1-86D4-63B06207989D}" type="presParOf" srcId="{BFE9937D-E2BA-4A00-A4CC-07DDF6332C8B}" destId="{ADB44FB1-F9FB-4830-8CB7-AA37965665E5}" srcOrd="0" destOrd="0" presId="urn:microsoft.com/office/officeart/2018/2/layout/IconCircleList"/>
    <dgm:cxn modelId="{070A30A1-BF39-4AEB-962C-7B37DB9CBF2C}" type="presParOf" srcId="{BFE9937D-E2BA-4A00-A4CC-07DDF6332C8B}" destId="{9DCDDE1C-FF6F-435E-A612-88A8B64DE6D2}" srcOrd="1" destOrd="0" presId="urn:microsoft.com/office/officeart/2018/2/layout/IconCircleList"/>
    <dgm:cxn modelId="{AD1C8176-D673-4A25-B171-3257CFC7A6BD}" type="presParOf" srcId="{BFE9937D-E2BA-4A00-A4CC-07DDF6332C8B}" destId="{F40BCA2A-FB2E-4D11-94B8-85AF3AE94B74}" srcOrd="2" destOrd="0" presId="urn:microsoft.com/office/officeart/2018/2/layout/IconCircleList"/>
    <dgm:cxn modelId="{119D3FEA-D463-4A30-B60B-D89DF6C3A89F}" type="presParOf" srcId="{BFE9937D-E2BA-4A00-A4CC-07DDF6332C8B}" destId="{E193B58D-CE2C-4086-8C8D-F8666DE42ECF}" srcOrd="3" destOrd="0" presId="urn:microsoft.com/office/officeart/2018/2/layout/IconCircleList"/>
    <dgm:cxn modelId="{1D825364-5876-4029-862B-F775BA8C7DC9}" type="presParOf" srcId="{56FDA26F-8054-4AC9-B015-5601FC84D6A0}" destId="{F671FBB3-BC0C-4464-A8FE-BF0CA456C680}" srcOrd="5" destOrd="0" presId="urn:microsoft.com/office/officeart/2018/2/layout/IconCircleList"/>
    <dgm:cxn modelId="{F5AA528E-75B5-4826-B9DA-695F3D0732D0}" type="presParOf" srcId="{56FDA26F-8054-4AC9-B015-5601FC84D6A0}" destId="{0DACC223-BB8A-4415-9B84-932A23A18F38}" srcOrd="6" destOrd="0" presId="urn:microsoft.com/office/officeart/2018/2/layout/IconCircleList"/>
    <dgm:cxn modelId="{5273E8BC-B113-4AA9-8182-E52139EFB791}" type="presParOf" srcId="{0DACC223-BB8A-4415-9B84-932A23A18F38}" destId="{1F516C37-9535-4691-8827-23535D35C623}" srcOrd="0" destOrd="0" presId="urn:microsoft.com/office/officeart/2018/2/layout/IconCircleList"/>
    <dgm:cxn modelId="{A47C878F-A25C-4F7E-91CA-66FA1F8511CB}" type="presParOf" srcId="{0DACC223-BB8A-4415-9B84-932A23A18F38}" destId="{475D8DE2-E1DC-415F-BF25-989A0556C66D}" srcOrd="1" destOrd="0" presId="urn:microsoft.com/office/officeart/2018/2/layout/IconCircleList"/>
    <dgm:cxn modelId="{B467135B-3727-4366-84CF-0F4E61684D68}" type="presParOf" srcId="{0DACC223-BB8A-4415-9B84-932A23A18F38}" destId="{F53201AB-068B-4E89-9213-6521BF097561}" srcOrd="2" destOrd="0" presId="urn:microsoft.com/office/officeart/2018/2/layout/IconCircleList"/>
    <dgm:cxn modelId="{A6571219-2C92-4A52-8A6F-26E993BF75DD}" type="presParOf" srcId="{0DACC223-BB8A-4415-9B84-932A23A18F38}" destId="{50F1C506-C5A7-4CD4-9970-8FC7F3AB242C}" srcOrd="3" destOrd="0" presId="urn:microsoft.com/office/officeart/2018/2/layout/IconCircleList"/>
    <dgm:cxn modelId="{7E60822D-5E35-4ED1-8384-173FD3C1B2CD}" type="presParOf" srcId="{56FDA26F-8054-4AC9-B015-5601FC84D6A0}" destId="{B97CFF98-2E03-4432-9D92-D3CEC5F973D3}" srcOrd="7" destOrd="0" presId="urn:microsoft.com/office/officeart/2018/2/layout/IconCircleList"/>
    <dgm:cxn modelId="{307821ED-B89B-405A-9BD9-F56009D9922E}" type="presParOf" srcId="{56FDA26F-8054-4AC9-B015-5601FC84D6A0}" destId="{7E85B07A-69F7-4B70-88F7-9B4C6669CBF9}" srcOrd="8" destOrd="0" presId="urn:microsoft.com/office/officeart/2018/2/layout/IconCircleList"/>
    <dgm:cxn modelId="{56E5654D-E7C8-49EB-8743-717F7F8A4921}" type="presParOf" srcId="{7E85B07A-69F7-4B70-88F7-9B4C6669CBF9}" destId="{D3A713B6-5119-4EF5-AB5C-E7A2447C4213}" srcOrd="0" destOrd="0" presId="urn:microsoft.com/office/officeart/2018/2/layout/IconCircleList"/>
    <dgm:cxn modelId="{E47DFE10-2F99-4AA0-BB4B-C2B665DEC0BC}" type="presParOf" srcId="{7E85B07A-69F7-4B70-88F7-9B4C6669CBF9}" destId="{9926DCBC-8026-40B0-AC55-129915C82B84}" srcOrd="1" destOrd="0" presId="urn:microsoft.com/office/officeart/2018/2/layout/IconCircleList"/>
    <dgm:cxn modelId="{9651F72F-D07F-4628-8B61-52FF1B44B655}" type="presParOf" srcId="{7E85B07A-69F7-4B70-88F7-9B4C6669CBF9}" destId="{485C2C3A-EB93-4214-AC2F-416B9BBFA552}" srcOrd="2" destOrd="0" presId="urn:microsoft.com/office/officeart/2018/2/layout/IconCircleList"/>
    <dgm:cxn modelId="{7C29C1B1-D6AC-4DFC-90AE-0B2CED23C93A}" type="presParOf" srcId="{7E85B07A-69F7-4B70-88F7-9B4C6669CBF9}" destId="{887CBE16-3413-4A60-B02B-24A62EC8C9E5}" srcOrd="3" destOrd="0" presId="urn:microsoft.com/office/officeart/2018/2/layout/IconCircleList"/>
    <dgm:cxn modelId="{28C8AB7F-0365-47CC-A8FF-81B2EFC52200}" type="presParOf" srcId="{56FDA26F-8054-4AC9-B015-5601FC84D6A0}" destId="{4AC1F133-20DB-48AA-BF85-ACA375A21B29}" srcOrd="9" destOrd="0" presId="urn:microsoft.com/office/officeart/2018/2/layout/IconCircleList"/>
    <dgm:cxn modelId="{08A44112-BADB-4935-B9C7-21B3C7A179E6}" type="presParOf" srcId="{56FDA26F-8054-4AC9-B015-5601FC84D6A0}" destId="{D0AD3610-2ECD-43DE-B052-3651FED85DCD}" srcOrd="10" destOrd="0" presId="urn:microsoft.com/office/officeart/2018/2/layout/IconCircleList"/>
    <dgm:cxn modelId="{2916190E-2D0F-4ACF-9359-98555C38ADB7}" type="presParOf" srcId="{D0AD3610-2ECD-43DE-B052-3651FED85DCD}" destId="{8D0BC574-8319-4552-B595-1AACB5B1561A}" srcOrd="0" destOrd="0" presId="urn:microsoft.com/office/officeart/2018/2/layout/IconCircleList"/>
    <dgm:cxn modelId="{A29DEB62-F313-4EC9-BDAD-6CF7BCCF8D5C}" type="presParOf" srcId="{D0AD3610-2ECD-43DE-B052-3651FED85DCD}" destId="{BAB3C4F2-3B89-4F12-B537-A492CEE92E66}" srcOrd="1" destOrd="0" presId="urn:microsoft.com/office/officeart/2018/2/layout/IconCircleList"/>
    <dgm:cxn modelId="{35407F50-DBAA-46ED-B0D8-D64BF604EDF8}" type="presParOf" srcId="{D0AD3610-2ECD-43DE-B052-3651FED85DCD}" destId="{E59224E9-C30A-4EE2-B174-40655CBCD1C7}" srcOrd="2" destOrd="0" presId="urn:microsoft.com/office/officeart/2018/2/layout/IconCircleList"/>
    <dgm:cxn modelId="{1B65BF66-501F-45CC-B253-F502C886B51E}" type="presParOf" srcId="{D0AD3610-2ECD-43DE-B052-3651FED85DCD}" destId="{69C303A2-5BD3-4349-AB0C-A7E655BE0C81}" srcOrd="3" destOrd="0" presId="urn:microsoft.com/office/officeart/2018/2/layout/IconCircleList"/>
    <dgm:cxn modelId="{C446560A-44D0-4EFC-871A-A9294033A176}" type="presParOf" srcId="{56FDA26F-8054-4AC9-B015-5601FC84D6A0}" destId="{D42EE8F9-2998-4E32-BC91-BD9F7B812A50}" srcOrd="11" destOrd="0" presId="urn:microsoft.com/office/officeart/2018/2/layout/IconCircleList"/>
    <dgm:cxn modelId="{376F3A9A-01C4-4C45-8FA6-86B8A8B0706B}" type="presParOf" srcId="{56FDA26F-8054-4AC9-B015-5601FC84D6A0}" destId="{78172EA8-C5A4-44B6-9CDA-226DF7A1DDCB}" srcOrd="12" destOrd="0" presId="urn:microsoft.com/office/officeart/2018/2/layout/IconCircleList"/>
    <dgm:cxn modelId="{D9B59528-2C8B-4932-9CB5-29489FD1FCDD}" type="presParOf" srcId="{78172EA8-C5A4-44B6-9CDA-226DF7A1DDCB}" destId="{65DBFB2D-1B3B-48AF-A1C3-9074812B07F0}" srcOrd="0" destOrd="0" presId="urn:microsoft.com/office/officeart/2018/2/layout/IconCircleList"/>
    <dgm:cxn modelId="{EB7052C3-B9DD-4616-BB5A-940219DAED4D}" type="presParOf" srcId="{78172EA8-C5A4-44B6-9CDA-226DF7A1DDCB}" destId="{CFCE033C-4BFB-49D6-9B3A-2BB6E205E160}" srcOrd="1" destOrd="0" presId="urn:microsoft.com/office/officeart/2018/2/layout/IconCircleList"/>
    <dgm:cxn modelId="{49CE0457-75EF-4305-B288-96AE36CEA6F3}" type="presParOf" srcId="{78172EA8-C5A4-44B6-9CDA-226DF7A1DDCB}" destId="{A85295E4-1038-44CD-AD33-8E475C9C08EE}" srcOrd="2" destOrd="0" presId="urn:microsoft.com/office/officeart/2018/2/layout/IconCircleList"/>
    <dgm:cxn modelId="{04219157-F49C-4A40-AF7D-9718C664AB99}" type="presParOf" srcId="{78172EA8-C5A4-44B6-9CDA-226DF7A1DDCB}" destId="{28DB0792-A011-4307-B1BF-4FA1807D3ABC}" srcOrd="3" destOrd="0" presId="urn:microsoft.com/office/officeart/2018/2/layout/IconCircleList"/>
    <dgm:cxn modelId="{C356716D-9B03-45AB-9946-152F8FACCD84}" type="presParOf" srcId="{56FDA26F-8054-4AC9-B015-5601FC84D6A0}" destId="{A1C49C8F-407E-4102-AC8A-542CAC7E428A}" srcOrd="13" destOrd="0" presId="urn:microsoft.com/office/officeart/2018/2/layout/IconCircleList"/>
    <dgm:cxn modelId="{062AB5CF-4F72-451F-AA32-4969434F5C8A}" type="presParOf" srcId="{56FDA26F-8054-4AC9-B015-5601FC84D6A0}" destId="{F86EE4BC-9B7E-47AD-B090-43E77EEF49C9}" srcOrd="14" destOrd="0" presId="urn:microsoft.com/office/officeart/2018/2/layout/IconCircleList"/>
    <dgm:cxn modelId="{9B343226-622F-4D86-B146-122C453FB8BE}" type="presParOf" srcId="{F86EE4BC-9B7E-47AD-B090-43E77EEF49C9}" destId="{0E3D94EB-A94D-4C7A-8926-29D9A3F65578}" srcOrd="0" destOrd="0" presId="urn:microsoft.com/office/officeart/2018/2/layout/IconCircleList"/>
    <dgm:cxn modelId="{B5D2682A-DE9F-4C34-8520-E39393471A8B}" type="presParOf" srcId="{F86EE4BC-9B7E-47AD-B090-43E77EEF49C9}" destId="{5BB65190-8CAD-4CAE-8917-0C93D84407B7}" srcOrd="1" destOrd="0" presId="urn:microsoft.com/office/officeart/2018/2/layout/IconCircleList"/>
    <dgm:cxn modelId="{50846A4C-51D8-4C86-96D6-A61E0B4F4132}" type="presParOf" srcId="{F86EE4BC-9B7E-47AD-B090-43E77EEF49C9}" destId="{47397881-4CE0-43E3-9E8B-F33D77FCAD74}" srcOrd="2" destOrd="0" presId="urn:microsoft.com/office/officeart/2018/2/layout/IconCircleList"/>
    <dgm:cxn modelId="{E7E3E8F3-F19E-41BD-9BA4-44C5C541678A}" type="presParOf" srcId="{F86EE4BC-9B7E-47AD-B090-43E77EEF49C9}" destId="{466D4331-DD67-4F0B-8BDD-09852BAB6B8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C48A78-0A71-4B29-AFAC-E189D70315EB}"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3661F5C8-6A46-41D9-BC25-412214742C86}">
      <dgm:prSet/>
      <dgm:spPr/>
      <dgm:t>
        <a:bodyPr/>
        <a:lstStyle/>
        <a:p>
          <a:r>
            <a:rPr lang="en-US"/>
            <a:t>Angular framework boosts web development efficiency and performance by providing a consistent structure so that developers don’t have to keep rebuilding code from scratch.</a:t>
          </a:r>
        </a:p>
      </dgm:t>
    </dgm:pt>
    <dgm:pt modelId="{D2983E74-0D03-410A-9DAF-89DEDC7AFE96}" type="parTrans" cxnId="{7849BA77-5F71-48D8-8D7E-8B7D9C246A0A}">
      <dgm:prSet/>
      <dgm:spPr/>
      <dgm:t>
        <a:bodyPr/>
        <a:lstStyle/>
        <a:p>
          <a:endParaRPr lang="en-US"/>
        </a:p>
      </dgm:t>
    </dgm:pt>
    <dgm:pt modelId="{8ACB50C3-3D6C-4913-9E99-AB212FC06CCE}" type="sibTrans" cxnId="{7849BA77-5F71-48D8-8D7E-8B7D9C246A0A}">
      <dgm:prSet/>
      <dgm:spPr/>
      <dgm:t>
        <a:bodyPr/>
        <a:lstStyle/>
        <a:p>
          <a:endParaRPr lang="en-US"/>
        </a:p>
      </dgm:t>
    </dgm:pt>
    <dgm:pt modelId="{B1F3AE85-1C48-4CA5-AFB8-6B116C4B3DB6}">
      <dgm:prSet/>
      <dgm:spPr/>
      <dgm:t>
        <a:bodyPr/>
        <a:lstStyle/>
        <a:p>
          <a:r>
            <a:rPr lang="en-US"/>
            <a:t>It is a time saver that offers developers a host of extra features that can be added to software without requiring extra effort.</a:t>
          </a:r>
        </a:p>
      </dgm:t>
    </dgm:pt>
    <dgm:pt modelId="{AC022281-8D78-4AB9-A7DC-DE2151442777}" type="parTrans" cxnId="{BF7AFB47-0462-40D3-BEC4-7FB419E52B6C}">
      <dgm:prSet/>
      <dgm:spPr/>
      <dgm:t>
        <a:bodyPr/>
        <a:lstStyle/>
        <a:p>
          <a:endParaRPr lang="en-US"/>
        </a:p>
      </dgm:t>
    </dgm:pt>
    <dgm:pt modelId="{5CECBE65-D262-4ABA-969A-6E5A47B99C1C}" type="sibTrans" cxnId="{BF7AFB47-0462-40D3-BEC4-7FB419E52B6C}">
      <dgm:prSet/>
      <dgm:spPr/>
      <dgm:t>
        <a:bodyPr/>
        <a:lstStyle/>
        <a:p>
          <a:endParaRPr lang="en-US"/>
        </a:p>
      </dgm:t>
    </dgm:pt>
    <dgm:pt modelId="{198DBBBC-6272-4E77-B463-F913C5193DA6}">
      <dgm:prSet/>
      <dgm:spPr/>
      <dgm:t>
        <a:bodyPr/>
        <a:lstStyle/>
        <a:p>
          <a:r>
            <a:rPr lang="en-US"/>
            <a:t>It provides two-way data binding unlike other frameworks.</a:t>
          </a:r>
        </a:p>
      </dgm:t>
    </dgm:pt>
    <dgm:pt modelId="{0DDAD506-2824-48B3-BA84-2158EE471A8E}" type="parTrans" cxnId="{CCB6CDCE-5CB0-4C96-89BE-73E9F0FA2006}">
      <dgm:prSet/>
      <dgm:spPr/>
      <dgm:t>
        <a:bodyPr/>
        <a:lstStyle/>
        <a:p>
          <a:endParaRPr lang="en-US"/>
        </a:p>
      </dgm:t>
    </dgm:pt>
    <dgm:pt modelId="{16AC0EB5-089A-4F38-BD0C-A19B0BCE9A51}" type="sibTrans" cxnId="{CCB6CDCE-5CB0-4C96-89BE-73E9F0FA2006}">
      <dgm:prSet/>
      <dgm:spPr/>
      <dgm:t>
        <a:bodyPr/>
        <a:lstStyle/>
        <a:p>
          <a:endParaRPr lang="en-US"/>
        </a:p>
      </dgm:t>
    </dgm:pt>
    <dgm:pt modelId="{1825413F-F6AA-44A2-97EE-22637BFBF289}" type="pres">
      <dgm:prSet presAssocID="{2DC48A78-0A71-4B29-AFAC-E189D70315EB}" presName="linear" presStyleCnt="0">
        <dgm:presLayoutVars>
          <dgm:animLvl val="lvl"/>
          <dgm:resizeHandles val="exact"/>
        </dgm:presLayoutVars>
      </dgm:prSet>
      <dgm:spPr/>
    </dgm:pt>
    <dgm:pt modelId="{F9E95D19-652E-4CE4-8CA8-D0771EDFE7C3}" type="pres">
      <dgm:prSet presAssocID="{3661F5C8-6A46-41D9-BC25-412214742C86}" presName="parentText" presStyleLbl="node1" presStyleIdx="0" presStyleCnt="3">
        <dgm:presLayoutVars>
          <dgm:chMax val="0"/>
          <dgm:bulletEnabled val="1"/>
        </dgm:presLayoutVars>
      </dgm:prSet>
      <dgm:spPr/>
    </dgm:pt>
    <dgm:pt modelId="{A69C90AE-79B8-4D25-A938-6A2822DD362F}" type="pres">
      <dgm:prSet presAssocID="{8ACB50C3-3D6C-4913-9E99-AB212FC06CCE}" presName="spacer" presStyleCnt="0"/>
      <dgm:spPr/>
    </dgm:pt>
    <dgm:pt modelId="{31F42337-6DE8-4918-9F51-0C2E44F2502B}" type="pres">
      <dgm:prSet presAssocID="{B1F3AE85-1C48-4CA5-AFB8-6B116C4B3DB6}" presName="parentText" presStyleLbl="node1" presStyleIdx="1" presStyleCnt="3">
        <dgm:presLayoutVars>
          <dgm:chMax val="0"/>
          <dgm:bulletEnabled val="1"/>
        </dgm:presLayoutVars>
      </dgm:prSet>
      <dgm:spPr/>
    </dgm:pt>
    <dgm:pt modelId="{6EFAFB7B-E52F-4E25-9DB7-BB5406BA982F}" type="pres">
      <dgm:prSet presAssocID="{5CECBE65-D262-4ABA-969A-6E5A47B99C1C}" presName="spacer" presStyleCnt="0"/>
      <dgm:spPr/>
    </dgm:pt>
    <dgm:pt modelId="{DC611400-CDA6-48B0-9BF0-3F4B112A8586}" type="pres">
      <dgm:prSet presAssocID="{198DBBBC-6272-4E77-B463-F913C5193DA6}" presName="parentText" presStyleLbl="node1" presStyleIdx="2" presStyleCnt="3">
        <dgm:presLayoutVars>
          <dgm:chMax val="0"/>
          <dgm:bulletEnabled val="1"/>
        </dgm:presLayoutVars>
      </dgm:prSet>
      <dgm:spPr/>
    </dgm:pt>
  </dgm:ptLst>
  <dgm:cxnLst>
    <dgm:cxn modelId="{A872EC38-4C2A-4AA3-8F30-A9AA3AB53F4E}" type="presOf" srcId="{B1F3AE85-1C48-4CA5-AFB8-6B116C4B3DB6}" destId="{31F42337-6DE8-4918-9F51-0C2E44F2502B}" srcOrd="0" destOrd="0" presId="urn:microsoft.com/office/officeart/2005/8/layout/vList2"/>
    <dgm:cxn modelId="{BF7AFB47-0462-40D3-BEC4-7FB419E52B6C}" srcId="{2DC48A78-0A71-4B29-AFAC-E189D70315EB}" destId="{B1F3AE85-1C48-4CA5-AFB8-6B116C4B3DB6}" srcOrd="1" destOrd="0" parTransId="{AC022281-8D78-4AB9-A7DC-DE2151442777}" sibTransId="{5CECBE65-D262-4ABA-969A-6E5A47B99C1C}"/>
    <dgm:cxn modelId="{7849BA77-5F71-48D8-8D7E-8B7D9C246A0A}" srcId="{2DC48A78-0A71-4B29-AFAC-E189D70315EB}" destId="{3661F5C8-6A46-41D9-BC25-412214742C86}" srcOrd="0" destOrd="0" parTransId="{D2983E74-0D03-410A-9DAF-89DEDC7AFE96}" sibTransId="{8ACB50C3-3D6C-4913-9E99-AB212FC06CCE}"/>
    <dgm:cxn modelId="{8CAB39AE-3D27-45A4-8DDA-BA2ABC865697}" type="presOf" srcId="{2DC48A78-0A71-4B29-AFAC-E189D70315EB}" destId="{1825413F-F6AA-44A2-97EE-22637BFBF289}" srcOrd="0" destOrd="0" presId="urn:microsoft.com/office/officeart/2005/8/layout/vList2"/>
    <dgm:cxn modelId="{CCB6CDCE-5CB0-4C96-89BE-73E9F0FA2006}" srcId="{2DC48A78-0A71-4B29-AFAC-E189D70315EB}" destId="{198DBBBC-6272-4E77-B463-F913C5193DA6}" srcOrd="2" destOrd="0" parTransId="{0DDAD506-2824-48B3-BA84-2158EE471A8E}" sibTransId="{16AC0EB5-089A-4F38-BD0C-A19B0BCE9A51}"/>
    <dgm:cxn modelId="{35AB55EC-A321-48A5-A7DB-4A0DA04BE1E2}" type="presOf" srcId="{198DBBBC-6272-4E77-B463-F913C5193DA6}" destId="{DC611400-CDA6-48B0-9BF0-3F4B112A8586}" srcOrd="0" destOrd="0" presId="urn:microsoft.com/office/officeart/2005/8/layout/vList2"/>
    <dgm:cxn modelId="{A0D6EAF3-CBC1-4252-8F17-481864A76AE6}" type="presOf" srcId="{3661F5C8-6A46-41D9-BC25-412214742C86}" destId="{F9E95D19-652E-4CE4-8CA8-D0771EDFE7C3}" srcOrd="0" destOrd="0" presId="urn:microsoft.com/office/officeart/2005/8/layout/vList2"/>
    <dgm:cxn modelId="{CF0859B4-0CFF-41D8-9D36-E39C32077EAC}" type="presParOf" srcId="{1825413F-F6AA-44A2-97EE-22637BFBF289}" destId="{F9E95D19-652E-4CE4-8CA8-D0771EDFE7C3}" srcOrd="0" destOrd="0" presId="urn:microsoft.com/office/officeart/2005/8/layout/vList2"/>
    <dgm:cxn modelId="{CC5CB82A-E7C2-4AB3-9C9F-E32C91B2972E}" type="presParOf" srcId="{1825413F-F6AA-44A2-97EE-22637BFBF289}" destId="{A69C90AE-79B8-4D25-A938-6A2822DD362F}" srcOrd="1" destOrd="0" presId="urn:microsoft.com/office/officeart/2005/8/layout/vList2"/>
    <dgm:cxn modelId="{C3016E08-E0BE-4B3F-8789-BEC4560E4F53}" type="presParOf" srcId="{1825413F-F6AA-44A2-97EE-22637BFBF289}" destId="{31F42337-6DE8-4918-9F51-0C2E44F2502B}" srcOrd="2" destOrd="0" presId="urn:microsoft.com/office/officeart/2005/8/layout/vList2"/>
    <dgm:cxn modelId="{0A9735F4-4B75-490F-8BB2-D801E206DBD0}" type="presParOf" srcId="{1825413F-F6AA-44A2-97EE-22637BFBF289}" destId="{6EFAFB7B-E52F-4E25-9DB7-BB5406BA982F}" srcOrd="3" destOrd="0" presId="urn:microsoft.com/office/officeart/2005/8/layout/vList2"/>
    <dgm:cxn modelId="{B37738A4-87D9-40E7-9633-0AFFBAB384A1}" type="presParOf" srcId="{1825413F-F6AA-44A2-97EE-22637BFBF289}" destId="{DC611400-CDA6-48B0-9BF0-3F4B112A858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8EFFF9-1979-4B6C-B914-A4E8A5295C2D}"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3BAAA831-35EA-4CEF-87E1-B151DD84EBC8}">
      <dgm:prSet/>
      <dgm:spPr/>
      <dgm:t>
        <a:bodyPr/>
        <a:lstStyle/>
        <a:p>
          <a:r>
            <a:rPr lang="en-US">
              <a:latin typeface="Times New Roman"/>
              <a:cs typeface="Times New Roman"/>
            </a:rPr>
            <a:t>Angular uses the concept of Single Page Application(SPA).</a:t>
          </a:r>
          <a:endParaRPr lang="en-US" dirty="0">
            <a:latin typeface="Times New Roman"/>
            <a:cs typeface="Times New Roman"/>
          </a:endParaRPr>
        </a:p>
      </dgm:t>
    </dgm:pt>
    <dgm:pt modelId="{A35B04F9-2768-4C30-9FCB-946B339DDD68}" type="parTrans" cxnId="{0E97B99E-3D4B-47B1-8A03-BC79444D79DF}">
      <dgm:prSet/>
      <dgm:spPr/>
      <dgm:t>
        <a:bodyPr/>
        <a:lstStyle/>
        <a:p>
          <a:endParaRPr lang="en-US"/>
        </a:p>
      </dgm:t>
    </dgm:pt>
    <dgm:pt modelId="{8B345D94-05C0-4466-BDED-70F251FA248F}" type="sibTrans" cxnId="{0E97B99E-3D4B-47B1-8A03-BC79444D79DF}">
      <dgm:prSet/>
      <dgm:spPr/>
      <dgm:t>
        <a:bodyPr/>
        <a:lstStyle/>
        <a:p>
          <a:endParaRPr lang="en-US"/>
        </a:p>
      </dgm:t>
    </dgm:pt>
    <dgm:pt modelId="{1602BEBE-7DAD-49D4-91C6-EAC291F37E40}">
      <dgm:prSet/>
      <dgm:spPr/>
      <dgm:t>
        <a:bodyPr/>
        <a:lstStyle/>
        <a:p>
          <a:pPr rtl="0"/>
          <a:r>
            <a:rPr lang="en-US">
              <a:latin typeface="Times New Roman"/>
              <a:cs typeface="Times New Roman"/>
            </a:rPr>
            <a:t>Single-page applications (SPAs) are web applications that load a single HTML page and dynamically update that page as the user interacts with the application. It</a:t>
          </a:r>
          <a:r>
            <a:rPr lang="en-US" dirty="0">
              <a:latin typeface="Times New Roman"/>
              <a:cs typeface="Times New Roman"/>
            </a:rPr>
            <a:t> </a:t>
          </a:r>
          <a:r>
            <a:rPr lang="en-US">
              <a:latin typeface="Times New Roman"/>
              <a:cs typeface="Times New Roman"/>
            </a:rPr>
            <a:t>doesn't need to make requests for new</a:t>
          </a:r>
          <a:r>
            <a:rPr lang="en-US" dirty="0">
              <a:latin typeface="Times New Roman"/>
              <a:cs typeface="Times New Roman"/>
            </a:rPr>
            <a:t> pages on server</a:t>
          </a:r>
        </a:p>
      </dgm:t>
    </dgm:pt>
    <dgm:pt modelId="{E104E23A-2AC2-43F7-9FEF-52D6FF491B2F}" type="parTrans" cxnId="{C35C7601-3C12-4732-A06F-48DB5586871C}">
      <dgm:prSet/>
      <dgm:spPr/>
      <dgm:t>
        <a:bodyPr/>
        <a:lstStyle/>
        <a:p>
          <a:endParaRPr lang="en-US"/>
        </a:p>
      </dgm:t>
    </dgm:pt>
    <dgm:pt modelId="{0256B2D5-8020-4EF5-9CCF-F10CF072F87B}" type="sibTrans" cxnId="{C35C7601-3C12-4732-A06F-48DB5586871C}">
      <dgm:prSet/>
      <dgm:spPr/>
      <dgm:t>
        <a:bodyPr/>
        <a:lstStyle/>
        <a:p>
          <a:endParaRPr lang="en-US"/>
        </a:p>
      </dgm:t>
    </dgm:pt>
    <dgm:pt modelId="{0EF8ED2F-08C9-490D-A382-2CE23D85D6FC}">
      <dgm:prSet/>
      <dgm:spPr/>
      <dgm:t>
        <a:bodyPr/>
        <a:lstStyle/>
        <a:p>
          <a:r>
            <a:rPr lang="en-US">
              <a:latin typeface="Times New Roman"/>
              <a:cs typeface="Times New Roman"/>
            </a:rPr>
            <a:t>SPAs use Ajax and HTML5 to create a fluid and responsive Web applications, without constant page reloads. </a:t>
          </a:r>
        </a:p>
      </dgm:t>
    </dgm:pt>
    <dgm:pt modelId="{771890FF-05F3-4925-9E3B-624FCFD396C2}" type="parTrans" cxnId="{A6CBD24A-A63C-4378-9065-E3EC6617BCD8}">
      <dgm:prSet/>
      <dgm:spPr/>
      <dgm:t>
        <a:bodyPr/>
        <a:lstStyle/>
        <a:p>
          <a:endParaRPr lang="en-US"/>
        </a:p>
      </dgm:t>
    </dgm:pt>
    <dgm:pt modelId="{FE7A6D7A-02FE-42D0-8E99-E3B6DB0BB949}" type="sibTrans" cxnId="{A6CBD24A-A63C-4378-9065-E3EC6617BCD8}">
      <dgm:prSet/>
      <dgm:spPr/>
      <dgm:t>
        <a:bodyPr/>
        <a:lstStyle/>
        <a:p>
          <a:endParaRPr lang="en-US"/>
        </a:p>
      </dgm:t>
    </dgm:pt>
    <dgm:pt modelId="{F344DC88-BE58-4EF1-AAD2-7FA779BD11A1}" type="pres">
      <dgm:prSet presAssocID="{8D8EFFF9-1979-4B6C-B914-A4E8A5295C2D}" presName="diagram" presStyleCnt="0">
        <dgm:presLayoutVars>
          <dgm:dir/>
          <dgm:resizeHandles val="exact"/>
        </dgm:presLayoutVars>
      </dgm:prSet>
      <dgm:spPr/>
    </dgm:pt>
    <dgm:pt modelId="{A052A2E1-3893-40B4-99B9-73BCD69907BE}" type="pres">
      <dgm:prSet presAssocID="{3BAAA831-35EA-4CEF-87E1-B151DD84EBC8}" presName="node" presStyleLbl="node1" presStyleIdx="0" presStyleCnt="3">
        <dgm:presLayoutVars>
          <dgm:bulletEnabled val="1"/>
        </dgm:presLayoutVars>
      </dgm:prSet>
      <dgm:spPr/>
    </dgm:pt>
    <dgm:pt modelId="{E3FC6C96-6305-4537-8F87-B0644DBC5D61}" type="pres">
      <dgm:prSet presAssocID="{8B345D94-05C0-4466-BDED-70F251FA248F}" presName="sibTrans" presStyleCnt="0"/>
      <dgm:spPr/>
    </dgm:pt>
    <dgm:pt modelId="{5879F4E1-1D4C-4372-9D1D-C1E8F0D0826F}" type="pres">
      <dgm:prSet presAssocID="{1602BEBE-7DAD-49D4-91C6-EAC291F37E40}" presName="node" presStyleLbl="node1" presStyleIdx="1" presStyleCnt="3">
        <dgm:presLayoutVars>
          <dgm:bulletEnabled val="1"/>
        </dgm:presLayoutVars>
      </dgm:prSet>
      <dgm:spPr/>
    </dgm:pt>
    <dgm:pt modelId="{A5AE1DC7-D609-47E9-BD00-6BF35E43AF7D}" type="pres">
      <dgm:prSet presAssocID="{0256B2D5-8020-4EF5-9CCF-F10CF072F87B}" presName="sibTrans" presStyleCnt="0"/>
      <dgm:spPr/>
    </dgm:pt>
    <dgm:pt modelId="{2A77F2EE-48E7-4620-ADDE-B16DB9027211}" type="pres">
      <dgm:prSet presAssocID="{0EF8ED2F-08C9-490D-A382-2CE23D85D6FC}" presName="node" presStyleLbl="node1" presStyleIdx="2" presStyleCnt="3">
        <dgm:presLayoutVars>
          <dgm:bulletEnabled val="1"/>
        </dgm:presLayoutVars>
      </dgm:prSet>
      <dgm:spPr/>
    </dgm:pt>
  </dgm:ptLst>
  <dgm:cxnLst>
    <dgm:cxn modelId="{C35C7601-3C12-4732-A06F-48DB5586871C}" srcId="{8D8EFFF9-1979-4B6C-B914-A4E8A5295C2D}" destId="{1602BEBE-7DAD-49D4-91C6-EAC291F37E40}" srcOrd="1" destOrd="0" parTransId="{E104E23A-2AC2-43F7-9FEF-52D6FF491B2F}" sibTransId="{0256B2D5-8020-4EF5-9CCF-F10CF072F87B}"/>
    <dgm:cxn modelId="{1541201F-6077-4273-A1C6-A7968702B4F1}" type="presOf" srcId="{8D8EFFF9-1979-4B6C-B914-A4E8A5295C2D}" destId="{F344DC88-BE58-4EF1-AAD2-7FA779BD11A1}" srcOrd="0" destOrd="0" presId="urn:microsoft.com/office/officeart/2005/8/layout/default"/>
    <dgm:cxn modelId="{A6CBD24A-A63C-4378-9065-E3EC6617BCD8}" srcId="{8D8EFFF9-1979-4B6C-B914-A4E8A5295C2D}" destId="{0EF8ED2F-08C9-490D-A382-2CE23D85D6FC}" srcOrd="2" destOrd="0" parTransId="{771890FF-05F3-4925-9E3B-624FCFD396C2}" sibTransId="{FE7A6D7A-02FE-42D0-8E99-E3B6DB0BB949}"/>
    <dgm:cxn modelId="{08F0F76C-B36A-45DF-A65D-FDEC7F2FEA57}" type="presOf" srcId="{3BAAA831-35EA-4CEF-87E1-B151DD84EBC8}" destId="{A052A2E1-3893-40B4-99B9-73BCD69907BE}" srcOrd="0" destOrd="0" presId="urn:microsoft.com/office/officeart/2005/8/layout/default"/>
    <dgm:cxn modelId="{0E97B99E-3D4B-47B1-8A03-BC79444D79DF}" srcId="{8D8EFFF9-1979-4B6C-B914-A4E8A5295C2D}" destId="{3BAAA831-35EA-4CEF-87E1-B151DD84EBC8}" srcOrd="0" destOrd="0" parTransId="{A35B04F9-2768-4C30-9FCB-946B339DDD68}" sibTransId="{8B345D94-05C0-4466-BDED-70F251FA248F}"/>
    <dgm:cxn modelId="{9E8CF49E-CD0E-4949-A8A3-EB6D4027F4CA}" type="presOf" srcId="{0EF8ED2F-08C9-490D-A382-2CE23D85D6FC}" destId="{2A77F2EE-48E7-4620-ADDE-B16DB9027211}" srcOrd="0" destOrd="0" presId="urn:microsoft.com/office/officeart/2005/8/layout/default"/>
    <dgm:cxn modelId="{A07DECDC-B705-4951-9F47-ED7C7EAE5583}" type="presOf" srcId="{1602BEBE-7DAD-49D4-91C6-EAC291F37E40}" destId="{5879F4E1-1D4C-4372-9D1D-C1E8F0D0826F}" srcOrd="0" destOrd="0" presId="urn:microsoft.com/office/officeart/2005/8/layout/default"/>
    <dgm:cxn modelId="{68422161-3211-4438-802C-0E7D30D044BB}" type="presParOf" srcId="{F344DC88-BE58-4EF1-AAD2-7FA779BD11A1}" destId="{A052A2E1-3893-40B4-99B9-73BCD69907BE}" srcOrd="0" destOrd="0" presId="urn:microsoft.com/office/officeart/2005/8/layout/default"/>
    <dgm:cxn modelId="{8B557597-4F46-47F7-9B18-E39B31AECAED}" type="presParOf" srcId="{F344DC88-BE58-4EF1-AAD2-7FA779BD11A1}" destId="{E3FC6C96-6305-4537-8F87-B0644DBC5D61}" srcOrd="1" destOrd="0" presId="urn:microsoft.com/office/officeart/2005/8/layout/default"/>
    <dgm:cxn modelId="{8A9067A8-5C42-458C-8DCF-E5F91EA0C01E}" type="presParOf" srcId="{F344DC88-BE58-4EF1-AAD2-7FA779BD11A1}" destId="{5879F4E1-1D4C-4372-9D1D-C1E8F0D0826F}" srcOrd="2" destOrd="0" presId="urn:microsoft.com/office/officeart/2005/8/layout/default"/>
    <dgm:cxn modelId="{3E8A2EA0-55E2-4848-B4D7-C853DCA811EF}" type="presParOf" srcId="{F344DC88-BE58-4EF1-AAD2-7FA779BD11A1}" destId="{A5AE1DC7-D609-47E9-BD00-6BF35E43AF7D}" srcOrd="3" destOrd="0" presId="urn:microsoft.com/office/officeart/2005/8/layout/default"/>
    <dgm:cxn modelId="{54A72617-7EEB-413E-8EDA-1DCF43226554}" type="presParOf" srcId="{F344DC88-BE58-4EF1-AAD2-7FA779BD11A1}" destId="{2A77F2EE-48E7-4620-ADDE-B16DB902721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8E6D57-B8F8-4223-A0C1-C523289C2311}" type="doc">
      <dgm:prSet loTypeId="urn:microsoft.com/office/officeart/2005/8/layout/process2" loCatId="process" qsTypeId="urn:microsoft.com/office/officeart/2005/8/quickstyle/simple1" qsCatId="simple" csTypeId="urn:microsoft.com/office/officeart/2005/8/colors/accent0_3" csCatId="mainScheme" phldr="1"/>
      <dgm:spPr/>
    </dgm:pt>
    <dgm:pt modelId="{05268D9E-1F51-4EE0-AA62-1DBB4FCDF573}">
      <dgm:prSet phldrT="[Text]" phldr="0"/>
      <dgm:spPr/>
      <dgm:t>
        <a:bodyPr/>
        <a:lstStyle/>
        <a:p>
          <a:pPr rtl="0"/>
          <a:r>
            <a:rPr lang="en-US">
              <a:latin typeface="Times New Roman"/>
              <a:cs typeface="Times New Roman"/>
            </a:rPr>
            <a:t>Angular1 (Angular Js)</a:t>
          </a:r>
        </a:p>
      </dgm:t>
    </dgm:pt>
    <dgm:pt modelId="{1271E357-6067-4A39-9E19-2CC35D08F9BA}" type="parTrans" cxnId="{4657C4D4-B0CE-420C-A40B-96E79B0E1F87}">
      <dgm:prSet/>
      <dgm:spPr/>
    </dgm:pt>
    <dgm:pt modelId="{B7FDDF8B-A4F6-4815-88DF-CBB9642FD9A6}" type="sibTrans" cxnId="{4657C4D4-B0CE-420C-A40B-96E79B0E1F87}">
      <dgm:prSet/>
      <dgm:spPr/>
      <dgm:t>
        <a:bodyPr/>
        <a:lstStyle/>
        <a:p>
          <a:endParaRPr lang="en-US"/>
        </a:p>
      </dgm:t>
    </dgm:pt>
    <dgm:pt modelId="{64884A13-FB65-45AB-9D4F-B3871618662B}">
      <dgm:prSet phldrT="[Text]" phldr="0"/>
      <dgm:spPr/>
      <dgm:t>
        <a:bodyPr/>
        <a:lstStyle/>
        <a:p>
          <a:pPr rtl="0"/>
          <a:r>
            <a:rPr lang="en-US" dirty="0">
              <a:latin typeface="Times New Roman"/>
              <a:cs typeface="Times New Roman"/>
            </a:rPr>
            <a:t>Angular 2</a:t>
          </a:r>
        </a:p>
      </dgm:t>
    </dgm:pt>
    <dgm:pt modelId="{62A64FA6-D47F-45A1-ABA8-61EC556A3395}" type="parTrans" cxnId="{E5897589-A2EF-48BF-87B6-641E5778FDCF}">
      <dgm:prSet/>
      <dgm:spPr/>
    </dgm:pt>
    <dgm:pt modelId="{042BBE08-2178-4C17-8B63-1D16EAFBBA99}" type="sibTrans" cxnId="{E5897589-A2EF-48BF-87B6-641E5778FDCF}">
      <dgm:prSet/>
      <dgm:spPr/>
      <dgm:t>
        <a:bodyPr/>
        <a:lstStyle/>
        <a:p>
          <a:endParaRPr lang="en-US"/>
        </a:p>
      </dgm:t>
    </dgm:pt>
    <dgm:pt modelId="{1B27FEE2-F2E7-4E8B-91C6-0BECF8FE071D}">
      <dgm:prSet phldr="0"/>
      <dgm:spPr/>
      <dgm:t>
        <a:bodyPr/>
        <a:lstStyle/>
        <a:p>
          <a:pPr rtl="0"/>
          <a:r>
            <a:rPr lang="en-US">
              <a:latin typeface="Times New Roman"/>
              <a:cs typeface="Times New Roman"/>
            </a:rPr>
            <a:t>Angular</a:t>
          </a:r>
          <a:r>
            <a:rPr lang="en-US" dirty="0">
              <a:latin typeface="Times New Roman"/>
              <a:cs typeface="Times New Roman"/>
            </a:rPr>
            <a:t> 3</a:t>
          </a:r>
        </a:p>
      </dgm:t>
    </dgm:pt>
    <dgm:pt modelId="{E6240437-328A-4E47-9FBB-1E0DB1D7355E}" type="parTrans" cxnId="{B5F8B820-3EB0-41C7-9FE8-695D9EBA4A5F}">
      <dgm:prSet/>
      <dgm:spPr/>
    </dgm:pt>
    <dgm:pt modelId="{F9F5F219-6134-4818-BB3A-E42F0C3FD74D}" type="sibTrans" cxnId="{B5F8B820-3EB0-41C7-9FE8-695D9EBA4A5F}">
      <dgm:prSet/>
      <dgm:spPr/>
      <dgm:t>
        <a:bodyPr/>
        <a:lstStyle/>
        <a:p>
          <a:endParaRPr lang="en-US"/>
        </a:p>
      </dgm:t>
    </dgm:pt>
    <dgm:pt modelId="{F68E2B72-0DDD-4385-A520-1257EA6A65A1}">
      <dgm:prSet phldr="0"/>
      <dgm:spPr/>
      <dgm:t>
        <a:bodyPr/>
        <a:lstStyle/>
        <a:p>
          <a:pPr rtl="0"/>
          <a:r>
            <a:rPr lang="en-US">
              <a:latin typeface="Times New Roman"/>
              <a:cs typeface="Times New Roman"/>
            </a:rPr>
            <a:t>Angular 12</a:t>
          </a:r>
          <a:endParaRPr lang="en-US" dirty="0">
            <a:latin typeface="Times New Roman"/>
            <a:cs typeface="Times New Roman"/>
          </a:endParaRPr>
        </a:p>
      </dgm:t>
    </dgm:pt>
    <dgm:pt modelId="{046373A9-0EF6-4984-99BC-7C0B457DDBC1}" type="parTrans" cxnId="{E4EF92D0-0E11-47A5-9DEF-261009DB6440}">
      <dgm:prSet/>
      <dgm:spPr/>
    </dgm:pt>
    <dgm:pt modelId="{1E2567D6-97E8-425D-BCD4-EA7DC9ECE642}" type="sibTrans" cxnId="{E4EF92D0-0E11-47A5-9DEF-261009DB6440}">
      <dgm:prSet/>
      <dgm:spPr/>
      <dgm:t>
        <a:bodyPr/>
        <a:lstStyle/>
        <a:p>
          <a:endParaRPr lang="en-US"/>
        </a:p>
      </dgm:t>
    </dgm:pt>
    <dgm:pt modelId="{3CA72F05-2565-48E9-BBD9-57F6C4D01F81}">
      <dgm:prSet phldr="0"/>
      <dgm:spPr/>
      <dgm:t>
        <a:bodyPr/>
        <a:lstStyle/>
        <a:p>
          <a:pPr rtl="0"/>
          <a:r>
            <a:rPr lang="en-US" dirty="0">
              <a:latin typeface="Times New Roman"/>
              <a:cs typeface="Times New Roman"/>
            </a:rPr>
            <a:t>…</a:t>
          </a:r>
        </a:p>
      </dgm:t>
    </dgm:pt>
    <dgm:pt modelId="{2F56C55A-5F61-41C7-AAD0-F7C7C5CC11BE}" type="parTrans" cxnId="{E2A67766-915D-47E7-8A55-6FB640D5D173}">
      <dgm:prSet/>
      <dgm:spPr/>
    </dgm:pt>
    <dgm:pt modelId="{122DA45C-7FA3-44C4-B215-9386606C1A12}" type="sibTrans" cxnId="{E2A67766-915D-47E7-8A55-6FB640D5D173}">
      <dgm:prSet/>
      <dgm:spPr/>
      <dgm:t>
        <a:bodyPr/>
        <a:lstStyle/>
        <a:p>
          <a:endParaRPr lang="en-US"/>
        </a:p>
      </dgm:t>
    </dgm:pt>
    <dgm:pt modelId="{9EB89545-8712-4C88-A4B2-E88277205EB9}" type="pres">
      <dgm:prSet presAssocID="{478E6D57-B8F8-4223-A0C1-C523289C2311}" presName="linearFlow" presStyleCnt="0">
        <dgm:presLayoutVars>
          <dgm:resizeHandles val="exact"/>
        </dgm:presLayoutVars>
      </dgm:prSet>
      <dgm:spPr/>
    </dgm:pt>
    <dgm:pt modelId="{4BCB3B5E-8F5F-49CC-9355-C349DDC9C03D}" type="pres">
      <dgm:prSet presAssocID="{05268D9E-1F51-4EE0-AA62-1DBB4FCDF573}" presName="node" presStyleLbl="node1" presStyleIdx="0" presStyleCnt="5">
        <dgm:presLayoutVars>
          <dgm:bulletEnabled val="1"/>
        </dgm:presLayoutVars>
      </dgm:prSet>
      <dgm:spPr/>
    </dgm:pt>
    <dgm:pt modelId="{884BFECE-7926-4B21-B2E9-461C617F5A58}" type="pres">
      <dgm:prSet presAssocID="{B7FDDF8B-A4F6-4815-88DF-CBB9642FD9A6}" presName="sibTrans" presStyleLbl="sibTrans2D1" presStyleIdx="0" presStyleCnt="4"/>
      <dgm:spPr/>
    </dgm:pt>
    <dgm:pt modelId="{B464BB11-4021-4EC0-BF7A-0596990FBDAF}" type="pres">
      <dgm:prSet presAssocID="{B7FDDF8B-A4F6-4815-88DF-CBB9642FD9A6}" presName="connectorText" presStyleLbl="sibTrans2D1" presStyleIdx="0" presStyleCnt="4"/>
      <dgm:spPr/>
    </dgm:pt>
    <dgm:pt modelId="{0DCDCAC1-551D-4CFB-BF8E-0C8E343463F6}" type="pres">
      <dgm:prSet presAssocID="{64884A13-FB65-45AB-9D4F-B3871618662B}" presName="node" presStyleLbl="node1" presStyleIdx="1" presStyleCnt="5">
        <dgm:presLayoutVars>
          <dgm:bulletEnabled val="1"/>
        </dgm:presLayoutVars>
      </dgm:prSet>
      <dgm:spPr/>
    </dgm:pt>
    <dgm:pt modelId="{6AD322D0-1786-4101-BBE6-6975521634E3}" type="pres">
      <dgm:prSet presAssocID="{042BBE08-2178-4C17-8B63-1D16EAFBBA99}" presName="sibTrans" presStyleLbl="sibTrans2D1" presStyleIdx="1" presStyleCnt="4"/>
      <dgm:spPr/>
    </dgm:pt>
    <dgm:pt modelId="{D97AA4D4-D746-4DAB-8C43-04BFD4645DC2}" type="pres">
      <dgm:prSet presAssocID="{042BBE08-2178-4C17-8B63-1D16EAFBBA99}" presName="connectorText" presStyleLbl="sibTrans2D1" presStyleIdx="1" presStyleCnt="4"/>
      <dgm:spPr/>
    </dgm:pt>
    <dgm:pt modelId="{9A911865-768F-4554-BD03-53CF671E625D}" type="pres">
      <dgm:prSet presAssocID="{1B27FEE2-F2E7-4E8B-91C6-0BECF8FE071D}" presName="node" presStyleLbl="node1" presStyleIdx="2" presStyleCnt="5">
        <dgm:presLayoutVars>
          <dgm:bulletEnabled val="1"/>
        </dgm:presLayoutVars>
      </dgm:prSet>
      <dgm:spPr/>
    </dgm:pt>
    <dgm:pt modelId="{8617118D-4E97-4F78-A5AC-721C5B98A50E}" type="pres">
      <dgm:prSet presAssocID="{F9F5F219-6134-4818-BB3A-E42F0C3FD74D}" presName="sibTrans" presStyleLbl="sibTrans2D1" presStyleIdx="2" presStyleCnt="4"/>
      <dgm:spPr/>
    </dgm:pt>
    <dgm:pt modelId="{EE5039AC-E605-4BA7-B3F5-5060B4CA92D5}" type="pres">
      <dgm:prSet presAssocID="{F9F5F219-6134-4818-BB3A-E42F0C3FD74D}" presName="connectorText" presStyleLbl="sibTrans2D1" presStyleIdx="2" presStyleCnt="4"/>
      <dgm:spPr/>
    </dgm:pt>
    <dgm:pt modelId="{5D555FD5-2C14-4838-B2CB-9D51E1DD3343}" type="pres">
      <dgm:prSet presAssocID="{3CA72F05-2565-48E9-BBD9-57F6C4D01F81}" presName="node" presStyleLbl="node1" presStyleIdx="3" presStyleCnt="5">
        <dgm:presLayoutVars>
          <dgm:bulletEnabled val="1"/>
        </dgm:presLayoutVars>
      </dgm:prSet>
      <dgm:spPr/>
    </dgm:pt>
    <dgm:pt modelId="{B2395F08-C9FA-4E05-862B-CAD969C4CB98}" type="pres">
      <dgm:prSet presAssocID="{122DA45C-7FA3-44C4-B215-9386606C1A12}" presName="sibTrans" presStyleLbl="sibTrans2D1" presStyleIdx="3" presStyleCnt="4"/>
      <dgm:spPr/>
    </dgm:pt>
    <dgm:pt modelId="{CC1B6A29-3EF3-4DD1-878A-79DFB4509E88}" type="pres">
      <dgm:prSet presAssocID="{122DA45C-7FA3-44C4-B215-9386606C1A12}" presName="connectorText" presStyleLbl="sibTrans2D1" presStyleIdx="3" presStyleCnt="4"/>
      <dgm:spPr/>
    </dgm:pt>
    <dgm:pt modelId="{0D28BA11-8667-42A6-8A5C-96709ACBF58E}" type="pres">
      <dgm:prSet presAssocID="{F68E2B72-0DDD-4385-A520-1257EA6A65A1}" presName="node" presStyleLbl="node1" presStyleIdx="4" presStyleCnt="5">
        <dgm:presLayoutVars>
          <dgm:bulletEnabled val="1"/>
        </dgm:presLayoutVars>
      </dgm:prSet>
      <dgm:spPr/>
    </dgm:pt>
  </dgm:ptLst>
  <dgm:cxnLst>
    <dgm:cxn modelId="{B5F8B820-3EB0-41C7-9FE8-695D9EBA4A5F}" srcId="{478E6D57-B8F8-4223-A0C1-C523289C2311}" destId="{1B27FEE2-F2E7-4E8B-91C6-0BECF8FE071D}" srcOrd="2" destOrd="0" parTransId="{E6240437-328A-4E47-9FBB-1E0DB1D7355E}" sibTransId="{F9F5F219-6134-4818-BB3A-E42F0C3FD74D}"/>
    <dgm:cxn modelId="{C106DD3B-7E89-452B-B167-977538CE1F36}" type="presOf" srcId="{05268D9E-1F51-4EE0-AA62-1DBB4FCDF573}" destId="{4BCB3B5E-8F5F-49CC-9355-C349DDC9C03D}" srcOrd="0" destOrd="0" presId="urn:microsoft.com/office/officeart/2005/8/layout/process2"/>
    <dgm:cxn modelId="{C14C4C3C-3432-4282-B6E1-5A535DC0C938}" type="presOf" srcId="{122DA45C-7FA3-44C4-B215-9386606C1A12}" destId="{B2395F08-C9FA-4E05-862B-CAD969C4CB98}" srcOrd="0" destOrd="0" presId="urn:microsoft.com/office/officeart/2005/8/layout/process2"/>
    <dgm:cxn modelId="{4276095C-1BDA-471B-8DB4-25B76DFE2A0E}" type="presOf" srcId="{64884A13-FB65-45AB-9D4F-B3871618662B}" destId="{0DCDCAC1-551D-4CFB-BF8E-0C8E343463F6}" srcOrd="0" destOrd="0" presId="urn:microsoft.com/office/officeart/2005/8/layout/process2"/>
    <dgm:cxn modelId="{86705162-D2A5-4374-88FA-1A1F3C5A443E}" type="presOf" srcId="{F9F5F219-6134-4818-BB3A-E42F0C3FD74D}" destId="{EE5039AC-E605-4BA7-B3F5-5060B4CA92D5}" srcOrd="1" destOrd="0" presId="urn:microsoft.com/office/officeart/2005/8/layout/process2"/>
    <dgm:cxn modelId="{E2A67766-915D-47E7-8A55-6FB640D5D173}" srcId="{478E6D57-B8F8-4223-A0C1-C523289C2311}" destId="{3CA72F05-2565-48E9-BBD9-57F6C4D01F81}" srcOrd="3" destOrd="0" parTransId="{2F56C55A-5F61-41C7-AAD0-F7C7C5CC11BE}" sibTransId="{122DA45C-7FA3-44C4-B215-9386606C1A12}"/>
    <dgm:cxn modelId="{4DD8A266-7BFF-4BA0-87DD-E2D72BCAE8FF}" type="presOf" srcId="{122DA45C-7FA3-44C4-B215-9386606C1A12}" destId="{CC1B6A29-3EF3-4DD1-878A-79DFB4509E88}" srcOrd="1" destOrd="0" presId="urn:microsoft.com/office/officeart/2005/8/layout/process2"/>
    <dgm:cxn modelId="{E5897589-A2EF-48BF-87B6-641E5778FDCF}" srcId="{478E6D57-B8F8-4223-A0C1-C523289C2311}" destId="{64884A13-FB65-45AB-9D4F-B3871618662B}" srcOrd="1" destOrd="0" parTransId="{62A64FA6-D47F-45A1-ABA8-61EC556A3395}" sibTransId="{042BBE08-2178-4C17-8B63-1D16EAFBBA99}"/>
    <dgm:cxn modelId="{E0B50A8D-E56E-44B4-9412-2EFE4C102E71}" type="presOf" srcId="{478E6D57-B8F8-4223-A0C1-C523289C2311}" destId="{9EB89545-8712-4C88-A4B2-E88277205EB9}" srcOrd="0" destOrd="0" presId="urn:microsoft.com/office/officeart/2005/8/layout/process2"/>
    <dgm:cxn modelId="{57942B97-9EAD-4D6B-8304-79CB6755A6F4}" type="presOf" srcId="{B7FDDF8B-A4F6-4815-88DF-CBB9642FD9A6}" destId="{B464BB11-4021-4EC0-BF7A-0596990FBDAF}" srcOrd="1" destOrd="0" presId="urn:microsoft.com/office/officeart/2005/8/layout/process2"/>
    <dgm:cxn modelId="{5AF44297-9C78-4B53-AA22-90662BBB036A}" type="presOf" srcId="{B7FDDF8B-A4F6-4815-88DF-CBB9642FD9A6}" destId="{884BFECE-7926-4B21-B2E9-461C617F5A58}" srcOrd="0" destOrd="0" presId="urn:microsoft.com/office/officeart/2005/8/layout/process2"/>
    <dgm:cxn modelId="{540ED39A-B624-443B-9CFE-4C8E1A88F747}" type="presOf" srcId="{F9F5F219-6134-4818-BB3A-E42F0C3FD74D}" destId="{8617118D-4E97-4F78-A5AC-721C5B98A50E}" srcOrd="0" destOrd="0" presId="urn:microsoft.com/office/officeart/2005/8/layout/process2"/>
    <dgm:cxn modelId="{8D4567C3-E1AD-4A6C-9A4B-2679D70475B7}" type="presOf" srcId="{3CA72F05-2565-48E9-BBD9-57F6C4D01F81}" destId="{5D555FD5-2C14-4838-B2CB-9D51E1DD3343}" srcOrd="0" destOrd="0" presId="urn:microsoft.com/office/officeart/2005/8/layout/process2"/>
    <dgm:cxn modelId="{4952B6C3-A1AC-4713-BB5F-84B2D09FCB04}" type="presOf" srcId="{042BBE08-2178-4C17-8B63-1D16EAFBBA99}" destId="{6AD322D0-1786-4101-BBE6-6975521634E3}" srcOrd="0" destOrd="0" presId="urn:microsoft.com/office/officeart/2005/8/layout/process2"/>
    <dgm:cxn modelId="{E4EF92D0-0E11-47A5-9DEF-261009DB6440}" srcId="{478E6D57-B8F8-4223-A0C1-C523289C2311}" destId="{F68E2B72-0DDD-4385-A520-1257EA6A65A1}" srcOrd="4" destOrd="0" parTransId="{046373A9-0EF6-4984-99BC-7C0B457DDBC1}" sibTransId="{1E2567D6-97E8-425D-BCD4-EA7DC9ECE642}"/>
    <dgm:cxn modelId="{4657C4D4-B0CE-420C-A40B-96E79B0E1F87}" srcId="{478E6D57-B8F8-4223-A0C1-C523289C2311}" destId="{05268D9E-1F51-4EE0-AA62-1DBB4FCDF573}" srcOrd="0" destOrd="0" parTransId="{1271E357-6067-4A39-9E19-2CC35D08F9BA}" sibTransId="{B7FDDF8B-A4F6-4815-88DF-CBB9642FD9A6}"/>
    <dgm:cxn modelId="{5566A0D5-73B9-4512-A749-25DB45E3C371}" type="presOf" srcId="{042BBE08-2178-4C17-8B63-1D16EAFBBA99}" destId="{D97AA4D4-D746-4DAB-8C43-04BFD4645DC2}" srcOrd="1" destOrd="0" presId="urn:microsoft.com/office/officeart/2005/8/layout/process2"/>
    <dgm:cxn modelId="{539788DE-FAD7-4497-AA84-8B9FD44D31C3}" type="presOf" srcId="{1B27FEE2-F2E7-4E8B-91C6-0BECF8FE071D}" destId="{9A911865-768F-4554-BD03-53CF671E625D}" srcOrd="0" destOrd="0" presId="urn:microsoft.com/office/officeart/2005/8/layout/process2"/>
    <dgm:cxn modelId="{9DB329F6-171E-474A-8EDB-9CA5959BB506}" type="presOf" srcId="{F68E2B72-0DDD-4385-A520-1257EA6A65A1}" destId="{0D28BA11-8667-42A6-8A5C-96709ACBF58E}" srcOrd="0" destOrd="0" presId="urn:microsoft.com/office/officeart/2005/8/layout/process2"/>
    <dgm:cxn modelId="{8FA9BD4C-2103-4E2D-901D-EDDA17FD40F6}" type="presParOf" srcId="{9EB89545-8712-4C88-A4B2-E88277205EB9}" destId="{4BCB3B5E-8F5F-49CC-9355-C349DDC9C03D}" srcOrd="0" destOrd="0" presId="urn:microsoft.com/office/officeart/2005/8/layout/process2"/>
    <dgm:cxn modelId="{BA4CC58D-1A39-40A1-95C2-66BEE1D00777}" type="presParOf" srcId="{9EB89545-8712-4C88-A4B2-E88277205EB9}" destId="{884BFECE-7926-4B21-B2E9-461C617F5A58}" srcOrd="1" destOrd="0" presId="urn:microsoft.com/office/officeart/2005/8/layout/process2"/>
    <dgm:cxn modelId="{4C72EBAF-E6F6-4C5F-873E-29B59C28719B}" type="presParOf" srcId="{884BFECE-7926-4B21-B2E9-461C617F5A58}" destId="{B464BB11-4021-4EC0-BF7A-0596990FBDAF}" srcOrd="0" destOrd="0" presId="urn:microsoft.com/office/officeart/2005/8/layout/process2"/>
    <dgm:cxn modelId="{6996BBC5-D9A8-4168-A346-DA6D6894ABD9}" type="presParOf" srcId="{9EB89545-8712-4C88-A4B2-E88277205EB9}" destId="{0DCDCAC1-551D-4CFB-BF8E-0C8E343463F6}" srcOrd="2" destOrd="0" presId="urn:microsoft.com/office/officeart/2005/8/layout/process2"/>
    <dgm:cxn modelId="{351C89A8-624D-4641-A5E7-D0866B2AEBCE}" type="presParOf" srcId="{9EB89545-8712-4C88-A4B2-E88277205EB9}" destId="{6AD322D0-1786-4101-BBE6-6975521634E3}" srcOrd="3" destOrd="0" presId="urn:microsoft.com/office/officeart/2005/8/layout/process2"/>
    <dgm:cxn modelId="{307A179F-47A0-4896-89AA-F092B6AA33AF}" type="presParOf" srcId="{6AD322D0-1786-4101-BBE6-6975521634E3}" destId="{D97AA4D4-D746-4DAB-8C43-04BFD4645DC2}" srcOrd="0" destOrd="0" presId="urn:microsoft.com/office/officeart/2005/8/layout/process2"/>
    <dgm:cxn modelId="{EBCA7F2E-EAB6-49ED-9C21-2FA176D98D74}" type="presParOf" srcId="{9EB89545-8712-4C88-A4B2-E88277205EB9}" destId="{9A911865-768F-4554-BD03-53CF671E625D}" srcOrd="4" destOrd="0" presId="urn:microsoft.com/office/officeart/2005/8/layout/process2"/>
    <dgm:cxn modelId="{A2756C9C-CE39-4512-9D3E-3469F674F6D4}" type="presParOf" srcId="{9EB89545-8712-4C88-A4B2-E88277205EB9}" destId="{8617118D-4E97-4F78-A5AC-721C5B98A50E}" srcOrd="5" destOrd="0" presId="urn:microsoft.com/office/officeart/2005/8/layout/process2"/>
    <dgm:cxn modelId="{D4AE7BED-382E-4315-A14B-99D2F8AEC83C}" type="presParOf" srcId="{8617118D-4E97-4F78-A5AC-721C5B98A50E}" destId="{EE5039AC-E605-4BA7-B3F5-5060B4CA92D5}" srcOrd="0" destOrd="0" presId="urn:microsoft.com/office/officeart/2005/8/layout/process2"/>
    <dgm:cxn modelId="{BE494C64-DAA0-4617-A743-28F0DE2A6065}" type="presParOf" srcId="{9EB89545-8712-4C88-A4B2-E88277205EB9}" destId="{5D555FD5-2C14-4838-B2CB-9D51E1DD3343}" srcOrd="6" destOrd="0" presId="urn:microsoft.com/office/officeart/2005/8/layout/process2"/>
    <dgm:cxn modelId="{454CBA16-C0D5-4293-96AE-07C96710069A}" type="presParOf" srcId="{9EB89545-8712-4C88-A4B2-E88277205EB9}" destId="{B2395F08-C9FA-4E05-862B-CAD969C4CB98}" srcOrd="7" destOrd="0" presId="urn:microsoft.com/office/officeart/2005/8/layout/process2"/>
    <dgm:cxn modelId="{8F9A5858-13E1-4A45-917E-5BA676DE611B}" type="presParOf" srcId="{B2395F08-C9FA-4E05-862B-CAD969C4CB98}" destId="{CC1B6A29-3EF3-4DD1-878A-79DFB4509E88}" srcOrd="0" destOrd="0" presId="urn:microsoft.com/office/officeart/2005/8/layout/process2"/>
    <dgm:cxn modelId="{691857B8-50A1-4FAD-B558-BF20A246F099}" type="presParOf" srcId="{9EB89545-8712-4C88-A4B2-E88277205EB9}" destId="{0D28BA11-8667-42A6-8A5C-96709ACBF58E}"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4465B1-63A9-4A43-9DCA-5A4E511CFE3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DBA13E-0835-4137-B907-8E35D266EB68}">
      <dgm:prSet/>
      <dgm:spPr/>
      <dgm:t>
        <a:bodyPr/>
        <a:lstStyle/>
        <a:p>
          <a:pPr>
            <a:lnSpc>
              <a:spcPct val="100000"/>
            </a:lnSpc>
          </a:pPr>
          <a:r>
            <a:rPr lang="en-US"/>
            <a:t>Time saving</a:t>
          </a:r>
        </a:p>
      </dgm:t>
    </dgm:pt>
    <dgm:pt modelId="{2193A787-0443-4A22-A338-2849B577AF80}" type="parTrans" cxnId="{80B091E8-AE34-4706-BC54-89F389912CA9}">
      <dgm:prSet/>
      <dgm:spPr/>
      <dgm:t>
        <a:bodyPr/>
        <a:lstStyle/>
        <a:p>
          <a:endParaRPr lang="en-US"/>
        </a:p>
      </dgm:t>
    </dgm:pt>
    <dgm:pt modelId="{1F08C070-34D5-46A6-9F2F-FC42DA44D051}" type="sibTrans" cxnId="{80B091E8-AE34-4706-BC54-89F389912CA9}">
      <dgm:prSet/>
      <dgm:spPr/>
      <dgm:t>
        <a:bodyPr/>
        <a:lstStyle/>
        <a:p>
          <a:pPr>
            <a:lnSpc>
              <a:spcPct val="100000"/>
            </a:lnSpc>
          </a:pPr>
          <a:endParaRPr lang="en-US"/>
        </a:p>
      </dgm:t>
    </dgm:pt>
    <dgm:pt modelId="{D6474349-E672-4499-AE0E-EF1F0F501117}">
      <dgm:prSet/>
      <dgm:spPr/>
      <dgm:t>
        <a:bodyPr/>
        <a:lstStyle/>
        <a:p>
          <a:pPr>
            <a:lnSpc>
              <a:spcPct val="100000"/>
            </a:lnSpc>
          </a:pPr>
          <a:r>
            <a:rPr lang="en-US"/>
            <a:t>Data binding</a:t>
          </a:r>
        </a:p>
      </dgm:t>
    </dgm:pt>
    <dgm:pt modelId="{7FDD1C88-5DAE-4F3C-8F92-67B4C8A44AB6}" type="parTrans" cxnId="{C4F44B2B-912D-4A1B-AA9A-1435BF7B69C8}">
      <dgm:prSet/>
      <dgm:spPr/>
      <dgm:t>
        <a:bodyPr/>
        <a:lstStyle/>
        <a:p>
          <a:endParaRPr lang="en-US"/>
        </a:p>
      </dgm:t>
    </dgm:pt>
    <dgm:pt modelId="{3EC78195-2DEB-4DA3-9036-D7DA2AEF48A0}" type="sibTrans" cxnId="{C4F44B2B-912D-4A1B-AA9A-1435BF7B69C8}">
      <dgm:prSet/>
      <dgm:spPr/>
      <dgm:t>
        <a:bodyPr/>
        <a:lstStyle/>
        <a:p>
          <a:pPr>
            <a:lnSpc>
              <a:spcPct val="100000"/>
            </a:lnSpc>
          </a:pPr>
          <a:endParaRPr lang="en-US"/>
        </a:p>
      </dgm:t>
    </dgm:pt>
    <dgm:pt modelId="{0EF0CBE8-09DF-4A65-AF05-BC973B5B0E74}">
      <dgm:prSet/>
      <dgm:spPr/>
      <dgm:t>
        <a:bodyPr/>
        <a:lstStyle/>
        <a:p>
          <a:pPr rtl="0">
            <a:lnSpc>
              <a:spcPct val="100000"/>
            </a:lnSpc>
          </a:pPr>
          <a:r>
            <a:rPr lang="en-US">
              <a:latin typeface="Goudy Old Style"/>
            </a:rPr>
            <a:t>Single page application</a:t>
          </a:r>
          <a:endParaRPr lang="en-US"/>
        </a:p>
      </dgm:t>
    </dgm:pt>
    <dgm:pt modelId="{EEE00CE7-A837-4AE6-B889-9BB6F31CDD9C}" type="parTrans" cxnId="{28A55186-CD43-48BE-8A2A-C649B67EFBB7}">
      <dgm:prSet/>
      <dgm:spPr/>
      <dgm:t>
        <a:bodyPr/>
        <a:lstStyle/>
        <a:p>
          <a:endParaRPr lang="en-US"/>
        </a:p>
      </dgm:t>
    </dgm:pt>
    <dgm:pt modelId="{35334A83-1B86-47C9-96D8-3807B628A5E7}" type="sibTrans" cxnId="{28A55186-CD43-48BE-8A2A-C649B67EFBB7}">
      <dgm:prSet/>
      <dgm:spPr/>
      <dgm:t>
        <a:bodyPr/>
        <a:lstStyle/>
        <a:p>
          <a:pPr>
            <a:lnSpc>
              <a:spcPct val="100000"/>
            </a:lnSpc>
          </a:pPr>
          <a:endParaRPr lang="en-US"/>
        </a:p>
      </dgm:t>
    </dgm:pt>
    <dgm:pt modelId="{4D24D767-96A3-4EC6-B1BB-9910791F8CB2}">
      <dgm:prSet/>
      <dgm:spPr/>
      <dgm:t>
        <a:bodyPr/>
        <a:lstStyle/>
        <a:p>
          <a:pPr>
            <a:lnSpc>
              <a:spcPct val="100000"/>
            </a:lnSpc>
          </a:pPr>
          <a:r>
            <a:rPr lang="en-US">
              <a:latin typeface="Goudy Old Style"/>
            </a:rPr>
            <a:t>Material design like Interface</a:t>
          </a:r>
          <a:endParaRPr lang="en-US"/>
        </a:p>
      </dgm:t>
    </dgm:pt>
    <dgm:pt modelId="{5718D748-167B-4868-9385-D647AC921DA2}" type="parTrans" cxnId="{803A2421-61A1-4755-9460-8E5991CF29F5}">
      <dgm:prSet/>
      <dgm:spPr/>
      <dgm:t>
        <a:bodyPr/>
        <a:lstStyle/>
        <a:p>
          <a:endParaRPr lang="en-US"/>
        </a:p>
      </dgm:t>
    </dgm:pt>
    <dgm:pt modelId="{8D86EAE5-2DC8-4505-8237-519484B4DE4A}" type="sibTrans" cxnId="{803A2421-61A1-4755-9460-8E5991CF29F5}">
      <dgm:prSet/>
      <dgm:spPr/>
      <dgm:t>
        <a:bodyPr/>
        <a:lstStyle/>
        <a:p>
          <a:pPr>
            <a:lnSpc>
              <a:spcPct val="100000"/>
            </a:lnSpc>
          </a:pPr>
          <a:endParaRPr lang="en-US"/>
        </a:p>
      </dgm:t>
    </dgm:pt>
    <dgm:pt modelId="{2C4D4FE5-314D-42DD-A2BB-C530EF78BDDE}">
      <dgm:prSet phldr="0"/>
      <dgm:spPr/>
      <dgm:t>
        <a:bodyPr/>
        <a:lstStyle/>
        <a:p>
          <a:pPr>
            <a:lnSpc>
              <a:spcPct val="100000"/>
            </a:lnSpc>
          </a:pPr>
          <a:r>
            <a:rPr lang="en-US">
              <a:latin typeface="Goudy Old Style"/>
            </a:rPr>
            <a:t>Better error handling</a:t>
          </a:r>
        </a:p>
      </dgm:t>
    </dgm:pt>
    <dgm:pt modelId="{399FA0D4-A461-48EB-B202-595AE2CE4A0F}" type="parTrans" cxnId="{5A07FCA2-08D1-4444-94FD-D9162D171D10}">
      <dgm:prSet/>
      <dgm:spPr/>
      <dgm:t>
        <a:bodyPr/>
        <a:lstStyle/>
        <a:p>
          <a:endParaRPr lang="en-US"/>
        </a:p>
      </dgm:t>
    </dgm:pt>
    <dgm:pt modelId="{23CFC225-C551-44D6-883D-2C938AD9EE81}" type="sibTrans" cxnId="{5A07FCA2-08D1-4444-94FD-D9162D171D10}">
      <dgm:prSet/>
      <dgm:spPr/>
      <dgm:t>
        <a:bodyPr/>
        <a:lstStyle/>
        <a:p>
          <a:pPr>
            <a:lnSpc>
              <a:spcPct val="100000"/>
            </a:lnSpc>
          </a:pPr>
          <a:endParaRPr lang="en-US"/>
        </a:p>
      </dgm:t>
    </dgm:pt>
    <dgm:pt modelId="{2981F51F-CDF9-40E9-9773-1D2905684376}">
      <dgm:prSet phldr="0"/>
      <dgm:spPr/>
      <dgm:t>
        <a:bodyPr/>
        <a:lstStyle/>
        <a:p>
          <a:pPr rtl="0">
            <a:lnSpc>
              <a:spcPct val="100000"/>
            </a:lnSpc>
          </a:pPr>
          <a:r>
            <a:rPr lang="en-US">
              <a:latin typeface="Goudy Old Style"/>
            </a:rPr>
            <a:t>Speed and performance</a:t>
          </a:r>
        </a:p>
      </dgm:t>
    </dgm:pt>
    <dgm:pt modelId="{00AEB9AE-50E2-48A8-90BF-0E540BD93BAD}" type="parTrans" cxnId="{F2F67340-E3DC-4B38-B21A-825D4C96EFE3}">
      <dgm:prSet/>
      <dgm:spPr/>
      <dgm:t>
        <a:bodyPr/>
        <a:lstStyle/>
        <a:p>
          <a:endParaRPr lang="en-US"/>
        </a:p>
      </dgm:t>
    </dgm:pt>
    <dgm:pt modelId="{8553B2D5-1AFB-45E3-89D6-54D01790BCF9}" type="sibTrans" cxnId="{F2F67340-E3DC-4B38-B21A-825D4C96EFE3}">
      <dgm:prSet/>
      <dgm:spPr/>
      <dgm:t>
        <a:bodyPr/>
        <a:lstStyle/>
        <a:p>
          <a:endParaRPr lang="en-US"/>
        </a:p>
      </dgm:t>
    </dgm:pt>
    <dgm:pt modelId="{0B2529BA-17F8-480E-B2F1-4A6CB7DD76FA}" type="pres">
      <dgm:prSet presAssocID="{674465B1-63A9-4A43-9DCA-5A4E511CFE3B}" presName="root" presStyleCnt="0">
        <dgm:presLayoutVars>
          <dgm:dir/>
          <dgm:resizeHandles val="exact"/>
        </dgm:presLayoutVars>
      </dgm:prSet>
      <dgm:spPr/>
    </dgm:pt>
    <dgm:pt modelId="{262B93CA-F42E-406F-AAF5-009C924353C5}" type="pres">
      <dgm:prSet presAssocID="{674465B1-63A9-4A43-9DCA-5A4E511CFE3B}" presName="container" presStyleCnt="0">
        <dgm:presLayoutVars>
          <dgm:dir/>
          <dgm:resizeHandles val="exact"/>
        </dgm:presLayoutVars>
      </dgm:prSet>
      <dgm:spPr/>
    </dgm:pt>
    <dgm:pt modelId="{F7DDCD43-2DAD-464D-A8E8-B9698F932571}" type="pres">
      <dgm:prSet presAssocID="{19DBA13E-0835-4137-B907-8E35D266EB68}" presName="compNode" presStyleCnt="0"/>
      <dgm:spPr/>
    </dgm:pt>
    <dgm:pt modelId="{A6A27661-F86E-487E-88AC-5C09BF085CF9}" type="pres">
      <dgm:prSet presAssocID="{19DBA13E-0835-4137-B907-8E35D266EB68}" presName="iconBgRect" presStyleLbl="bgShp" presStyleIdx="0" presStyleCnt="6"/>
      <dgm:spPr/>
    </dgm:pt>
    <dgm:pt modelId="{23BAFB62-818E-472D-B22C-3DE5030C0E0D}" type="pres">
      <dgm:prSet presAssocID="{19DBA13E-0835-4137-B907-8E35D266EB6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7C871D1E-648A-4C7A-9AFA-BCF4CC2E82A6}" type="pres">
      <dgm:prSet presAssocID="{19DBA13E-0835-4137-B907-8E35D266EB68}" presName="spaceRect" presStyleCnt="0"/>
      <dgm:spPr/>
    </dgm:pt>
    <dgm:pt modelId="{5241C11A-2FBB-4F65-B84D-995D51588ABD}" type="pres">
      <dgm:prSet presAssocID="{19DBA13E-0835-4137-B907-8E35D266EB68}" presName="textRect" presStyleLbl="revTx" presStyleIdx="0" presStyleCnt="6">
        <dgm:presLayoutVars>
          <dgm:chMax val="1"/>
          <dgm:chPref val="1"/>
        </dgm:presLayoutVars>
      </dgm:prSet>
      <dgm:spPr/>
    </dgm:pt>
    <dgm:pt modelId="{91ADCB64-6C3C-4F5F-B2AA-3405EBC03FC4}" type="pres">
      <dgm:prSet presAssocID="{1F08C070-34D5-46A6-9F2F-FC42DA44D051}" presName="sibTrans" presStyleLbl="sibTrans2D1" presStyleIdx="0" presStyleCnt="0"/>
      <dgm:spPr/>
    </dgm:pt>
    <dgm:pt modelId="{85E459AB-AB76-4CAB-BD9C-2614B807E7A7}" type="pres">
      <dgm:prSet presAssocID="{D6474349-E672-4499-AE0E-EF1F0F501117}" presName="compNode" presStyleCnt="0"/>
      <dgm:spPr/>
    </dgm:pt>
    <dgm:pt modelId="{826F6C98-54C7-4BCC-AC2E-92AF77C20DEA}" type="pres">
      <dgm:prSet presAssocID="{D6474349-E672-4499-AE0E-EF1F0F501117}" presName="iconBgRect" presStyleLbl="bgShp" presStyleIdx="1" presStyleCnt="6"/>
      <dgm:spPr/>
    </dgm:pt>
    <dgm:pt modelId="{4EE00134-6C0E-4775-A825-3F4A19413F46}" type="pres">
      <dgm:prSet presAssocID="{D6474349-E672-4499-AE0E-EF1F0F50111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0D1EC8B-6EA2-4A04-A050-74D133860D19}" type="pres">
      <dgm:prSet presAssocID="{D6474349-E672-4499-AE0E-EF1F0F501117}" presName="spaceRect" presStyleCnt="0"/>
      <dgm:spPr/>
    </dgm:pt>
    <dgm:pt modelId="{BD98FDFF-0706-47ED-8AE3-AEB1A12971A1}" type="pres">
      <dgm:prSet presAssocID="{D6474349-E672-4499-AE0E-EF1F0F501117}" presName="textRect" presStyleLbl="revTx" presStyleIdx="1" presStyleCnt="6">
        <dgm:presLayoutVars>
          <dgm:chMax val="1"/>
          <dgm:chPref val="1"/>
        </dgm:presLayoutVars>
      </dgm:prSet>
      <dgm:spPr/>
    </dgm:pt>
    <dgm:pt modelId="{05D7EFDE-66F3-4AFE-B062-424699357A95}" type="pres">
      <dgm:prSet presAssocID="{3EC78195-2DEB-4DA3-9036-D7DA2AEF48A0}" presName="sibTrans" presStyleLbl="sibTrans2D1" presStyleIdx="0" presStyleCnt="0"/>
      <dgm:spPr/>
    </dgm:pt>
    <dgm:pt modelId="{22071EA3-93F7-4A51-9035-FC6C84607322}" type="pres">
      <dgm:prSet presAssocID="{0EF0CBE8-09DF-4A65-AF05-BC973B5B0E74}" presName="compNode" presStyleCnt="0"/>
      <dgm:spPr/>
    </dgm:pt>
    <dgm:pt modelId="{31E07581-648A-40C3-A898-CB4BDF77C1D9}" type="pres">
      <dgm:prSet presAssocID="{0EF0CBE8-09DF-4A65-AF05-BC973B5B0E74}" presName="iconBgRect" presStyleLbl="bgShp" presStyleIdx="2" presStyleCnt="6"/>
      <dgm:spPr/>
    </dgm:pt>
    <dgm:pt modelId="{8D9CCB82-D43E-4930-939C-2FC906BD3732}" type="pres">
      <dgm:prSet presAssocID="{0EF0CBE8-09DF-4A65-AF05-BC973B5B0E7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99844161-8A81-4C7E-BA75-B9AF47BECDB4}" type="pres">
      <dgm:prSet presAssocID="{0EF0CBE8-09DF-4A65-AF05-BC973B5B0E74}" presName="spaceRect" presStyleCnt="0"/>
      <dgm:spPr/>
    </dgm:pt>
    <dgm:pt modelId="{9C951562-3782-46D9-909D-F1D8231FC213}" type="pres">
      <dgm:prSet presAssocID="{0EF0CBE8-09DF-4A65-AF05-BC973B5B0E74}" presName="textRect" presStyleLbl="revTx" presStyleIdx="2" presStyleCnt="6">
        <dgm:presLayoutVars>
          <dgm:chMax val="1"/>
          <dgm:chPref val="1"/>
        </dgm:presLayoutVars>
      </dgm:prSet>
      <dgm:spPr/>
    </dgm:pt>
    <dgm:pt modelId="{E8104AFF-FFD1-4390-A5E7-A5B034976F3C}" type="pres">
      <dgm:prSet presAssocID="{35334A83-1B86-47C9-96D8-3807B628A5E7}" presName="sibTrans" presStyleLbl="sibTrans2D1" presStyleIdx="0" presStyleCnt="0"/>
      <dgm:spPr/>
    </dgm:pt>
    <dgm:pt modelId="{EE6203FF-00F6-405A-B06A-1B5EBCF6BBD0}" type="pres">
      <dgm:prSet presAssocID="{4D24D767-96A3-4EC6-B1BB-9910791F8CB2}" presName="compNode" presStyleCnt="0"/>
      <dgm:spPr/>
    </dgm:pt>
    <dgm:pt modelId="{DBD17F4E-2176-4565-A243-4CC96882D288}" type="pres">
      <dgm:prSet presAssocID="{4D24D767-96A3-4EC6-B1BB-9910791F8CB2}" presName="iconBgRect" presStyleLbl="bgShp" presStyleIdx="3" presStyleCnt="6"/>
      <dgm:spPr/>
    </dgm:pt>
    <dgm:pt modelId="{A3999802-94B7-4C00-BEC4-60826F14E12A}" type="pres">
      <dgm:prSet presAssocID="{4D24D767-96A3-4EC6-B1BB-9910791F8C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9F49974D-03E3-43FF-95BA-CAC32CA3A48B}" type="pres">
      <dgm:prSet presAssocID="{4D24D767-96A3-4EC6-B1BB-9910791F8CB2}" presName="spaceRect" presStyleCnt="0"/>
      <dgm:spPr/>
    </dgm:pt>
    <dgm:pt modelId="{92F8F91F-853D-4C40-95EA-170614ABCB9B}" type="pres">
      <dgm:prSet presAssocID="{4D24D767-96A3-4EC6-B1BB-9910791F8CB2}" presName="textRect" presStyleLbl="revTx" presStyleIdx="3" presStyleCnt="6">
        <dgm:presLayoutVars>
          <dgm:chMax val="1"/>
          <dgm:chPref val="1"/>
        </dgm:presLayoutVars>
      </dgm:prSet>
      <dgm:spPr/>
    </dgm:pt>
    <dgm:pt modelId="{A34FD68B-BDAE-465B-9E9D-3509D75FC561}" type="pres">
      <dgm:prSet presAssocID="{8D86EAE5-2DC8-4505-8237-519484B4DE4A}" presName="sibTrans" presStyleLbl="sibTrans2D1" presStyleIdx="0" presStyleCnt="0"/>
      <dgm:spPr/>
    </dgm:pt>
    <dgm:pt modelId="{A459823D-6DD9-41B2-9361-2AA7E114E46E}" type="pres">
      <dgm:prSet presAssocID="{2C4D4FE5-314D-42DD-A2BB-C530EF78BDDE}" presName="compNode" presStyleCnt="0"/>
      <dgm:spPr/>
    </dgm:pt>
    <dgm:pt modelId="{FF36A4E2-18BE-4E3C-9BFF-9E1B2EB7E8EB}" type="pres">
      <dgm:prSet presAssocID="{2C4D4FE5-314D-42DD-A2BB-C530EF78BDDE}" presName="iconBgRect" presStyleLbl="bgShp" presStyleIdx="4" presStyleCnt="6"/>
      <dgm:spPr/>
    </dgm:pt>
    <dgm:pt modelId="{6C05B83B-B0D5-465E-ACB1-16562C681B33}" type="pres">
      <dgm:prSet presAssocID="{2C4D4FE5-314D-42DD-A2BB-C530EF78BDD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19073D21-929A-46F7-B014-5670FEBB73D4}" type="pres">
      <dgm:prSet presAssocID="{2C4D4FE5-314D-42DD-A2BB-C530EF78BDDE}" presName="spaceRect" presStyleCnt="0"/>
      <dgm:spPr/>
    </dgm:pt>
    <dgm:pt modelId="{BDDE25B8-4326-4C25-8F92-CCD70D819A11}" type="pres">
      <dgm:prSet presAssocID="{2C4D4FE5-314D-42DD-A2BB-C530EF78BDDE}" presName="textRect" presStyleLbl="revTx" presStyleIdx="4" presStyleCnt="6">
        <dgm:presLayoutVars>
          <dgm:chMax val="1"/>
          <dgm:chPref val="1"/>
        </dgm:presLayoutVars>
      </dgm:prSet>
      <dgm:spPr/>
    </dgm:pt>
    <dgm:pt modelId="{17E7FDB2-5A6B-4DD0-B408-33CEC58D0DE4}" type="pres">
      <dgm:prSet presAssocID="{23CFC225-C551-44D6-883D-2C938AD9EE81}" presName="sibTrans" presStyleLbl="sibTrans2D1" presStyleIdx="0" presStyleCnt="0"/>
      <dgm:spPr/>
    </dgm:pt>
    <dgm:pt modelId="{13186385-3784-4F57-A0A9-3C04387046F4}" type="pres">
      <dgm:prSet presAssocID="{2981F51F-CDF9-40E9-9773-1D2905684376}" presName="compNode" presStyleCnt="0"/>
      <dgm:spPr/>
    </dgm:pt>
    <dgm:pt modelId="{5B0277AC-FBEB-424D-879A-4932175736A5}" type="pres">
      <dgm:prSet presAssocID="{2981F51F-CDF9-40E9-9773-1D2905684376}" presName="iconBgRect" presStyleLbl="bgShp" presStyleIdx="5" presStyleCnt="6"/>
      <dgm:spPr/>
    </dgm:pt>
    <dgm:pt modelId="{5CC3C61F-AB4F-4326-AE58-00486D3CC1FA}" type="pres">
      <dgm:prSet presAssocID="{2981F51F-CDF9-40E9-9773-1D2905684376}" presName="iconRect" presStyleLbl="node1" presStyleIdx="5" presStyleCnt="6" custLinFactNeighborX="-1643" custLinFactNeighborY="-1266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Gauge"/>
        </a:ext>
      </dgm:extLst>
    </dgm:pt>
    <dgm:pt modelId="{24B367C4-FECE-4723-8672-64BACE82409D}" type="pres">
      <dgm:prSet presAssocID="{2981F51F-CDF9-40E9-9773-1D2905684376}" presName="spaceRect" presStyleCnt="0"/>
      <dgm:spPr/>
    </dgm:pt>
    <dgm:pt modelId="{DECF8150-5CF4-4C28-A17D-55B0B806025A}" type="pres">
      <dgm:prSet presAssocID="{2981F51F-CDF9-40E9-9773-1D2905684376}" presName="textRect" presStyleLbl="revTx" presStyleIdx="5" presStyleCnt="6">
        <dgm:presLayoutVars>
          <dgm:chMax val="1"/>
          <dgm:chPref val="1"/>
        </dgm:presLayoutVars>
      </dgm:prSet>
      <dgm:spPr/>
    </dgm:pt>
  </dgm:ptLst>
  <dgm:cxnLst>
    <dgm:cxn modelId="{E11FA503-5A63-408F-8770-059103F8CCF1}" type="presOf" srcId="{4D24D767-96A3-4EC6-B1BB-9910791F8CB2}" destId="{92F8F91F-853D-4C40-95EA-170614ABCB9B}" srcOrd="0" destOrd="0" presId="urn:microsoft.com/office/officeart/2018/2/layout/IconCircleList"/>
    <dgm:cxn modelId="{52B1431B-60FD-4157-AEAD-56D8E4520628}" type="presOf" srcId="{23CFC225-C551-44D6-883D-2C938AD9EE81}" destId="{17E7FDB2-5A6B-4DD0-B408-33CEC58D0DE4}" srcOrd="0" destOrd="0" presId="urn:microsoft.com/office/officeart/2018/2/layout/IconCircleList"/>
    <dgm:cxn modelId="{803A2421-61A1-4755-9460-8E5991CF29F5}" srcId="{674465B1-63A9-4A43-9DCA-5A4E511CFE3B}" destId="{4D24D767-96A3-4EC6-B1BB-9910791F8CB2}" srcOrd="3" destOrd="0" parTransId="{5718D748-167B-4868-9385-D647AC921DA2}" sibTransId="{8D86EAE5-2DC8-4505-8237-519484B4DE4A}"/>
    <dgm:cxn modelId="{C4F44B2B-912D-4A1B-AA9A-1435BF7B69C8}" srcId="{674465B1-63A9-4A43-9DCA-5A4E511CFE3B}" destId="{D6474349-E672-4499-AE0E-EF1F0F501117}" srcOrd="1" destOrd="0" parTransId="{7FDD1C88-5DAE-4F3C-8F92-67B4C8A44AB6}" sibTransId="{3EC78195-2DEB-4DA3-9036-D7DA2AEF48A0}"/>
    <dgm:cxn modelId="{A2DAE531-D917-4D01-BB71-893DA5454B6F}" type="presOf" srcId="{8D86EAE5-2DC8-4505-8237-519484B4DE4A}" destId="{A34FD68B-BDAE-465B-9E9D-3509D75FC561}" srcOrd="0" destOrd="0" presId="urn:microsoft.com/office/officeart/2018/2/layout/IconCircleList"/>
    <dgm:cxn modelId="{F2F67340-E3DC-4B38-B21A-825D4C96EFE3}" srcId="{674465B1-63A9-4A43-9DCA-5A4E511CFE3B}" destId="{2981F51F-CDF9-40E9-9773-1D2905684376}" srcOrd="5" destOrd="0" parTransId="{00AEB9AE-50E2-48A8-90BF-0E540BD93BAD}" sibTransId="{8553B2D5-1AFB-45E3-89D6-54D01790BCF9}"/>
    <dgm:cxn modelId="{D528994C-23C5-44CA-AD42-160CF40804F9}" type="presOf" srcId="{19DBA13E-0835-4137-B907-8E35D266EB68}" destId="{5241C11A-2FBB-4F65-B84D-995D51588ABD}" srcOrd="0" destOrd="0" presId="urn:microsoft.com/office/officeart/2018/2/layout/IconCircleList"/>
    <dgm:cxn modelId="{A7651654-6F71-45AB-A2C6-DF6BDA895682}" type="presOf" srcId="{3EC78195-2DEB-4DA3-9036-D7DA2AEF48A0}" destId="{05D7EFDE-66F3-4AFE-B062-424699357A95}" srcOrd="0" destOrd="0" presId="urn:microsoft.com/office/officeart/2018/2/layout/IconCircleList"/>
    <dgm:cxn modelId="{28A55186-CD43-48BE-8A2A-C649B67EFBB7}" srcId="{674465B1-63A9-4A43-9DCA-5A4E511CFE3B}" destId="{0EF0CBE8-09DF-4A65-AF05-BC973B5B0E74}" srcOrd="2" destOrd="0" parTransId="{EEE00CE7-A837-4AE6-B889-9BB6F31CDD9C}" sibTransId="{35334A83-1B86-47C9-96D8-3807B628A5E7}"/>
    <dgm:cxn modelId="{2C5FD68E-392C-454F-B01F-2624A1BEA57B}" type="presOf" srcId="{0EF0CBE8-09DF-4A65-AF05-BC973B5B0E74}" destId="{9C951562-3782-46D9-909D-F1D8231FC213}" srcOrd="0" destOrd="0" presId="urn:microsoft.com/office/officeart/2018/2/layout/IconCircleList"/>
    <dgm:cxn modelId="{723F0E9E-592D-45FF-AA8A-8F9D56212273}" type="presOf" srcId="{2C4D4FE5-314D-42DD-A2BB-C530EF78BDDE}" destId="{BDDE25B8-4326-4C25-8F92-CCD70D819A11}" srcOrd="0" destOrd="0" presId="urn:microsoft.com/office/officeart/2018/2/layout/IconCircleList"/>
    <dgm:cxn modelId="{5A07FCA2-08D1-4444-94FD-D9162D171D10}" srcId="{674465B1-63A9-4A43-9DCA-5A4E511CFE3B}" destId="{2C4D4FE5-314D-42DD-A2BB-C530EF78BDDE}" srcOrd="4" destOrd="0" parTransId="{399FA0D4-A461-48EB-B202-595AE2CE4A0F}" sibTransId="{23CFC225-C551-44D6-883D-2C938AD9EE81}"/>
    <dgm:cxn modelId="{938E3DB4-425F-4D53-994F-A256E30AFE9B}" type="presOf" srcId="{35334A83-1B86-47C9-96D8-3807B628A5E7}" destId="{E8104AFF-FFD1-4390-A5E7-A5B034976F3C}" srcOrd="0" destOrd="0" presId="urn:microsoft.com/office/officeart/2018/2/layout/IconCircleList"/>
    <dgm:cxn modelId="{09C461B8-4B5E-4372-9CC5-586A3402B25C}" type="presOf" srcId="{674465B1-63A9-4A43-9DCA-5A4E511CFE3B}" destId="{0B2529BA-17F8-480E-B2F1-4A6CB7DD76FA}" srcOrd="0" destOrd="0" presId="urn:microsoft.com/office/officeart/2018/2/layout/IconCircleList"/>
    <dgm:cxn modelId="{0503DAC1-215E-40A1-AC8C-D62D29B2980C}" type="presOf" srcId="{1F08C070-34D5-46A6-9F2F-FC42DA44D051}" destId="{91ADCB64-6C3C-4F5F-B2AA-3405EBC03FC4}" srcOrd="0" destOrd="0" presId="urn:microsoft.com/office/officeart/2018/2/layout/IconCircleList"/>
    <dgm:cxn modelId="{24F81BE0-19E5-4910-B5C0-6B453703BAEE}" type="presOf" srcId="{D6474349-E672-4499-AE0E-EF1F0F501117}" destId="{BD98FDFF-0706-47ED-8AE3-AEB1A12971A1}" srcOrd="0" destOrd="0" presId="urn:microsoft.com/office/officeart/2018/2/layout/IconCircleList"/>
    <dgm:cxn modelId="{80B091E8-AE34-4706-BC54-89F389912CA9}" srcId="{674465B1-63A9-4A43-9DCA-5A4E511CFE3B}" destId="{19DBA13E-0835-4137-B907-8E35D266EB68}" srcOrd="0" destOrd="0" parTransId="{2193A787-0443-4A22-A338-2849B577AF80}" sibTransId="{1F08C070-34D5-46A6-9F2F-FC42DA44D051}"/>
    <dgm:cxn modelId="{420CCCED-9B43-4B82-9093-39BB84FA05BF}" type="presOf" srcId="{2981F51F-CDF9-40E9-9773-1D2905684376}" destId="{DECF8150-5CF4-4C28-A17D-55B0B806025A}" srcOrd="0" destOrd="0" presId="urn:microsoft.com/office/officeart/2018/2/layout/IconCircleList"/>
    <dgm:cxn modelId="{FF6A0B4B-B956-4055-9763-1AFA6EB2A452}" type="presParOf" srcId="{0B2529BA-17F8-480E-B2F1-4A6CB7DD76FA}" destId="{262B93CA-F42E-406F-AAF5-009C924353C5}" srcOrd="0" destOrd="0" presId="urn:microsoft.com/office/officeart/2018/2/layout/IconCircleList"/>
    <dgm:cxn modelId="{0D9D3CA6-B0D4-4C28-A859-C53F1E6938C9}" type="presParOf" srcId="{262B93CA-F42E-406F-AAF5-009C924353C5}" destId="{F7DDCD43-2DAD-464D-A8E8-B9698F932571}" srcOrd="0" destOrd="0" presId="urn:microsoft.com/office/officeart/2018/2/layout/IconCircleList"/>
    <dgm:cxn modelId="{36D696F8-9FE5-4F65-9CCA-FFAA0C7F6CFE}" type="presParOf" srcId="{F7DDCD43-2DAD-464D-A8E8-B9698F932571}" destId="{A6A27661-F86E-487E-88AC-5C09BF085CF9}" srcOrd="0" destOrd="0" presId="urn:microsoft.com/office/officeart/2018/2/layout/IconCircleList"/>
    <dgm:cxn modelId="{F85DC828-B854-4BCD-87FA-1633C7E693CC}" type="presParOf" srcId="{F7DDCD43-2DAD-464D-A8E8-B9698F932571}" destId="{23BAFB62-818E-472D-B22C-3DE5030C0E0D}" srcOrd="1" destOrd="0" presId="urn:microsoft.com/office/officeart/2018/2/layout/IconCircleList"/>
    <dgm:cxn modelId="{435DFBD6-08CA-4CA4-A64E-1AF4BC67D7E2}" type="presParOf" srcId="{F7DDCD43-2DAD-464D-A8E8-B9698F932571}" destId="{7C871D1E-648A-4C7A-9AFA-BCF4CC2E82A6}" srcOrd="2" destOrd="0" presId="urn:microsoft.com/office/officeart/2018/2/layout/IconCircleList"/>
    <dgm:cxn modelId="{4F04F09B-E1B5-419E-A9F9-2E64FED66A49}" type="presParOf" srcId="{F7DDCD43-2DAD-464D-A8E8-B9698F932571}" destId="{5241C11A-2FBB-4F65-B84D-995D51588ABD}" srcOrd="3" destOrd="0" presId="urn:microsoft.com/office/officeart/2018/2/layout/IconCircleList"/>
    <dgm:cxn modelId="{AEE06E2A-D0C8-4420-BB28-F0C29BFB9516}" type="presParOf" srcId="{262B93CA-F42E-406F-AAF5-009C924353C5}" destId="{91ADCB64-6C3C-4F5F-B2AA-3405EBC03FC4}" srcOrd="1" destOrd="0" presId="urn:microsoft.com/office/officeart/2018/2/layout/IconCircleList"/>
    <dgm:cxn modelId="{F79EB95D-2678-4DA1-AE46-04D127C72F5F}" type="presParOf" srcId="{262B93CA-F42E-406F-AAF5-009C924353C5}" destId="{85E459AB-AB76-4CAB-BD9C-2614B807E7A7}" srcOrd="2" destOrd="0" presId="urn:microsoft.com/office/officeart/2018/2/layout/IconCircleList"/>
    <dgm:cxn modelId="{99B01BDD-6D70-47F1-B316-7559B5C7F84E}" type="presParOf" srcId="{85E459AB-AB76-4CAB-BD9C-2614B807E7A7}" destId="{826F6C98-54C7-4BCC-AC2E-92AF77C20DEA}" srcOrd="0" destOrd="0" presId="urn:microsoft.com/office/officeart/2018/2/layout/IconCircleList"/>
    <dgm:cxn modelId="{1ABB87FE-7D92-4BAB-AE0F-B435F1838F3B}" type="presParOf" srcId="{85E459AB-AB76-4CAB-BD9C-2614B807E7A7}" destId="{4EE00134-6C0E-4775-A825-3F4A19413F46}" srcOrd="1" destOrd="0" presId="urn:microsoft.com/office/officeart/2018/2/layout/IconCircleList"/>
    <dgm:cxn modelId="{30188C0E-8AC0-4840-9AC8-9D3C75847BF8}" type="presParOf" srcId="{85E459AB-AB76-4CAB-BD9C-2614B807E7A7}" destId="{30D1EC8B-6EA2-4A04-A050-74D133860D19}" srcOrd="2" destOrd="0" presId="urn:microsoft.com/office/officeart/2018/2/layout/IconCircleList"/>
    <dgm:cxn modelId="{982CA167-7808-4878-8F38-415026F79F74}" type="presParOf" srcId="{85E459AB-AB76-4CAB-BD9C-2614B807E7A7}" destId="{BD98FDFF-0706-47ED-8AE3-AEB1A12971A1}" srcOrd="3" destOrd="0" presId="urn:microsoft.com/office/officeart/2018/2/layout/IconCircleList"/>
    <dgm:cxn modelId="{D1ED147B-49E3-4D67-9FD9-3F9A7BD0A3EA}" type="presParOf" srcId="{262B93CA-F42E-406F-AAF5-009C924353C5}" destId="{05D7EFDE-66F3-4AFE-B062-424699357A95}" srcOrd="3" destOrd="0" presId="urn:microsoft.com/office/officeart/2018/2/layout/IconCircleList"/>
    <dgm:cxn modelId="{D3B761DC-01E7-477C-ADE9-D1BF81E99187}" type="presParOf" srcId="{262B93CA-F42E-406F-AAF5-009C924353C5}" destId="{22071EA3-93F7-4A51-9035-FC6C84607322}" srcOrd="4" destOrd="0" presId="urn:microsoft.com/office/officeart/2018/2/layout/IconCircleList"/>
    <dgm:cxn modelId="{2105A67F-6AA1-4EB9-B361-484E3580F167}" type="presParOf" srcId="{22071EA3-93F7-4A51-9035-FC6C84607322}" destId="{31E07581-648A-40C3-A898-CB4BDF77C1D9}" srcOrd="0" destOrd="0" presId="urn:microsoft.com/office/officeart/2018/2/layout/IconCircleList"/>
    <dgm:cxn modelId="{1F906800-0C11-4341-A19A-8F7001C3FDE1}" type="presParOf" srcId="{22071EA3-93F7-4A51-9035-FC6C84607322}" destId="{8D9CCB82-D43E-4930-939C-2FC906BD3732}" srcOrd="1" destOrd="0" presId="urn:microsoft.com/office/officeart/2018/2/layout/IconCircleList"/>
    <dgm:cxn modelId="{9D181B63-76B6-40D8-AAF3-3593C5ECC655}" type="presParOf" srcId="{22071EA3-93F7-4A51-9035-FC6C84607322}" destId="{99844161-8A81-4C7E-BA75-B9AF47BECDB4}" srcOrd="2" destOrd="0" presId="urn:microsoft.com/office/officeart/2018/2/layout/IconCircleList"/>
    <dgm:cxn modelId="{10FF654A-B0EC-4275-945F-88B778E93388}" type="presParOf" srcId="{22071EA3-93F7-4A51-9035-FC6C84607322}" destId="{9C951562-3782-46D9-909D-F1D8231FC213}" srcOrd="3" destOrd="0" presId="urn:microsoft.com/office/officeart/2018/2/layout/IconCircleList"/>
    <dgm:cxn modelId="{61FB6995-9C4C-469C-9D87-B8891CDCC0F8}" type="presParOf" srcId="{262B93CA-F42E-406F-AAF5-009C924353C5}" destId="{E8104AFF-FFD1-4390-A5E7-A5B034976F3C}" srcOrd="5" destOrd="0" presId="urn:microsoft.com/office/officeart/2018/2/layout/IconCircleList"/>
    <dgm:cxn modelId="{DCA71799-A945-4BBD-95D4-8DCA1DA39549}" type="presParOf" srcId="{262B93CA-F42E-406F-AAF5-009C924353C5}" destId="{EE6203FF-00F6-405A-B06A-1B5EBCF6BBD0}" srcOrd="6" destOrd="0" presId="urn:microsoft.com/office/officeart/2018/2/layout/IconCircleList"/>
    <dgm:cxn modelId="{5A9B9ACE-06E9-4FFB-A4C7-E08C8EDE85E5}" type="presParOf" srcId="{EE6203FF-00F6-405A-B06A-1B5EBCF6BBD0}" destId="{DBD17F4E-2176-4565-A243-4CC96882D288}" srcOrd="0" destOrd="0" presId="urn:microsoft.com/office/officeart/2018/2/layout/IconCircleList"/>
    <dgm:cxn modelId="{53DC3C08-7B5D-42E9-AC39-CADDB8851758}" type="presParOf" srcId="{EE6203FF-00F6-405A-B06A-1B5EBCF6BBD0}" destId="{A3999802-94B7-4C00-BEC4-60826F14E12A}" srcOrd="1" destOrd="0" presId="urn:microsoft.com/office/officeart/2018/2/layout/IconCircleList"/>
    <dgm:cxn modelId="{F93D048B-ED3D-4362-B549-6B38D2AAC33E}" type="presParOf" srcId="{EE6203FF-00F6-405A-B06A-1B5EBCF6BBD0}" destId="{9F49974D-03E3-43FF-95BA-CAC32CA3A48B}" srcOrd="2" destOrd="0" presId="urn:microsoft.com/office/officeart/2018/2/layout/IconCircleList"/>
    <dgm:cxn modelId="{8C8EC986-43F4-45A3-84D4-AB7BBA2F30BF}" type="presParOf" srcId="{EE6203FF-00F6-405A-B06A-1B5EBCF6BBD0}" destId="{92F8F91F-853D-4C40-95EA-170614ABCB9B}" srcOrd="3" destOrd="0" presId="urn:microsoft.com/office/officeart/2018/2/layout/IconCircleList"/>
    <dgm:cxn modelId="{F7D0DBEF-A762-41FF-9EE2-B272180292CD}" type="presParOf" srcId="{262B93CA-F42E-406F-AAF5-009C924353C5}" destId="{A34FD68B-BDAE-465B-9E9D-3509D75FC561}" srcOrd="7" destOrd="0" presId="urn:microsoft.com/office/officeart/2018/2/layout/IconCircleList"/>
    <dgm:cxn modelId="{3E7402FE-FFC2-4318-A945-095519B04197}" type="presParOf" srcId="{262B93CA-F42E-406F-AAF5-009C924353C5}" destId="{A459823D-6DD9-41B2-9361-2AA7E114E46E}" srcOrd="8" destOrd="0" presId="urn:microsoft.com/office/officeart/2018/2/layout/IconCircleList"/>
    <dgm:cxn modelId="{E2E4B350-F835-498C-9DB2-837611848261}" type="presParOf" srcId="{A459823D-6DD9-41B2-9361-2AA7E114E46E}" destId="{FF36A4E2-18BE-4E3C-9BFF-9E1B2EB7E8EB}" srcOrd="0" destOrd="0" presId="urn:microsoft.com/office/officeart/2018/2/layout/IconCircleList"/>
    <dgm:cxn modelId="{D76C3857-A66A-471D-8315-C359E01652EF}" type="presParOf" srcId="{A459823D-6DD9-41B2-9361-2AA7E114E46E}" destId="{6C05B83B-B0D5-465E-ACB1-16562C681B33}" srcOrd="1" destOrd="0" presId="urn:microsoft.com/office/officeart/2018/2/layout/IconCircleList"/>
    <dgm:cxn modelId="{5DE1737B-B8D3-468B-BA5A-FD8A4146E6A0}" type="presParOf" srcId="{A459823D-6DD9-41B2-9361-2AA7E114E46E}" destId="{19073D21-929A-46F7-B014-5670FEBB73D4}" srcOrd="2" destOrd="0" presId="urn:microsoft.com/office/officeart/2018/2/layout/IconCircleList"/>
    <dgm:cxn modelId="{B2ABBE36-C06F-4AF7-BBAF-74E5B6D49009}" type="presParOf" srcId="{A459823D-6DD9-41B2-9361-2AA7E114E46E}" destId="{BDDE25B8-4326-4C25-8F92-CCD70D819A11}" srcOrd="3" destOrd="0" presId="urn:microsoft.com/office/officeart/2018/2/layout/IconCircleList"/>
    <dgm:cxn modelId="{D808A595-6888-4734-A98C-24107FF407FC}" type="presParOf" srcId="{262B93CA-F42E-406F-AAF5-009C924353C5}" destId="{17E7FDB2-5A6B-4DD0-B408-33CEC58D0DE4}" srcOrd="9" destOrd="0" presId="urn:microsoft.com/office/officeart/2018/2/layout/IconCircleList"/>
    <dgm:cxn modelId="{4B7EBE21-CC25-4319-A4C5-3BAD1080C984}" type="presParOf" srcId="{262B93CA-F42E-406F-AAF5-009C924353C5}" destId="{13186385-3784-4F57-A0A9-3C04387046F4}" srcOrd="10" destOrd="0" presId="urn:microsoft.com/office/officeart/2018/2/layout/IconCircleList"/>
    <dgm:cxn modelId="{177DC166-9D02-4B1B-9F25-FBB0AD149144}" type="presParOf" srcId="{13186385-3784-4F57-A0A9-3C04387046F4}" destId="{5B0277AC-FBEB-424D-879A-4932175736A5}" srcOrd="0" destOrd="0" presId="urn:microsoft.com/office/officeart/2018/2/layout/IconCircleList"/>
    <dgm:cxn modelId="{CF4EFBFC-E9E6-49AA-B2E7-D45F7DC7C83B}" type="presParOf" srcId="{13186385-3784-4F57-A0A9-3C04387046F4}" destId="{5CC3C61F-AB4F-4326-AE58-00486D3CC1FA}" srcOrd="1" destOrd="0" presId="urn:microsoft.com/office/officeart/2018/2/layout/IconCircleList"/>
    <dgm:cxn modelId="{324841FB-DFA4-4438-B59B-3ED4BA977F77}" type="presParOf" srcId="{13186385-3784-4F57-A0A9-3C04387046F4}" destId="{24B367C4-FECE-4723-8672-64BACE82409D}" srcOrd="2" destOrd="0" presId="urn:microsoft.com/office/officeart/2018/2/layout/IconCircleList"/>
    <dgm:cxn modelId="{AA844912-D50C-4391-8D9D-DFB7066E45BF}" type="presParOf" srcId="{13186385-3784-4F57-A0A9-3C04387046F4}" destId="{DECF8150-5CF4-4C28-A17D-55B0B806025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33967E-FAAC-47CD-AB89-D8D987ADBDD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8EEE40-FA97-494B-A3EB-1BEB87976662}">
      <dgm:prSet/>
      <dgm:spPr/>
      <dgm:t>
        <a:bodyPr/>
        <a:lstStyle/>
        <a:p>
          <a:pPr>
            <a:lnSpc>
              <a:spcPct val="100000"/>
            </a:lnSpc>
          </a:pPr>
          <a:r>
            <a:rPr lang="en-US"/>
            <a:t>Angular is an open-source, JavaScript framework written in TypeScript. It enables users to develop and test large applications easily. </a:t>
          </a:r>
        </a:p>
      </dgm:t>
    </dgm:pt>
    <dgm:pt modelId="{FD5BA432-D12E-4FC4-B7AD-172AFD5DF0FF}" type="parTrans" cxnId="{79723001-F621-463C-A473-B70E1BCA14FB}">
      <dgm:prSet/>
      <dgm:spPr/>
      <dgm:t>
        <a:bodyPr/>
        <a:lstStyle/>
        <a:p>
          <a:endParaRPr lang="en-US"/>
        </a:p>
      </dgm:t>
    </dgm:pt>
    <dgm:pt modelId="{00E880E9-5DB3-455C-8633-04A792DC6EF8}" type="sibTrans" cxnId="{79723001-F621-463C-A473-B70E1BCA14FB}">
      <dgm:prSet/>
      <dgm:spPr/>
      <dgm:t>
        <a:bodyPr/>
        <a:lstStyle/>
        <a:p>
          <a:endParaRPr lang="en-US"/>
        </a:p>
      </dgm:t>
    </dgm:pt>
    <dgm:pt modelId="{BA8CDD32-20B9-4925-B1EB-041527484017}">
      <dgm:prSet/>
      <dgm:spPr/>
      <dgm:t>
        <a:bodyPr/>
        <a:lstStyle/>
        <a:p>
          <a:pPr>
            <a:lnSpc>
              <a:spcPct val="100000"/>
            </a:lnSpc>
          </a:pPr>
          <a:r>
            <a:rPr lang="en-US"/>
            <a:t>It has surpassed Javascript for developing single-page applications that require modularity, testability, and developer productivity.</a:t>
          </a:r>
        </a:p>
      </dgm:t>
    </dgm:pt>
    <dgm:pt modelId="{DFD232F6-0FD7-4513-A943-419CB9E1E4AE}" type="parTrans" cxnId="{079FA56F-6F0A-4D1B-B220-2D9BE0460222}">
      <dgm:prSet/>
      <dgm:spPr/>
      <dgm:t>
        <a:bodyPr/>
        <a:lstStyle/>
        <a:p>
          <a:endParaRPr lang="en-US"/>
        </a:p>
      </dgm:t>
    </dgm:pt>
    <dgm:pt modelId="{3EF393FD-AE40-42FD-AE99-C69A4A43089F}" type="sibTrans" cxnId="{079FA56F-6F0A-4D1B-B220-2D9BE0460222}">
      <dgm:prSet/>
      <dgm:spPr/>
      <dgm:t>
        <a:bodyPr/>
        <a:lstStyle/>
        <a:p>
          <a:endParaRPr lang="en-US"/>
        </a:p>
      </dgm:t>
    </dgm:pt>
    <dgm:pt modelId="{54837586-6D07-4C2A-8529-7F91693DB866}">
      <dgm:prSet/>
      <dgm:spPr/>
      <dgm:t>
        <a:bodyPr/>
        <a:lstStyle/>
        <a:p>
          <a:pPr>
            <a:lnSpc>
              <a:spcPct val="100000"/>
            </a:lnSpc>
          </a:pPr>
          <a:r>
            <a:rPr lang="en-US"/>
            <a:t>Angular supports frameworks lke CSS and bootstrap for frontend.</a:t>
          </a:r>
        </a:p>
      </dgm:t>
    </dgm:pt>
    <dgm:pt modelId="{19A02E67-37F4-44CE-B3E4-B7A993D08A87}" type="parTrans" cxnId="{796E78CD-9BF1-4A71-8E8C-ED898FDD7A9E}">
      <dgm:prSet/>
      <dgm:spPr/>
      <dgm:t>
        <a:bodyPr/>
        <a:lstStyle/>
        <a:p>
          <a:endParaRPr lang="en-US"/>
        </a:p>
      </dgm:t>
    </dgm:pt>
    <dgm:pt modelId="{B76D52C4-CC66-41A5-925D-21130FC8508F}" type="sibTrans" cxnId="{796E78CD-9BF1-4A71-8E8C-ED898FDD7A9E}">
      <dgm:prSet/>
      <dgm:spPr/>
      <dgm:t>
        <a:bodyPr/>
        <a:lstStyle/>
        <a:p>
          <a:endParaRPr lang="en-US"/>
        </a:p>
      </dgm:t>
    </dgm:pt>
    <dgm:pt modelId="{73913285-F0DA-4F67-B7AB-9815751707F0}" type="pres">
      <dgm:prSet presAssocID="{6233967E-FAAC-47CD-AB89-D8D987ADBDDA}" presName="root" presStyleCnt="0">
        <dgm:presLayoutVars>
          <dgm:dir/>
          <dgm:resizeHandles val="exact"/>
        </dgm:presLayoutVars>
      </dgm:prSet>
      <dgm:spPr/>
    </dgm:pt>
    <dgm:pt modelId="{3330015D-0574-4537-8D33-CC04FD27B79D}" type="pres">
      <dgm:prSet presAssocID="{EA8EEE40-FA97-494B-A3EB-1BEB87976662}" presName="compNode" presStyleCnt="0"/>
      <dgm:spPr/>
    </dgm:pt>
    <dgm:pt modelId="{3F8936D2-04E3-4A9F-B30A-177D2CE47479}" type="pres">
      <dgm:prSet presAssocID="{EA8EEE40-FA97-494B-A3EB-1BEB879766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93B86498-139B-4C9C-B870-5D32D93EC6B8}" type="pres">
      <dgm:prSet presAssocID="{EA8EEE40-FA97-494B-A3EB-1BEB87976662}" presName="spaceRect" presStyleCnt="0"/>
      <dgm:spPr/>
    </dgm:pt>
    <dgm:pt modelId="{6C5F0F44-90B1-4A43-B0DE-6190A39570DC}" type="pres">
      <dgm:prSet presAssocID="{EA8EEE40-FA97-494B-A3EB-1BEB87976662}" presName="textRect" presStyleLbl="revTx" presStyleIdx="0" presStyleCnt="3">
        <dgm:presLayoutVars>
          <dgm:chMax val="1"/>
          <dgm:chPref val="1"/>
        </dgm:presLayoutVars>
      </dgm:prSet>
      <dgm:spPr/>
    </dgm:pt>
    <dgm:pt modelId="{1AE114DA-AD13-48AA-A0F2-3208072B8511}" type="pres">
      <dgm:prSet presAssocID="{00E880E9-5DB3-455C-8633-04A792DC6EF8}" presName="sibTrans" presStyleCnt="0"/>
      <dgm:spPr/>
    </dgm:pt>
    <dgm:pt modelId="{A97BA586-170B-4B3A-AA3C-D40458B17921}" type="pres">
      <dgm:prSet presAssocID="{BA8CDD32-20B9-4925-B1EB-041527484017}" presName="compNode" presStyleCnt="0"/>
      <dgm:spPr/>
    </dgm:pt>
    <dgm:pt modelId="{5779D940-9EB7-411F-B64B-EBD799C63FAB}" type="pres">
      <dgm:prSet presAssocID="{BA8CDD32-20B9-4925-B1EB-0415274840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861F208C-88A1-4EC8-8607-AA47B307534B}" type="pres">
      <dgm:prSet presAssocID="{BA8CDD32-20B9-4925-B1EB-041527484017}" presName="spaceRect" presStyleCnt="0"/>
      <dgm:spPr/>
    </dgm:pt>
    <dgm:pt modelId="{1E0ADFC2-8027-4EEA-A376-8DD77341E8C8}" type="pres">
      <dgm:prSet presAssocID="{BA8CDD32-20B9-4925-B1EB-041527484017}" presName="textRect" presStyleLbl="revTx" presStyleIdx="1" presStyleCnt="3">
        <dgm:presLayoutVars>
          <dgm:chMax val="1"/>
          <dgm:chPref val="1"/>
        </dgm:presLayoutVars>
      </dgm:prSet>
      <dgm:spPr/>
    </dgm:pt>
    <dgm:pt modelId="{C05613F7-2FED-40F2-8C2D-0932582943D6}" type="pres">
      <dgm:prSet presAssocID="{3EF393FD-AE40-42FD-AE99-C69A4A43089F}" presName="sibTrans" presStyleCnt="0"/>
      <dgm:spPr/>
    </dgm:pt>
    <dgm:pt modelId="{A70EEF2F-E466-49D6-82C6-CB04B0D4D547}" type="pres">
      <dgm:prSet presAssocID="{54837586-6D07-4C2A-8529-7F91693DB866}" presName="compNode" presStyleCnt="0"/>
      <dgm:spPr/>
    </dgm:pt>
    <dgm:pt modelId="{24BC0DF0-F050-43D5-85B4-601F37FC7870}" type="pres">
      <dgm:prSet presAssocID="{54837586-6D07-4C2A-8529-7F91693DB8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F616999-8870-4436-B2E9-496F36C4FEB0}" type="pres">
      <dgm:prSet presAssocID="{54837586-6D07-4C2A-8529-7F91693DB866}" presName="spaceRect" presStyleCnt="0"/>
      <dgm:spPr/>
    </dgm:pt>
    <dgm:pt modelId="{F7BEBE5C-5E89-454F-9BC2-177BD2D98C0A}" type="pres">
      <dgm:prSet presAssocID="{54837586-6D07-4C2A-8529-7F91693DB866}" presName="textRect" presStyleLbl="revTx" presStyleIdx="2" presStyleCnt="3">
        <dgm:presLayoutVars>
          <dgm:chMax val="1"/>
          <dgm:chPref val="1"/>
        </dgm:presLayoutVars>
      </dgm:prSet>
      <dgm:spPr/>
    </dgm:pt>
  </dgm:ptLst>
  <dgm:cxnLst>
    <dgm:cxn modelId="{79723001-F621-463C-A473-B70E1BCA14FB}" srcId="{6233967E-FAAC-47CD-AB89-D8D987ADBDDA}" destId="{EA8EEE40-FA97-494B-A3EB-1BEB87976662}" srcOrd="0" destOrd="0" parTransId="{FD5BA432-D12E-4FC4-B7AD-172AFD5DF0FF}" sibTransId="{00E880E9-5DB3-455C-8633-04A792DC6EF8}"/>
    <dgm:cxn modelId="{72176E6E-A589-499F-A066-5166D96D06F2}" type="presOf" srcId="{BA8CDD32-20B9-4925-B1EB-041527484017}" destId="{1E0ADFC2-8027-4EEA-A376-8DD77341E8C8}" srcOrd="0" destOrd="0" presId="urn:microsoft.com/office/officeart/2018/2/layout/IconLabelList"/>
    <dgm:cxn modelId="{079FA56F-6F0A-4D1B-B220-2D9BE0460222}" srcId="{6233967E-FAAC-47CD-AB89-D8D987ADBDDA}" destId="{BA8CDD32-20B9-4925-B1EB-041527484017}" srcOrd="1" destOrd="0" parTransId="{DFD232F6-0FD7-4513-A943-419CB9E1E4AE}" sibTransId="{3EF393FD-AE40-42FD-AE99-C69A4A43089F}"/>
    <dgm:cxn modelId="{0F52A283-CC50-42D0-AD67-B5E08B5CE705}" type="presOf" srcId="{54837586-6D07-4C2A-8529-7F91693DB866}" destId="{F7BEBE5C-5E89-454F-9BC2-177BD2D98C0A}" srcOrd="0" destOrd="0" presId="urn:microsoft.com/office/officeart/2018/2/layout/IconLabelList"/>
    <dgm:cxn modelId="{796E78CD-9BF1-4A71-8E8C-ED898FDD7A9E}" srcId="{6233967E-FAAC-47CD-AB89-D8D987ADBDDA}" destId="{54837586-6D07-4C2A-8529-7F91693DB866}" srcOrd="2" destOrd="0" parTransId="{19A02E67-37F4-44CE-B3E4-B7A993D08A87}" sibTransId="{B76D52C4-CC66-41A5-925D-21130FC8508F}"/>
    <dgm:cxn modelId="{640C03EF-E757-466C-8FAC-D82E8C0AEFB3}" type="presOf" srcId="{6233967E-FAAC-47CD-AB89-D8D987ADBDDA}" destId="{73913285-F0DA-4F67-B7AB-9815751707F0}" srcOrd="0" destOrd="0" presId="urn:microsoft.com/office/officeart/2018/2/layout/IconLabelList"/>
    <dgm:cxn modelId="{E819B2FF-3D23-469B-916B-E00206EFFF33}" type="presOf" srcId="{EA8EEE40-FA97-494B-A3EB-1BEB87976662}" destId="{6C5F0F44-90B1-4A43-B0DE-6190A39570DC}" srcOrd="0" destOrd="0" presId="urn:microsoft.com/office/officeart/2018/2/layout/IconLabelList"/>
    <dgm:cxn modelId="{DB2AEAA9-849D-48C2-8BFF-D1614F63901F}" type="presParOf" srcId="{73913285-F0DA-4F67-B7AB-9815751707F0}" destId="{3330015D-0574-4537-8D33-CC04FD27B79D}" srcOrd="0" destOrd="0" presId="urn:microsoft.com/office/officeart/2018/2/layout/IconLabelList"/>
    <dgm:cxn modelId="{3A23AB65-D645-42B7-905F-88B77F0217D6}" type="presParOf" srcId="{3330015D-0574-4537-8D33-CC04FD27B79D}" destId="{3F8936D2-04E3-4A9F-B30A-177D2CE47479}" srcOrd="0" destOrd="0" presId="urn:microsoft.com/office/officeart/2018/2/layout/IconLabelList"/>
    <dgm:cxn modelId="{B54CB3D0-EF4A-4F44-97DD-06FE8D6ACF93}" type="presParOf" srcId="{3330015D-0574-4537-8D33-CC04FD27B79D}" destId="{93B86498-139B-4C9C-B870-5D32D93EC6B8}" srcOrd="1" destOrd="0" presId="urn:microsoft.com/office/officeart/2018/2/layout/IconLabelList"/>
    <dgm:cxn modelId="{DAEF36BD-62C7-44CD-9EEB-6B2C44986D48}" type="presParOf" srcId="{3330015D-0574-4537-8D33-CC04FD27B79D}" destId="{6C5F0F44-90B1-4A43-B0DE-6190A39570DC}" srcOrd="2" destOrd="0" presId="urn:microsoft.com/office/officeart/2018/2/layout/IconLabelList"/>
    <dgm:cxn modelId="{148866BA-4EDE-4D7B-93C7-7CA1EA43D497}" type="presParOf" srcId="{73913285-F0DA-4F67-B7AB-9815751707F0}" destId="{1AE114DA-AD13-48AA-A0F2-3208072B8511}" srcOrd="1" destOrd="0" presId="urn:microsoft.com/office/officeart/2018/2/layout/IconLabelList"/>
    <dgm:cxn modelId="{81272BB2-6032-49EB-B650-5B57C21B52F4}" type="presParOf" srcId="{73913285-F0DA-4F67-B7AB-9815751707F0}" destId="{A97BA586-170B-4B3A-AA3C-D40458B17921}" srcOrd="2" destOrd="0" presId="urn:microsoft.com/office/officeart/2018/2/layout/IconLabelList"/>
    <dgm:cxn modelId="{58B1991A-A927-4BD9-B9E0-C1A4FCD0FEAD}" type="presParOf" srcId="{A97BA586-170B-4B3A-AA3C-D40458B17921}" destId="{5779D940-9EB7-411F-B64B-EBD799C63FAB}" srcOrd="0" destOrd="0" presId="urn:microsoft.com/office/officeart/2018/2/layout/IconLabelList"/>
    <dgm:cxn modelId="{10CB6573-E127-49FB-BD7A-CBCEF70DC5DE}" type="presParOf" srcId="{A97BA586-170B-4B3A-AA3C-D40458B17921}" destId="{861F208C-88A1-4EC8-8607-AA47B307534B}" srcOrd="1" destOrd="0" presId="urn:microsoft.com/office/officeart/2018/2/layout/IconLabelList"/>
    <dgm:cxn modelId="{1CF996BA-9DD1-4A3E-8976-C8A92F1764BE}" type="presParOf" srcId="{A97BA586-170B-4B3A-AA3C-D40458B17921}" destId="{1E0ADFC2-8027-4EEA-A376-8DD77341E8C8}" srcOrd="2" destOrd="0" presId="urn:microsoft.com/office/officeart/2018/2/layout/IconLabelList"/>
    <dgm:cxn modelId="{7EFB156B-DE8B-4ACA-B0BF-173C9B15FB01}" type="presParOf" srcId="{73913285-F0DA-4F67-B7AB-9815751707F0}" destId="{C05613F7-2FED-40F2-8C2D-0932582943D6}" srcOrd="3" destOrd="0" presId="urn:microsoft.com/office/officeart/2018/2/layout/IconLabelList"/>
    <dgm:cxn modelId="{6B6D0EE9-4F8C-4AFE-85A5-9FF040EE7FBD}" type="presParOf" srcId="{73913285-F0DA-4F67-B7AB-9815751707F0}" destId="{A70EEF2F-E466-49D6-82C6-CB04B0D4D547}" srcOrd="4" destOrd="0" presId="urn:microsoft.com/office/officeart/2018/2/layout/IconLabelList"/>
    <dgm:cxn modelId="{C7B72738-DBBB-42FB-87BD-ADDD7F75FBCC}" type="presParOf" srcId="{A70EEF2F-E466-49D6-82C6-CB04B0D4D547}" destId="{24BC0DF0-F050-43D5-85B4-601F37FC7870}" srcOrd="0" destOrd="0" presId="urn:microsoft.com/office/officeart/2018/2/layout/IconLabelList"/>
    <dgm:cxn modelId="{A5A5AEEE-7CB1-4F91-861A-03537797D79E}" type="presParOf" srcId="{A70EEF2F-E466-49D6-82C6-CB04B0D4D547}" destId="{5F616999-8870-4436-B2E9-496F36C4FEB0}" srcOrd="1" destOrd="0" presId="urn:microsoft.com/office/officeart/2018/2/layout/IconLabelList"/>
    <dgm:cxn modelId="{DC565137-9380-4FD2-9085-4E0413064B21}" type="presParOf" srcId="{A70EEF2F-E466-49D6-82C6-CB04B0D4D547}" destId="{F7BEBE5C-5E89-454F-9BC2-177BD2D98C0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2280D-2573-4D5E-9BCF-CD50E98EA536}">
      <dsp:nvSpPr>
        <dsp:cNvPr id="0" name=""/>
        <dsp:cNvSpPr/>
      </dsp:nvSpPr>
      <dsp:spPr>
        <a:xfrm>
          <a:off x="415824" y="1753"/>
          <a:ext cx="573496" cy="573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0C915-9D58-42FF-8DCF-C4DA6D351157}">
      <dsp:nvSpPr>
        <dsp:cNvPr id="0" name=""/>
        <dsp:cNvSpPr/>
      </dsp:nvSpPr>
      <dsp:spPr>
        <a:xfrm>
          <a:off x="536259" y="122187"/>
          <a:ext cx="332628" cy="332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4CD97D-0DF6-4633-A2ED-26D1CB32BBE5}">
      <dsp:nvSpPr>
        <dsp:cNvPr id="0" name=""/>
        <dsp:cNvSpPr/>
      </dsp:nvSpPr>
      <dsp:spPr>
        <a:xfrm>
          <a:off x="1112213" y="1753"/>
          <a:ext cx="1351814" cy="57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Introduction to Angular</a:t>
          </a:r>
        </a:p>
      </dsp:txBody>
      <dsp:txXfrm>
        <a:off x="1112213" y="1753"/>
        <a:ext cx="1351814" cy="573496"/>
      </dsp:txXfrm>
    </dsp:sp>
    <dsp:sp modelId="{E4E1B27E-10EE-49B4-A22F-203EC8551EA3}">
      <dsp:nvSpPr>
        <dsp:cNvPr id="0" name=""/>
        <dsp:cNvSpPr/>
      </dsp:nvSpPr>
      <dsp:spPr>
        <a:xfrm>
          <a:off x="2699571" y="1753"/>
          <a:ext cx="573496" cy="573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136BD-28F3-4649-BB65-5C3A360659D2}">
      <dsp:nvSpPr>
        <dsp:cNvPr id="0" name=""/>
        <dsp:cNvSpPr/>
      </dsp:nvSpPr>
      <dsp:spPr>
        <a:xfrm>
          <a:off x="2820005" y="122187"/>
          <a:ext cx="332628" cy="332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8FB338-B487-4476-A690-6042E6B7A3D8}">
      <dsp:nvSpPr>
        <dsp:cNvPr id="0" name=""/>
        <dsp:cNvSpPr/>
      </dsp:nvSpPr>
      <dsp:spPr>
        <a:xfrm>
          <a:off x="3395960" y="1753"/>
          <a:ext cx="1351814" cy="57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Why do we need angular?</a:t>
          </a:r>
        </a:p>
      </dsp:txBody>
      <dsp:txXfrm>
        <a:off x="3395960" y="1753"/>
        <a:ext cx="1351814" cy="573496"/>
      </dsp:txXfrm>
    </dsp:sp>
    <dsp:sp modelId="{ADB44FB1-F9FB-4830-8CB7-AA37965665E5}">
      <dsp:nvSpPr>
        <dsp:cNvPr id="0" name=""/>
        <dsp:cNvSpPr/>
      </dsp:nvSpPr>
      <dsp:spPr>
        <a:xfrm>
          <a:off x="415824" y="1292448"/>
          <a:ext cx="573496" cy="573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CDDE1C-FF6F-435E-A612-88A8B64DE6D2}">
      <dsp:nvSpPr>
        <dsp:cNvPr id="0" name=""/>
        <dsp:cNvSpPr/>
      </dsp:nvSpPr>
      <dsp:spPr>
        <a:xfrm>
          <a:off x="536259" y="1412883"/>
          <a:ext cx="332628" cy="332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93B58D-CE2C-4086-8C8D-F8666DE42ECF}">
      <dsp:nvSpPr>
        <dsp:cNvPr id="0" name=""/>
        <dsp:cNvSpPr/>
      </dsp:nvSpPr>
      <dsp:spPr>
        <a:xfrm>
          <a:off x="1112213" y="1292448"/>
          <a:ext cx="1351814" cy="57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Single Page Application(SPA)</a:t>
          </a:r>
        </a:p>
      </dsp:txBody>
      <dsp:txXfrm>
        <a:off x="1112213" y="1292448"/>
        <a:ext cx="1351814" cy="573496"/>
      </dsp:txXfrm>
    </dsp:sp>
    <dsp:sp modelId="{1F516C37-9535-4691-8827-23535D35C623}">
      <dsp:nvSpPr>
        <dsp:cNvPr id="0" name=""/>
        <dsp:cNvSpPr/>
      </dsp:nvSpPr>
      <dsp:spPr>
        <a:xfrm>
          <a:off x="2699571" y="1292448"/>
          <a:ext cx="573496" cy="573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D8DE2-E1DC-415F-BF25-989A0556C66D}">
      <dsp:nvSpPr>
        <dsp:cNvPr id="0" name=""/>
        <dsp:cNvSpPr/>
      </dsp:nvSpPr>
      <dsp:spPr>
        <a:xfrm>
          <a:off x="2820005" y="1412883"/>
          <a:ext cx="332628" cy="332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F1C506-C5A7-4CD4-9970-8FC7F3AB242C}">
      <dsp:nvSpPr>
        <dsp:cNvPr id="0" name=""/>
        <dsp:cNvSpPr/>
      </dsp:nvSpPr>
      <dsp:spPr>
        <a:xfrm>
          <a:off x="3395960" y="1292448"/>
          <a:ext cx="1351814" cy="57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Versions of angular</a:t>
          </a:r>
        </a:p>
      </dsp:txBody>
      <dsp:txXfrm>
        <a:off x="3395960" y="1292448"/>
        <a:ext cx="1351814" cy="573496"/>
      </dsp:txXfrm>
    </dsp:sp>
    <dsp:sp modelId="{D3A713B6-5119-4EF5-AB5C-E7A2447C4213}">
      <dsp:nvSpPr>
        <dsp:cNvPr id="0" name=""/>
        <dsp:cNvSpPr/>
      </dsp:nvSpPr>
      <dsp:spPr>
        <a:xfrm>
          <a:off x="415824" y="2583144"/>
          <a:ext cx="573496" cy="573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26DCBC-8026-40B0-AC55-129915C82B84}">
      <dsp:nvSpPr>
        <dsp:cNvPr id="0" name=""/>
        <dsp:cNvSpPr/>
      </dsp:nvSpPr>
      <dsp:spPr>
        <a:xfrm>
          <a:off x="536259" y="2703578"/>
          <a:ext cx="332628" cy="332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7CBE16-3413-4A60-B02B-24A62EC8C9E5}">
      <dsp:nvSpPr>
        <dsp:cNvPr id="0" name=""/>
        <dsp:cNvSpPr/>
      </dsp:nvSpPr>
      <dsp:spPr>
        <a:xfrm>
          <a:off x="1112213" y="2583144"/>
          <a:ext cx="1351814" cy="57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Features of Angular</a:t>
          </a:r>
        </a:p>
      </dsp:txBody>
      <dsp:txXfrm>
        <a:off x="1112213" y="2583144"/>
        <a:ext cx="1351814" cy="573496"/>
      </dsp:txXfrm>
    </dsp:sp>
    <dsp:sp modelId="{8D0BC574-8319-4552-B595-1AACB5B1561A}">
      <dsp:nvSpPr>
        <dsp:cNvPr id="0" name=""/>
        <dsp:cNvSpPr/>
      </dsp:nvSpPr>
      <dsp:spPr>
        <a:xfrm>
          <a:off x="2699571" y="2583144"/>
          <a:ext cx="573496" cy="573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B3C4F2-3B89-4F12-B537-A492CEE92E66}">
      <dsp:nvSpPr>
        <dsp:cNvPr id="0" name=""/>
        <dsp:cNvSpPr/>
      </dsp:nvSpPr>
      <dsp:spPr>
        <a:xfrm>
          <a:off x="2820005" y="2703578"/>
          <a:ext cx="332628" cy="332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303A2-5BD3-4349-AB0C-A7E655BE0C81}">
      <dsp:nvSpPr>
        <dsp:cNvPr id="0" name=""/>
        <dsp:cNvSpPr/>
      </dsp:nvSpPr>
      <dsp:spPr>
        <a:xfrm>
          <a:off x="3395960" y="2583144"/>
          <a:ext cx="1351814" cy="57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Advantages</a:t>
          </a:r>
        </a:p>
      </dsp:txBody>
      <dsp:txXfrm>
        <a:off x="3395960" y="2583144"/>
        <a:ext cx="1351814" cy="573496"/>
      </dsp:txXfrm>
    </dsp:sp>
    <dsp:sp modelId="{65DBFB2D-1B3B-48AF-A1C3-9074812B07F0}">
      <dsp:nvSpPr>
        <dsp:cNvPr id="0" name=""/>
        <dsp:cNvSpPr/>
      </dsp:nvSpPr>
      <dsp:spPr>
        <a:xfrm>
          <a:off x="415824" y="3873839"/>
          <a:ext cx="573496" cy="573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E033C-4BFB-49D6-9B3A-2BB6E205E160}">
      <dsp:nvSpPr>
        <dsp:cNvPr id="0" name=""/>
        <dsp:cNvSpPr/>
      </dsp:nvSpPr>
      <dsp:spPr>
        <a:xfrm>
          <a:off x="536259" y="3994274"/>
          <a:ext cx="332628" cy="332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DB0792-A011-4307-B1BF-4FA1807D3ABC}">
      <dsp:nvSpPr>
        <dsp:cNvPr id="0" name=""/>
        <dsp:cNvSpPr/>
      </dsp:nvSpPr>
      <dsp:spPr>
        <a:xfrm>
          <a:off x="1112213" y="3873839"/>
          <a:ext cx="1351814" cy="57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Applications</a:t>
          </a:r>
        </a:p>
      </dsp:txBody>
      <dsp:txXfrm>
        <a:off x="1112213" y="3873839"/>
        <a:ext cx="1351814" cy="573496"/>
      </dsp:txXfrm>
    </dsp:sp>
    <dsp:sp modelId="{0E3D94EB-A94D-4C7A-8926-29D9A3F65578}">
      <dsp:nvSpPr>
        <dsp:cNvPr id="0" name=""/>
        <dsp:cNvSpPr/>
      </dsp:nvSpPr>
      <dsp:spPr>
        <a:xfrm>
          <a:off x="2699571" y="3873839"/>
          <a:ext cx="573496" cy="573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65190-8CAD-4CAE-8917-0C93D84407B7}">
      <dsp:nvSpPr>
        <dsp:cNvPr id="0" name=""/>
        <dsp:cNvSpPr/>
      </dsp:nvSpPr>
      <dsp:spPr>
        <a:xfrm>
          <a:off x="2820005" y="3994274"/>
          <a:ext cx="332628" cy="33262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6D4331-DD67-4F0B-8BDD-09852BAB6B81}">
      <dsp:nvSpPr>
        <dsp:cNvPr id="0" name=""/>
        <dsp:cNvSpPr/>
      </dsp:nvSpPr>
      <dsp:spPr>
        <a:xfrm>
          <a:off x="3395960" y="3873839"/>
          <a:ext cx="1351814" cy="57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Conclusion</a:t>
          </a:r>
        </a:p>
      </dsp:txBody>
      <dsp:txXfrm>
        <a:off x="3395960" y="3873839"/>
        <a:ext cx="1351814" cy="573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95D19-652E-4CE4-8CA8-D0771EDFE7C3}">
      <dsp:nvSpPr>
        <dsp:cNvPr id="0" name=""/>
        <dsp:cNvSpPr/>
      </dsp:nvSpPr>
      <dsp:spPr>
        <a:xfrm>
          <a:off x="0" y="83827"/>
          <a:ext cx="5715000" cy="15701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Angular framework boosts web development efficiency and performance by providing a consistent structure so that developers don’t have to keep rebuilding code from scratch.</a:t>
          </a:r>
        </a:p>
      </dsp:txBody>
      <dsp:txXfrm>
        <a:off x="76648" y="160475"/>
        <a:ext cx="5561704" cy="1416844"/>
      </dsp:txXfrm>
    </dsp:sp>
    <dsp:sp modelId="{31F42337-6DE8-4918-9F51-0C2E44F2502B}">
      <dsp:nvSpPr>
        <dsp:cNvPr id="0" name=""/>
        <dsp:cNvSpPr/>
      </dsp:nvSpPr>
      <dsp:spPr>
        <a:xfrm>
          <a:off x="0" y="1717327"/>
          <a:ext cx="5715000" cy="15701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a time saver that offers developers a host of extra features that can be added to software without requiring extra effort.</a:t>
          </a:r>
        </a:p>
      </dsp:txBody>
      <dsp:txXfrm>
        <a:off x="76648" y="1793975"/>
        <a:ext cx="5561704" cy="1416844"/>
      </dsp:txXfrm>
    </dsp:sp>
    <dsp:sp modelId="{DC611400-CDA6-48B0-9BF0-3F4B112A8586}">
      <dsp:nvSpPr>
        <dsp:cNvPr id="0" name=""/>
        <dsp:cNvSpPr/>
      </dsp:nvSpPr>
      <dsp:spPr>
        <a:xfrm>
          <a:off x="0" y="3350827"/>
          <a:ext cx="5715000" cy="15701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provides two-way data binding unlike other frameworks.</a:t>
          </a:r>
        </a:p>
      </dsp:txBody>
      <dsp:txXfrm>
        <a:off x="76648" y="3427475"/>
        <a:ext cx="5561704" cy="1416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2A2E1-3893-40B4-99B9-73BCD69907BE}">
      <dsp:nvSpPr>
        <dsp:cNvPr id="0" name=""/>
        <dsp:cNvSpPr/>
      </dsp:nvSpPr>
      <dsp:spPr>
        <a:xfrm>
          <a:off x="0" y="1238300"/>
          <a:ext cx="3729470" cy="223768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a:cs typeface="Times New Roman"/>
            </a:rPr>
            <a:t>Angular uses the concept of Single Page Application(SPA).</a:t>
          </a:r>
          <a:endParaRPr lang="en-US" sz="1900" kern="1200" dirty="0">
            <a:latin typeface="Times New Roman"/>
            <a:cs typeface="Times New Roman"/>
          </a:endParaRPr>
        </a:p>
      </dsp:txBody>
      <dsp:txXfrm>
        <a:off x="0" y="1238300"/>
        <a:ext cx="3729470" cy="2237682"/>
      </dsp:txXfrm>
    </dsp:sp>
    <dsp:sp modelId="{5879F4E1-1D4C-4372-9D1D-C1E8F0D0826F}">
      <dsp:nvSpPr>
        <dsp:cNvPr id="0" name=""/>
        <dsp:cNvSpPr/>
      </dsp:nvSpPr>
      <dsp:spPr>
        <a:xfrm>
          <a:off x="4102416" y="1238300"/>
          <a:ext cx="3729470" cy="2237682"/>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Single-page applications (SPAs) are web applications that load a single HTML page and dynamically update that page as the user interacts with the application. It</a:t>
          </a:r>
          <a:r>
            <a:rPr lang="en-US" sz="1900" kern="1200" dirty="0">
              <a:latin typeface="Times New Roman"/>
              <a:cs typeface="Times New Roman"/>
            </a:rPr>
            <a:t> </a:t>
          </a:r>
          <a:r>
            <a:rPr lang="en-US" sz="1900" kern="1200">
              <a:latin typeface="Times New Roman"/>
              <a:cs typeface="Times New Roman"/>
            </a:rPr>
            <a:t>doesn't need to make requests for new</a:t>
          </a:r>
          <a:r>
            <a:rPr lang="en-US" sz="1900" kern="1200" dirty="0">
              <a:latin typeface="Times New Roman"/>
              <a:cs typeface="Times New Roman"/>
            </a:rPr>
            <a:t> pages on server</a:t>
          </a:r>
        </a:p>
      </dsp:txBody>
      <dsp:txXfrm>
        <a:off x="4102416" y="1238300"/>
        <a:ext cx="3729470" cy="2237682"/>
      </dsp:txXfrm>
    </dsp:sp>
    <dsp:sp modelId="{2A77F2EE-48E7-4620-ADDE-B16DB9027211}">
      <dsp:nvSpPr>
        <dsp:cNvPr id="0" name=""/>
        <dsp:cNvSpPr/>
      </dsp:nvSpPr>
      <dsp:spPr>
        <a:xfrm>
          <a:off x="8204834" y="1238300"/>
          <a:ext cx="3729470" cy="2237682"/>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a:cs typeface="Times New Roman"/>
            </a:rPr>
            <a:t>SPAs use Ajax and HTML5 to create a fluid and responsive Web applications, without constant page reloads. </a:t>
          </a:r>
        </a:p>
      </dsp:txBody>
      <dsp:txXfrm>
        <a:off x="8204834" y="1238300"/>
        <a:ext cx="3729470" cy="2237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B3B5E-8F5F-49CC-9355-C349DDC9C03D}">
      <dsp:nvSpPr>
        <dsp:cNvPr id="0" name=""/>
        <dsp:cNvSpPr/>
      </dsp:nvSpPr>
      <dsp:spPr>
        <a:xfrm>
          <a:off x="2466603" y="736"/>
          <a:ext cx="1550054" cy="8611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Times New Roman"/>
              <a:cs typeface="Times New Roman"/>
            </a:rPr>
            <a:t>Angular1 (Angular Js)</a:t>
          </a:r>
        </a:p>
      </dsp:txBody>
      <dsp:txXfrm>
        <a:off x="2491825" y="25958"/>
        <a:ext cx="1499610" cy="810697"/>
      </dsp:txXfrm>
    </dsp:sp>
    <dsp:sp modelId="{884BFECE-7926-4B21-B2E9-461C617F5A58}">
      <dsp:nvSpPr>
        <dsp:cNvPr id="0" name=""/>
        <dsp:cNvSpPr/>
      </dsp:nvSpPr>
      <dsp:spPr>
        <a:xfrm rot="5400000">
          <a:off x="3080167" y="883405"/>
          <a:ext cx="322927" cy="38751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125377" y="915698"/>
        <a:ext cx="232507" cy="226049"/>
      </dsp:txXfrm>
    </dsp:sp>
    <dsp:sp modelId="{0DCDCAC1-551D-4CFB-BF8E-0C8E343463F6}">
      <dsp:nvSpPr>
        <dsp:cNvPr id="0" name=""/>
        <dsp:cNvSpPr/>
      </dsp:nvSpPr>
      <dsp:spPr>
        <a:xfrm>
          <a:off x="2466603" y="1292447"/>
          <a:ext cx="1550054" cy="8611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Times New Roman"/>
              <a:cs typeface="Times New Roman"/>
            </a:rPr>
            <a:t>Angular 2</a:t>
          </a:r>
        </a:p>
      </dsp:txBody>
      <dsp:txXfrm>
        <a:off x="2491825" y="1317669"/>
        <a:ext cx="1499610" cy="810697"/>
      </dsp:txXfrm>
    </dsp:sp>
    <dsp:sp modelId="{6AD322D0-1786-4101-BBE6-6975521634E3}">
      <dsp:nvSpPr>
        <dsp:cNvPr id="0" name=""/>
        <dsp:cNvSpPr/>
      </dsp:nvSpPr>
      <dsp:spPr>
        <a:xfrm rot="5400000">
          <a:off x="3080167" y="2175117"/>
          <a:ext cx="322927" cy="38751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125377" y="2207410"/>
        <a:ext cx="232507" cy="226049"/>
      </dsp:txXfrm>
    </dsp:sp>
    <dsp:sp modelId="{9A911865-768F-4554-BD03-53CF671E625D}">
      <dsp:nvSpPr>
        <dsp:cNvPr id="0" name=""/>
        <dsp:cNvSpPr/>
      </dsp:nvSpPr>
      <dsp:spPr>
        <a:xfrm>
          <a:off x="2466603" y="2584159"/>
          <a:ext cx="1550054" cy="8611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Times New Roman"/>
              <a:cs typeface="Times New Roman"/>
            </a:rPr>
            <a:t>Angular</a:t>
          </a:r>
          <a:r>
            <a:rPr lang="en-US" sz="2100" kern="1200" dirty="0">
              <a:latin typeface="Times New Roman"/>
              <a:cs typeface="Times New Roman"/>
            </a:rPr>
            <a:t> 3</a:t>
          </a:r>
        </a:p>
      </dsp:txBody>
      <dsp:txXfrm>
        <a:off x="2491825" y="2609381"/>
        <a:ext cx="1499610" cy="810697"/>
      </dsp:txXfrm>
    </dsp:sp>
    <dsp:sp modelId="{8617118D-4E97-4F78-A5AC-721C5B98A50E}">
      <dsp:nvSpPr>
        <dsp:cNvPr id="0" name=""/>
        <dsp:cNvSpPr/>
      </dsp:nvSpPr>
      <dsp:spPr>
        <a:xfrm rot="5400000">
          <a:off x="3080167" y="3466829"/>
          <a:ext cx="322927" cy="38751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125377" y="3499122"/>
        <a:ext cx="232507" cy="226049"/>
      </dsp:txXfrm>
    </dsp:sp>
    <dsp:sp modelId="{5D555FD5-2C14-4838-B2CB-9D51E1DD3343}">
      <dsp:nvSpPr>
        <dsp:cNvPr id="0" name=""/>
        <dsp:cNvSpPr/>
      </dsp:nvSpPr>
      <dsp:spPr>
        <a:xfrm>
          <a:off x="2466603" y="3875871"/>
          <a:ext cx="1550054" cy="8611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Times New Roman"/>
              <a:cs typeface="Times New Roman"/>
            </a:rPr>
            <a:t>…</a:t>
          </a:r>
        </a:p>
      </dsp:txBody>
      <dsp:txXfrm>
        <a:off x="2491825" y="3901093"/>
        <a:ext cx="1499610" cy="810697"/>
      </dsp:txXfrm>
    </dsp:sp>
    <dsp:sp modelId="{B2395F08-C9FA-4E05-862B-CAD969C4CB98}">
      <dsp:nvSpPr>
        <dsp:cNvPr id="0" name=""/>
        <dsp:cNvSpPr/>
      </dsp:nvSpPr>
      <dsp:spPr>
        <a:xfrm rot="5400000">
          <a:off x="3080167" y="4758541"/>
          <a:ext cx="322927" cy="38751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125377" y="4790834"/>
        <a:ext cx="232507" cy="226049"/>
      </dsp:txXfrm>
    </dsp:sp>
    <dsp:sp modelId="{0D28BA11-8667-42A6-8A5C-96709ACBF58E}">
      <dsp:nvSpPr>
        <dsp:cNvPr id="0" name=""/>
        <dsp:cNvSpPr/>
      </dsp:nvSpPr>
      <dsp:spPr>
        <a:xfrm>
          <a:off x="2466603" y="5167583"/>
          <a:ext cx="1550054" cy="8611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latin typeface="Times New Roman"/>
              <a:cs typeface="Times New Roman"/>
            </a:rPr>
            <a:t>Angular 12</a:t>
          </a:r>
          <a:endParaRPr lang="en-US" sz="2100" kern="1200" dirty="0">
            <a:latin typeface="Times New Roman"/>
            <a:cs typeface="Times New Roman"/>
          </a:endParaRPr>
        </a:p>
      </dsp:txBody>
      <dsp:txXfrm>
        <a:off x="2491825" y="5192805"/>
        <a:ext cx="1499610" cy="8106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27661-F86E-487E-88AC-5C09BF085CF9}">
      <dsp:nvSpPr>
        <dsp:cNvPr id="0" name=""/>
        <dsp:cNvSpPr/>
      </dsp:nvSpPr>
      <dsp:spPr>
        <a:xfrm>
          <a:off x="461602" y="991086"/>
          <a:ext cx="941739" cy="9417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AFB62-818E-472D-B22C-3DE5030C0E0D}">
      <dsp:nvSpPr>
        <dsp:cNvPr id="0" name=""/>
        <dsp:cNvSpPr/>
      </dsp:nvSpPr>
      <dsp:spPr>
        <a:xfrm>
          <a:off x="659367" y="1188851"/>
          <a:ext cx="546208" cy="5462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41C11A-2FBB-4F65-B84D-995D51588ABD}">
      <dsp:nvSpPr>
        <dsp:cNvPr id="0" name=""/>
        <dsp:cNvSpPr/>
      </dsp:nvSpPr>
      <dsp:spPr>
        <a:xfrm>
          <a:off x="1605143" y="991086"/>
          <a:ext cx="2219814" cy="94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Time saving</a:t>
          </a:r>
        </a:p>
      </dsp:txBody>
      <dsp:txXfrm>
        <a:off x="1605143" y="991086"/>
        <a:ext cx="2219814" cy="941739"/>
      </dsp:txXfrm>
    </dsp:sp>
    <dsp:sp modelId="{826F6C98-54C7-4BCC-AC2E-92AF77C20DEA}">
      <dsp:nvSpPr>
        <dsp:cNvPr id="0" name=""/>
        <dsp:cNvSpPr/>
      </dsp:nvSpPr>
      <dsp:spPr>
        <a:xfrm>
          <a:off x="4211743" y="991086"/>
          <a:ext cx="941739" cy="9417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00134-6C0E-4775-A825-3F4A19413F46}">
      <dsp:nvSpPr>
        <dsp:cNvPr id="0" name=""/>
        <dsp:cNvSpPr/>
      </dsp:nvSpPr>
      <dsp:spPr>
        <a:xfrm>
          <a:off x="4409509" y="1188851"/>
          <a:ext cx="546208" cy="5462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98FDFF-0706-47ED-8AE3-AEB1A12971A1}">
      <dsp:nvSpPr>
        <dsp:cNvPr id="0" name=""/>
        <dsp:cNvSpPr/>
      </dsp:nvSpPr>
      <dsp:spPr>
        <a:xfrm>
          <a:off x="5355284" y="991086"/>
          <a:ext cx="2219814" cy="94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binding</a:t>
          </a:r>
        </a:p>
      </dsp:txBody>
      <dsp:txXfrm>
        <a:off x="5355284" y="991086"/>
        <a:ext cx="2219814" cy="941739"/>
      </dsp:txXfrm>
    </dsp:sp>
    <dsp:sp modelId="{31E07581-648A-40C3-A898-CB4BDF77C1D9}">
      <dsp:nvSpPr>
        <dsp:cNvPr id="0" name=""/>
        <dsp:cNvSpPr/>
      </dsp:nvSpPr>
      <dsp:spPr>
        <a:xfrm>
          <a:off x="7961885" y="991086"/>
          <a:ext cx="941739" cy="9417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9CCB82-D43E-4930-939C-2FC906BD3732}">
      <dsp:nvSpPr>
        <dsp:cNvPr id="0" name=""/>
        <dsp:cNvSpPr/>
      </dsp:nvSpPr>
      <dsp:spPr>
        <a:xfrm>
          <a:off x="8159650" y="1188851"/>
          <a:ext cx="546208" cy="5462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951562-3782-46D9-909D-F1D8231FC213}">
      <dsp:nvSpPr>
        <dsp:cNvPr id="0" name=""/>
        <dsp:cNvSpPr/>
      </dsp:nvSpPr>
      <dsp:spPr>
        <a:xfrm>
          <a:off x="9105425" y="991086"/>
          <a:ext cx="2219814" cy="94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a:latin typeface="Goudy Old Style"/>
            </a:rPr>
            <a:t>Single page application</a:t>
          </a:r>
          <a:endParaRPr lang="en-US" sz="2400" kern="1200"/>
        </a:p>
      </dsp:txBody>
      <dsp:txXfrm>
        <a:off x="9105425" y="991086"/>
        <a:ext cx="2219814" cy="941739"/>
      </dsp:txXfrm>
    </dsp:sp>
    <dsp:sp modelId="{DBD17F4E-2176-4565-A243-4CC96882D288}">
      <dsp:nvSpPr>
        <dsp:cNvPr id="0" name=""/>
        <dsp:cNvSpPr/>
      </dsp:nvSpPr>
      <dsp:spPr>
        <a:xfrm>
          <a:off x="461602" y="2724585"/>
          <a:ext cx="941739" cy="9417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999802-94B7-4C00-BEC4-60826F14E12A}">
      <dsp:nvSpPr>
        <dsp:cNvPr id="0" name=""/>
        <dsp:cNvSpPr/>
      </dsp:nvSpPr>
      <dsp:spPr>
        <a:xfrm>
          <a:off x="659367" y="2922350"/>
          <a:ext cx="546208" cy="5462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8F91F-853D-4C40-95EA-170614ABCB9B}">
      <dsp:nvSpPr>
        <dsp:cNvPr id="0" name=""/>
        <dsp:cNvSpPr/>
      </dsp:nvSpPr>
      <dsp:spPr>
        <a:xfrm>
          <a:off x="1605143" y="2724585"/>
          <a:ext cx="2219814" cy="94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Goudy Old Style"/>
            </a:rPr>
            <a:t>Material design like Interface</a:t>
          </a:r>
          <a:endParaRPr lang="en-US" sz="2400" kern="1200"/>
        </a:p>
      </dsp:txBody>
      <dsp:txXfrm>
        <a:off x="1605143" y="2724585"/>
        <a:ext cx="2219814" cy="941739"/>
      </dsp:txXfrm>
    </dsp:sp>
    <dsp:sp modelId="{FF36A4E2-18BE-4E3C-9BFF-9E1B2EB7E8EB}">
      <dsp:nvSpPr>
        <dsp:cNvPr id="0" name=""/>
        <dsp:cNvSpPr/>
      </dsp:nvSpPr>
      <dsp:spPr>
        <a:xfrm>
          <a:off x="4211743" y="2724585"/>
          <a:ext cx="941739" cy="94173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5B83B-B0D5-465E-ACB1-16562C681B33}">
      <dsp:nvSpPr>
        <dsp:cNvPr id="0" name=""/>
        <dsp:cNvSpPr/>
      </dsp:nvSpPr>
      <dsp:spPr>
        <a:xfrm>
          <a:off x="4409509" y="2922350"/>
          <a:ext cx="546208" cy="5462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E25B8-4326-4C25-8F92-CCD70D819A11}">
      <dsp:nvSpPr>
        <dsp:cNvPr id="0" name=""/>
        <dsp:cNvSpPr/>
      </dsp:nvSpPr>
      <dsp:spPr>
        <a:xfrm>
          <a:off x="5355284" y="2724585"/>
          <a:ext cx="2219814" cy="94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latin typeface="Goudy Old Style"/>
            </a:rPr>
            <a:t>Better error handling</a:t>
          </a:r>
        </a:p>
      </dsp:txBody>
      <dsp:txXfrm>
        <a:off x="5355284" y="2724585"/>
        <a:ext cx="2219814" cy="941739"/>
      </dsp:txXfrm>
    </dsp:sp>
    <dsp:sp modelId="{5B0277AC-FBEB-424D-879A-4932175736A5}">
      <dsp:nvSpPr>
        <dsp:cNvPr id="0" name=""/>
        <dsp:cNvSpPr/>
      </dsp:nvSpPr>
      <dsp:spPr>
        <a:xfrm>
          <a:off x="7961885" y="2724585"/>
          <a:ext cx="941739" cy="9417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3C61F-AB4F-4326-AE58-00486D3CC1FA}">
      <dsp:nvSpPr>
        <dsp:cNvPr id="0" name=""/>
        <dsp:cNvSpPr/>
      </dsp:nvSpPr>
      <dsp:spPr>
        <a:xfrm>
          <a:off x="8150676" y="2853151"/>
          <a:ext cx="546208" cy="54620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CF8150-5CF4-4C28-A17D-55B0B806025A}">
      <dsp:nvSpPr>
        <dsp:cNvPr id="0" name=""/>
        <dsp:cNvSpPr/>
      </dsp:nvSpPr>
      <dsp:spPr>
        <a:xfrm>
          <a:off x="9105425" y="2724585"/>
          <a:ext cx="2219814" cy="94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100000"/>
            </a:lnSpc>
            <a:spcBef>
              <a:spcPct val="0"/>
            </a:spcBef>
            <a:spcAft>
              <a:spcPct val="35000"/>
            </a:spcAft>
            <a:buNone/>
          </a:pPr>
          <a:r>
            <a:rPr lang="en-US" sz="2400" kern="1200">
              <a:latin typeface="Goudy Old Style"/>
            </a:rPr>
            <a:t>Speed and performance</a:t>
          </a:r>
        </a:p>
      </dsp:txBody>
      <dsp:txXfrm>
        <a:off x="9105425" y="2724585"/>
        <a:ext cx="2219814" cy="9417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936D2-04E3-4A9F-B30A-177D2CE47479}">
      <dsp:nvSpPr>
        <dsp:cNvPr id="0" name=""/>
        <dsp:cNvSpPr/>
      </dsp:nvSpPr>
      <dsp:spPr>
        <a:xfrm>
          <a:off x="1195299" y="1315593"/>
          <a:ext cx="1513824" cy="1513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5F0F44-90B1-4A43-B0DE-6190A39570DC}">
      <dsp:nvSpPr>
        <dsp:cNvPr id="0" name=""/>
        <dsp:cNvSpPr/>
      </dsp:nvSpPr>
      <dsp:spPr>
        <a:xfrm>
          <a:off x="270184" y="3223879"/>
          <a:ext cx="33640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Angular is an open-source, JavaScript framework written in TypeScript. It enables users to develop and test large applications easily. </a:t>
          </a:r>
        </a:p>
      </dsp:txBody>
      <dsp:txXfrm>
        <a:off x="270184" y="3223879"/>
        <a:ext cx="3364055" cy="720000"/>
      </dsp:txXfrm>
    </dsp:sp>
    <dsp:sp modelId="{5779D940-9EB7-411F-B64B-EBD799C63FAB}">
      <dsp:nvSpPr>
        <dsp:cNvPr id="0" name=""/>
        <dsp:cNvSpPr/>
      </dsp:nvSpPr>
      <dsp:spPr>
        <a:xfrm>
          <a:off x="5148064" y="1315593"/>
          <a:ext cx="1513824" cy="1513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0ADFC2-8027-4EEA-A376-8DD77341E8C8}">
      <dsp:nvSpPr>
        <dsp:cNvPr id="0" name=""/>
        <dsp:cNvSpPr/>
      </dsp:nvSpPr>
      <dsp:spPr>
        <a:xfrm>
          <a:off x="4222949" y="3223879"/>
          <a:ext cx="33640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It has surpassed Javascript for developing single-page applications that require modularity, testability, and developer productivity.</a:t>
          </a:r>
        </a:p>
      </dsp:txBody>
      <dsp:txXfrm>
        <a:off x="4222949" y="3223879"/>
        <a:ext cx="3364055" cy="720000"/>
      </dsp:txXfrm>
    </dsp:sp>
    <dsp:sp modelId="{24BC0DF0-F050-43D5-85B4-601F37FC7870}">
      <dsp:nvSpPr>
        <dsp:cNvPr id="0" name=""/>
        <dsp:cNvSpPr/>
      </dsp:nvSpPr>
      <dsp:spPr>
        <a:xfrm>
          <a:off x="9100829" y="1315593"/>
          <a:ext cx="1513824" cy="1513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BEBE5C-5E89-454F-9BC2-177BD2D98C0A}">
      <dsp:nvSpPr>
        <dsp:cNvPr id="0" name=""/>
        <dsp:cNvSpPr/>
      </dsp:nvSpPr>
      <dsp:spPr>
        <a:xfrm>
          <a:off x="8175714" y="3223879"/>
          <a:ext cx="33640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Angular supports frameworks lke CSS and bootstrap for frontend.</a:t>
          </a:r>
        </a:p>
      </dsp:txBody>
      <dsp:txXfrm>
        <a:off x="8175714" y="3223879"/>
        <a:ext cx="336405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406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21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359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5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4463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236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298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699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24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3616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9790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848149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implilearn.com/how-to-learn-programming-article" TargetMode="External"/><Relationship Id="rId2" Type="http://schemas.openxmlformats.org/officeDocument/2006/relationships/hyperlink" Target="https://www.simplilearn.com/tutorials/angular-tutorial/angular-data-bind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Jasmine_(JavaScript_testing_frame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simplilearn.com/tutorials/dot-net-tutorial/mvc-architectur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implilearn.com/tutorials/angular-tutorial/angular-compone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implilearn.com/tutorials/angular-tutorial/angular-dependency-injection" TargetMode="External"/><Relationship Id="rId2" Type="http://schemas.openxmlformats.org/officeDocument/2006/relationships/hyperlink" Target="https://www.simplilearn.com/tutorials/angular-tutorial/angular-servi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tutorials/programming-tutorial/what-is-xml"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www.simplilearn.com/tutorials/html-tutorial/html-tag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Angular in 2020 and Beyond. Pros, cons, and what will be next | by ...">
            <a:extLst>
              <a:ext uri="{FF2B5EF4-FFF2-40B4-BE49-F238E27FC236}">
                <a16:creationId xmlns:a16="http://schemas.microsoft.com/office/drawing/2014/main" id="{86A4BB72-E430-4C5E-9EEB-C6CD36A4CDF6}"/>
              </a:ext>
            </a:extLst>
          </p:cNvPr>
          <p:cNvPicPr>
            <a:picLocks noChangeAspect="1"/>
          </p:cNvPicPr>
          <p:nvPr/>
        </p:nvPicPr>
        <p:blipFill rotWithShape="1">
          <a:blip r:embed="rId2"/>
          <a:srcRect l="12115" t="6484" r="26123" b="-1"/>
          <a:stretch/>
        </p:blipFill>
        <p:spPr>
          <a:xfrm>
            <a:off x="3523488" y="10"/>
            <a:ext cx="8668512" cy="6857990"/>
          </a:xfrm>
          <a:prstGeom prst="rect">
            <a:avLst/>
          </a:prstGeom>
        </p:spPr>
      </p:pic>
      <p:sp>
        <p:nvSpPr>
          <p:cNvPr id="25"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latin typeface="Times New Roman"/>
                <a:cs typeface="Calibri Light"/>
              </a:rPr>
              <a:t>Angular: an overview</a:t>
            </a:r>
            <a:endParaRPr lang="en-US" sz="4800" dirty="0">
              <a:latin typeface="Times New Roman"/>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dirty="0"/>
              <a:t>By</a:t>
            </a:r>
          </a:p>
          <a:p>
            <a:pPr algn="l"/>
            <a:r>
              <a:rPr lang="en-US" sz="2000" dirty="0"/>
              <a:t>A. Sarveswara Reddy</a:t>
            </a:r>
          </a:p>
        </p:txBody>
      </p:sp>
      <p:sp>
        <p:nvSpPr>
          <p:cNvPr id="26"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3503-8366-603A-C2C5-67ED624E0875}"/>
              </a:ext>
            </a:extLst>
          </p:cNvPr>
          <p:cNvSpPr>
            <a:spLocks noGrp="1"/>
          </p:cNvSpPr>
          <p:nvPr>
            <p:ph type="title"/>
          </p:nvPr>
        </p:nvSpPr>
        <p:spPr/>
        <p:txBody>
          <a:bodyPr/>
          <a:lstStyle/>
          <a:p>
            <a:r>
              <a:rPr lang="en-IN" b="0" i="0" dirty="0">
                <a:solidFill>
                  <a:srgbClr val="272C37"/>
                </a:solidFill>
                <a:effectLst/>
                <a:highlight>
                  <a:srgbClr val="FFFFFF"/>
                </a:highlight>
                <a:latin typeface="Roboto" panose="02000000000000000000" pitchFamily="2" charset="0"/>
              </a:rPr>
              <a:t>Data Binding</a:t>
            </a: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6A48FB8-FA28-A7A3-E003-2303A4B5BE67}"/>
              </a:ext>
            </a:extLst>
          </p:cNvPr>
          <p:cNvSpPr>
            <a:spLocks noGrp="1"/>
          </p:cNvSpPr>
          <p:nvPr>
            <p:ph idx="1"/>
          </p:nvPr>
        </p:nvSpPr>
        <p:spPr>
          <a:xfrm>
            <a:off x="838200" y="1086928"/>
            <a:ext cx="10515600" cy="5090035"/>
          </a:xfrm>
        </p:spPr>
        <p:txBody>
          <a:bodyPr>
            <a:normAutofit fontScale="92500" lnSpcReduction="10000"/>
          </a:bodyPr>
          <a:lstStyle/>
          <a:p>
            <a:r>
              <a:rPr lang="en-US" b="0" i="0" u="none" strike="noStrike" dirty="0">
                <a:solidFill>
                  <a:srgbClr val="1179EF"/>
                </a:solidFill>
                <a:effectLst/>
                <a:highlight>
                  <a:srgbClr val="FFFFFF"/>
                </a:highlight>
                <a:latin typeface="Roboto" panose="02000000000000000000" pitchFamily="2" charset="0"/>
                <a:hlinkClick r:id="rId2" tooltip="Data binding"/>
              </a:rPr>
              <a:t>Data binding</a:t>
            </a:r>
            <a:r>
              <a:rPr lang="en-US" b="0" i="0" dirty="0">
                <a:solidFill>
                  <a:srgbClr val="51565E"/>
                </a:solidFill>
                <a:effectLst/>
                <a:highlight>
                  <a:srgbClr val="FFFFFF"/>
                </a:highlight>
                <a:latin typeface="Roboto" panose="02000000000000000000" pitchFamily="2" charset="0"/>
              </a:rPr>
              <a:t> is a process that enables users to manipulate web page elements through a web browser. </a:t>
            </a:r>
          </a:p>
          <a:p>
            <a:r>
              <a:rPr lang="en-US" b="0" i="0" dirty="0">
                <a:solidFill>
                  <a:srgbClr val="51565E"/>
                </a:solidFill>
                <a:effectLst/>
                <a:highlight>
                  <a:srgbClr val="FFFFFF"/>
                </a:highlight>
                <a:latin typeface="Roboto" panose="02000000000000000000" pitchFamily="2" charset="0"/>
              </a:rPr>
              <a:t>It employs dynamic HTML and does not require complex scripting or </a:t>
            </a:r>
            <a:r>
              <a:rPr lang="en-US" b="0" i="0" u="none" strike="noStrike" dirty="0">
                <a:solidFill>
                  <a:srgbClr val="1179EF"/>
                </a:solidFill>
                <a:effectLst/>
                <a:highlight>
                  <a:srgbClr val="FFFFFF"/>
                </a:highlight>
                <a:latin typeface="Roboto" panose="02000000000000000000" pitchFamily="2" charset="0"/>
                <a:hlinkClick r:id="rId3" tooltip="programming"/>
              </a:rPr>
              <a:t>programming</a:t>
            </a:r>
            <a:r>
              <a:rPr lang="en-US" b="0" i="0" dirty="0">
                <a:solidFill>
                  <a:srgbClr val="51565E"/>
                </a:solidFill>
                <a:effectLst/>
                <a:highlight>
                  <a:srgbClr val="FFFFFF"/>
                </a:highlight>
                <a:latin typeface="Roboto" panose="02000000000000000000" pitchFamily="2" charset="0"/>
              </a:rPr>
              <a:t>. </a:t>
            </a:r>
          </a:p>
          <a:p>
            <a:r>
              <a:rPr lang="en-US" b="0" i="0" dirty="0">
                <a:solidFill>
                  <a:srgbClr val="51565E"/>
                </a:solidFill>
                <a:effectLst/>
                <a:highlight>
                  <a:srgbClr val="FFFFFF"/>
                </a:highlight>
                <a:latin typeface="Roboto" panose="02000000000000000000" pitchFamily="2" charset="0"/>
              </a:rPr>
              <a:t>Data binding is used in web pages that include interactive components, such as calculators, tutorials, forums, and games.</a:t>
            </a:r>
          </a:p>
          <a:p>
            <a:r>
              <a:rPr lang="en-US" b="0" i="0" dirty="0">
                <a:solidFill>
                  <a:srgbClr val="51565E"/>
                </a:solidFill>
                <a:effectLst/>
                <a:highlight>
                  <a:srgbClr val="FFFFFF"/>
                </a:highlight>
                <a:latin typeface="Roboto" panose="02000000000000000000" pitchFamily="2" charset="0"/>
              </a:rPr>
              <a:t>It also enables a better incremental display of a web page when pages contain a large amount of data.</a:t>
            </a:r>
          </a:p>
          <a:p>
            <a:r>
              <a:rPr lang="en-US" b="0" i="0" dirty="0">
                <a:solidFill>
                  <a:srgbClr val="51565E"/>
                </a:solidFill>
                <a:effectLst/>
                <a:highlight>
                  <a:srgbClr val="FFFFFF"/>
                </a:highlight>
                <a:latin typeface="Roboto" panose="02000000000000000000" pitchFamily="2" charset="0"/>
              </a:rPr>
              <a:t>Angular uses the two-way binding. The model state reflects any changes made in the corresponding UI elements. Conversely, the UI state reflects any changes in the model state. </a:t>
            </a:r>
          </a:p>
          <a:p>
            <a:r>
              <a:rPr lang="en-US" b="0" i="0" dirty="0">
                <a:solidFill>
                  <a:srgbClr val="51565E"/>
                </a:solidFill>
                <a:effectLst/>
                <a:highlight>
                  <a:srgbClr val="FFFFFF"/>
                </a:highlight>
                <a:latin typeface="Roboto" panose="02000000000000000000" pitchFamily="2" charset="0"/>
              </a:rPr>
              <a:t>This feature enables the framework to connect the DOM to the model data through the controller.</a:t>
            </a:r>
            <a:endParaRPr lang="en-IN" dirty="0"/>
          </a:p>
        </p:txBody>
      </p:sp>
    </p:spTree>
    <p:extLst>
      <p:ext uri="{BB962C8B-B14F-4D97-AF65-F5344CB8AC3E}">
        <p14:creationId xmlns:p14="http://schemas.microsoft.com/office/powerpoint/2010/main" val="211953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63E7-6F8C-B2A6-4310-CDD5407294CA}"/>
              </a:ext>
            </a:extLst>
          </p:cNvPr>
          <p:cNvSpPr>
            <a:spLocks noGrp="1"/>
          </p:cNvSpPr>
          <p:nvPr>
            <p:ph type="title"/>
          </p:nvPr>
        </p:nvSpPr>
        <p:spPr/>
        <p:txBody>
          <a:bodyPr/>
          <a:lstStyle/>
          <a:p>
            <a:r>
              <a:rPr lang="en-IN" b="0" i="0" dirty="0">
                <a:solidFill>
                  <a:srgbClr val="272C37"/>
                </a:solidFill>
                <a:effectLst/>
                <a:highlight>
                  <a:srgbClr val="FFFFFF"/>
                </a:highlight>
                <a:latin typeface="Roboto" panose="02000000000000000000" pitchFamily="2" charset="0"/>
              </a:rPr>
              <a:t>Testing </a:t>
            </a: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38D3918-8179-315D-9815-CF8712F06CF2}"/>
              </a:ext>
            </a:extLst>
          </p:cNvPr>
          <p:cNvSpPr>
            <a:spLocks noGrp="1"/>
          </p:cNvSpPr>
          <p:nvPr>
            <p:ph idx="1"/>
          </p:nvPr>
        </p:nvSpPr>
        <p:spPr>
          <a:xfrm>
            <a:off x="838200" y="1164566"/>
            <a:ext cx="10515600" cy="5012397"/>
          </a:xfrm>
        </p:spPr>
        <p:txBody>
          <a:bodyPr/>
          <a:lstStyle/>
          <a:p>
            <a:r>
              <a:rPr lang="en-US" b="0" i="0" dirty="0">
                <a:solidFill>
                  <a:srgbClr val="51565E"/>
                </a:solidFill>
                <a:effectLst/>
                <a:highlight>
                  <a:srgbClr val="FFFFFF"/>
                </a:highlight>
                <a:latin typeface="Roboto" panose="02000000000000000000" pitchFamily="2" charset="0"/>
              </a:rPr>
              <a:t>Angular uses the </a:t>
            </a:r>
            <a:r>
              <a:rPr lang="en-US" b="0" i="0" u="none" strike="noStrike" dirty="0">
                <a:solidFill>
                  <a:srgbClr val="1179EF"/>
                </a:solidFill>
                <a:effectLst/>
                <a:highlight>
                  <a:srgbClr val="FFFFFF"/>
                </a:highlight>
                <a:latin typeface="Roboto" panose="02000000000000000000" pitchFamily="2" charset="0"/>
                <a:hlinkClick r:id="rId2" tooltip="Jasmine testing framework"/>
              </a:rPr>
              <a:t>Jasmine testing framework</a:t>
            </a:r>
            <a:r>
              <a:rPr lang="en-US" b="0" i="0" dirty="0">
                <a:solidFill>
                  <a:srgbClr val="51565E"/>
                </a:solidFill>
                <a:effectLst/>
                <a:highlight>
                  <a:srgbClr val="FFFFFF"/>
                </a:highlight>
                <a:latin typeface="Roboto" panose="02000000000000000000" pitchFamily="2" charset="0"/>
              </a:rPr>
              <a:t>. The Jasmine framework provides multiple functionalities to write different kinds of test cases. </a:t>
            </a:r>
          </a:p>
          <a:p>
            <a:r>
              <a:rPr lang="en-US" b="0" i="0" dirty="0">
                <a:solidFill>
                  <a:srgbClr val="51565E"/>
                </a:solidFill>
                <a:effectLst/>
                <a:highlight>
                  <a:srgbClr val="FFFFFF"/>
                </a:highlight>
                <a:latin typeface="Roboto" panose="02000000000000000000" pitchFamily="2" charset="0"/>
              </a:rPr>
              <a:t>Karma is the task-runner for the tests that uses a configuration file to set the start-up, reporters, and testing framework.</a:t>
            </a:r>
          </a:p>
          <a:p>
            <a:r>
              <a:rPr lang="en-US" b="0" i="0" dirty="0">
                <a:solidFill>
                  <a:srgbClr val="51565E"/>
                </a:solidFill>
                <a:effectLst/>
                <a:highlight>
                  <a:srgbClr val="FFFFFF"/>
                </a:highlight>
                <a:latin typeface="Roboto" panose="02000000000000000000" pitchFamily="2" charset="0"/>
              </a:rPr>
              <a:t>Now that you’re familiar with </a:t>
            </a:r>
            <a:r>
              <a:rPr lang="en-US" b="0" i="0" dirty="0" err="1">
                <a:solidFill>
                  <a:srgbClr val="51565E"/>
                </a:solidFill>
                <a:effectLst/>
                <a:highlight>
                  <a:srgbClr val="FFFFFF"/>
                </a:highlight>
                <a:latin typeface="Roboto" panose="02000000000000000000" pitchFamily="2" charset="0"/>
              </a:rPr>
              <a:t>Angular’s</a:t>
            </a:r>
            <a:r>
              <a:rPr lang="en-US" b="0" i="0" dirty="0">
                <a:solidFill>
                  <a:srgbClr val="51565E"/>
                </a:solidFill>
                <a:effectLst/>
                <a:highlight>
                  <a:srgbClr val="FFFFFF"/>
                </a:highlight>
                <a:latin typeface="Roboto" panose="02000000000000000000" pitchFamily="2" charset="0"/>
              </a:rPr>
              <a:t> basic features, you need to understand its architecture if you want to work with Angular daily.</a:t>
            </a:r>
            <a:endParaRPr lang="en-IN" dirty="0"/>
          </a:p>
        </p:txBody>
      </p:sp>
    </p:spTree>
    <p:extLst>
      <p:ext uri="{BB962C8B-B14F-4D97-AF65-F5344CB8AC3E}">
        <p14:creationId xmlns:p14="http://schemas.microsoft.com/office/powerpoint/2010/main" val="297960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63E7-6F8C-B2A6-4310-CDD5407294CA}"/>
              </a:ext>
            </a:extLst>
          </p:cNvPr>
          <p:cNvSpPr>
            <a:spLocks noGrp="1"/>
          </p:cNvSpPr>
          <p:nvPr>
            <p:ph type="title"/>
          </p:nvPr>
        </p:nvSpPr>
        <p:spPr/>
        <p:txBody>
          <a:bodyPr>
            <a:normAutofit fontScale="90000"/>
          </a:bodyPr>
          <a:lstStyle/>
          <a:p>
            <a:r>
              <a:rPr lang="en-IN" b="0" i="0" dirty="0">
                <a:solidFill>
                  <a:srgbClr val="272C37"/>
                </a:solidFill>
                <a:effectLst/>
                <a:highlight>
                  <a:srgbClr val="FFFFFF"/>
                </a:highlight>
                <a:latin typeface="Roboto" panose="02000000000000000000" pitchFamily="2" charset="0"/>
              </a:rPr>
              <a:t>Angular Architecture</a:t>
            </a:r>
            <a:br>
              <a:rPr lang="en-IN" b="0" i="0" dirty="0">
                <a:solidFill>
                  <a:srgbClr val="272C37"/>
                </a:solidFill>
                <a:effectLst/>
                <a:highlight>
                  <a:srgbClr val="FFFFFF"/>
                </a:highlight>
                <a:latin typeface="Roboto" panose="02000000000000000000" pitchFamily="2" charset="0"/>
              </a:rPr>
            </a:br>
            <a:br>
              <a:rPr lang="en-IN"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38D3918-8179-315D-9815-CF8712F06CF2}"/>
              </a:ext>
            </a:extLst>
          </p:cNvPr>
          <p:cNvSpPr>
            <a:spLocks noGrp="1"/>
          </p:cNvSpPr>
          <p:nvPr>
            <p:ph idx="1"/>
          </p:nvPr>
        </p:nvSpPr>
        <p:spPr>
          <a:xfrm>
            <a:off x="838200" y="1164566"/>
            <a:ext cx="10515600" cy="5012397"/>
          </a:xfrm>
        </p:spPr>
        <p:txBody>
          <a:bodyPr/>
          <a:lstStyle/>
          <a:p>
            <a:r>
              <a:rPr lang="en-US" b="0" i="0" dirty="0">
                <a:solidFill>
                  <a:srgbClr val="51565E"/>
                </a:solidFill>
                <a:effectLst/>
                <a:highlight>
                  <a:srgbClr val="FFFFFF"/>
                </a:highlight>
                <a:latin typeface="Roboto" panose="02000000000000000000" pitchFamily="2" charset="0"/>
              </a:rPr>
              <a:t>Angular is a full-fledged </a:t>
            </a:r>
            <a:r>
              <a:rPr lang="en-US" b="0" i="0" u="none" strike="noStrike" dirty="0">
                <a:solidFill>
                  <a:srgbClr val="1179EF"/>
                </a:solidFill>
                <a:effectLst/>
                <a:highlight>
                  <a:srgbClr val="FFFFFF"/>
                </a:highlight>
                <a:latin typeface="Roboto" panose="02000000000000000000" pitchFamily="2" charset="0"/>
                <a:hlinkClick r:id="rId2" tooltip="model-view-controller (MVC) framework."/>
              </a:rPr>
              <a:t>model-view-controller (MVC) framework.</a:t>
            </a:r>
            <a:r>
              <a:rPr lang="en-US" b="0" i="0" dirty="0">
                <a:solidFill>
                  <a:srgbClr val="51565E"/>
                </a:solidFill>
                <a:effectLst/>
                <a:highlight>
                  <a:srgbClr val="FFFFFF"/>
                </a:highlight>
                <a:latin typeface="Roboto" panose="02000000000000000000" pitchFamily="2" charset="0"/>
              </a:rPr>
              <a:t> </a:t>
            </a:r>
          </a:p>
          <a:p>
            <a:r>
              <a:rPr lang="en-US" b="0" i="0" dirty="0">
                <a:solidFill>
                  <a:srgbClr val="51565E"/>
                </a:solidFill>
                <a:effectLst/>
                <a:highlight>
                  <a:srgbClr val="FFFFFF"/>
                </a:highlight>
                <a:latin typeface="Roboto" panose="02000000000000000000" pitchFamily="2" charset="0"/>
              </a:rPr>
              <a:t>It provides clear guidance on how the application should be structured and offers bi-directional data flow while providing real DOM. </a:t>
            </a:r>
          </a:p>
          <a:p>
            <a:endParaRPr lang="en-IN" dirty="0"/>
          </a:p>
        </p:txBody>
      </p:sp>
      <p:pic>
        <p:nvPicPr>
          <p:cNvPr id="5" name="Picture 4">
            <a:extLst>
              <a:ext uri="{FF2B5EF4-FFF2-40B4-BE49-F238E27FC236}">
                <a16:creationId xmlns:a16="http://schemas.microsoft.com/office/drawing/2014/main" id="{A6753E33-4B89-476F-C7F3-8C0072BA113B}"/>
              </a:ext>
            </a:extLst>
          </p:cNvPr>
          <p:cNvPicPr>
            <a:picLocks noChangeAspect="1"/>
          </p:cNvPicPr>
          <p:nvPr/>
        </p:nvPicPr>
        <p:blipFill>
          <a:blip r:embed="rId3"/>
          <a:stretch>
            <a:fillRect/>
          </a:stretch>
        </p:blipFill>
        <p:spPr>
          <a:xfrm>
            <a:off x="2474288" y="3343113"/>
            <a:ext cx="6794849" cy="3149762"/>
          </a:xfrm>
          <a:prstGeom prst="rect">
            <a:avLst/>
          </a:prstGeom>
        </p:spPr>
      </p:pic>
    </p:spTree>
    <p:extLst>
      <p:ext uri="{BB962C8B-B14F-4D97-AF65-F5344CB8AC3E}">
        <p14:creationId xmlns:p14="http://schemas.microsoft.com/office/powerpoint/2010/main" val="91109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3253-D855-5743-EEAC-623767B0AA32}"/>
              </a:ext>
            </a:extLst>
          </p:cNvPr>
          <p:cNvSpPr>
            <a:spLocks noGrp="1"/>
          </p:cNvSpPr>
          <p:nvPr>
            <p:ph idx="1"/>
          </p:nvPr>
        </p:nvSpPr>
        <p:spPr>
          <a:xfrm>
            <a:off x="838200" y="276045"/>
            <a:ext cx="10515600" cy="5900918"/>
          </a:xfrm>
        </p:spPr>
        <p:txBody>
          <a:bodyPr>
            <a:normAutofit fontScale="92500" lnSpcReduction="10000"/>
          </a:bodyPr>
          <a:lstStyle/>
          <a:p>
            <a:pPr algn="l"/>
            <a:r>
              <a:rPr lang="en-US" b="0" i="0" dirty="0">
                <a:solidFill>
                  <a:srgbClr val="51565E"/>
                </a:solidFill>
                <a:effectLst/>
                <a:highlight>
                  <a:srgbClr val="FFFFFF"/>
                </a:highlight>
                <a:latin typeface="Roboto" panose="02000000000000000000" pitchFamily="2" charset="0"/>
              </a:rPr>
              <a:t>The following are the eight building blocks of an Angular application: </a:t>
            </a:r>
          </a:p>
          <a:p>
            <a:pPr algn="l"/>
            <a:r>
              <a:rPr lang="en-US" b="1" i="0" dirty="0">
                <a:solidFill>
                  <a:srgbClr val="272C37"/>
                </a:solidFill>
                <a:effectLst/>
                <a:highlight>
                  <a:srgbClr val="FFFFFF"/>
                </a:highlight>
                <a:latin typeface="Roboto" panose="02000000000000000000" pitchFamily="2" charset="0"/>
              </a:rPr>
              <a:t>1. Modules</a:t>
            </a:r>
          </a:p>
          <a:p>
            <a:pPr algn="l"/>
            <a:r>
              <a:rPr lang="en-US" b="0" i="0" dirty="0">
                <a:solidFill>
                  <a:srgbClr val="51565E"/>
                </a:solidFill>
                <a:effectLst/>
                <a:highlight>
                  <a:srgbClr val="FFFFFF"/>
                </a:highlight>
                <a:latin typeface="Roboto" panose="02000000000000000000" pitchFamily="2" charset="0"/>
              </a:rPr>
              <a:t>An Angular app has a root module, named </a:t>
            </a:r>
            <a:r>
              <a:rPr lang="en-US" b="0" i="0" dirty="0" err="1">
                <a:solidFill>
                  <a:srgbClr val="51565E"/>
                </a:solidFill>
                <a:effectLst/>
                <a:highlight>
                  <a:srgbClr val="FFFFFF"/>
                </a:highlight>
                <a:latin typeface="Roboto" panose="02000000000000000000" pitchFamily="2" charset="0"/>
              </a:rPr>
              <a:t>AppModule</a:t>
            </a:r>
            <a:r>
              <a:rPr lang="en-US" b="0" i="0" dirty="0">
                <a:solidFill>
                  <a:srgbClr val="51565E"/>
                </a:solidFill>
                <a:effectLst/>
                <a:highlight>
                  <a:srgbClr val="FFFFFF"/>
                </a:highlight>
                <a:latin typeface="Roboto" panose="02000000000000000000" pitchFamily="2" charset="0"/>
              </a:rPr>
              <a:t>, which provides the bootstrap mechanism to launch the application.</a:t>
            </a:r>
          </a:p>
          <a:p>
            <a:pPr algn="l"/>
            <a:r>
              <a:rPr lang="en-US" b="1" i="0" dirty="0">
                <a:solidFill>
                  <a:srgbClr val="272C37"/>
                </a:solidFill>
                <a:effectLst/>
                <a:highlight>
                  <a:srgbClr val="FFFFFF"/>
                </a:highlight>
                <a:latin typeface="Roboto" panose="02000000000000000000" pitchFamily="2" charset="0"/>
              </a:rPr>
              <a:t>2. Components</a:t>
            </a:r>
          </a:p>
          <a:p>
            <a:pPr algn="l"/>
            <a:r>
              <a:rPr lang="en-US" b="0" i="0" dirty="0">
                <a:solidFill>
                  <a:srgbClr val="51565E"/>
                </a:solidFill>
                <a:effectLst/>
                <a:highlight>
                  <a:srgbClr val="FFFFFF"/>
                </a:highlight>
                <a:latin typeface="Roboto" panose="02000000000000000000" pitchFamily="2" charset="0"/>
              </a:rPr>
              <a:t>Each </a:t>
            </a:r>
            <a:r>
              <a:rPr lang="en-US" b="0" i="0" u="none" strike="noStrike" dirty="0">
                <a:solidFill>
                  <a:srgbClr val="1179EF"/>
                </a:solidFill>
                <a:effectLst/>
                <a:highlight>
                  <a:srgbClr val="FFFFFF"/>
                </a:highlight>
                <a:latin typeface="Roboto" panose="02000000000000000000" pitchFamily="2" charset="0"/>
                <a:hlinkClick r:id="rId2" tooltip="component"/>
              </a:rPr>
              <a:t>component</a:t>
            </a:r>
            <a:r>
              <a:rPr lang="en-US" b="0" i="0" dirty="0">
                <a:solidFill>
                  <a:srgbClr val="51565E"/>
                </a:solidFill>
                <a:effectLst/>
                <a:highlight>
                  <a:srgbClr val="FFFFFF"/>
                </a:highlight>
                <a:latin typeface="Roboto" panose="02000000000000000000" pitchFamily="2" charset="0"/>
              </a:rPr>
              <a:t> in the application defines a class that holds the application logic and data. A component generally defines a part of the user interface (UI).</a:t>
            </a:r>
          </a:p>
          <a:p>
            <a:pPr algn="l"/>
            <a:r>
              <a:rPr lang="en-US" b="1" i="0" dirty="0">
                <a:solidFill>
                  <a:srgbClr val="272C37"/>
                </a:solidFill>
                <a:effectLst/>
                <a:highlight>
                  <a:srgbClr val="FFFFFF"/>
                </a:highlight>
                <a:latin typeface="Roboto" panose="02000000000000000000" pitchFamily="2" charset="0"/>
              </a:rPr>
              <a:t>3. Templates</a:t>
            </a:r>
          </a:p>
          <a:p>
            <a:pPr algn="l"/>
            <a:r>
              <a:rPr lang="en-US" b="0" i="0" dirty="0">
                <a:solidFill>
                  <a:srgbClr val="51565E"/>
                </a:solidFill>
                <a:effectLst/>
                <a:highlight>
                  <a:srgbClr val="FFFFFF"/>
                </a:highlight>
                <a:latin typeface="Roboto" panose="02000000000000000000" pitchFamily="2" charset="0"/>
              </a:rPr>
              <a:t>The Angular template combines the Angular markup with HTML to modify HTML elements before they are displayed. There are two types of data binding: </a:t>
            </a:r>
          </a:p>
          <a:p>
            <a:pPr algn="l">
              <a:buFont typeface="+mj-lt"/>
              <a:buAutoNum type="arabicPeriod"/>
            </a:pPr>
            <a:r>
              <a:rPr lang="en-US" b="0" i="0" dirty="0">
                <a:solidFill>
                  <a:srgbClr val="51565E"/>
                </a:solidFill>
                <a:effectLst/>
                <a:highlight>
                  <a:srgbClr val="FFFFFF"/>
                </a:highlight>
                <a:latin typeface="Roboto" panose="02000000000000000000" pitchFamily="2" charset="0"/>
              </a:rPr>
              <a:t>Event binding: Lets your app respond to user input in the target environment by updating your application data.</a:t>
            </a:r>
          </a:p>
          <a:p>
            <a:endParaRPr lang="en-IN" dirty="0"/>
          </a:p>
        </p:txBody>
      </p:sp>
    </p:spTree>
    <p:extLst>
      <p:ext uri="{BB962C8B-B14F-4D97-AF65-F5344CB8AC3E}">
        <p14:creationId xmlns:p14="http://schemas.microsoft.com/office/powerpoint/2010/main" val="286695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3253-D855-5743-EEAC-623767B0AA32}"/>
              </a:ext>
            </a:extLst>
          </p:cNvPr>
          <p:cNvSpPr>
            <a:spLocks noGrp="1"/>
          </p:cNvSpPr>
          <p:nvPr>
            <p:ph idx="1"/>
          </p:nvPr>
        </p:nvSpPr>
        <p:spPr>
          <a:xfrm>
            <a:off x="838200" y="276045"/>
            <a:ext cx="10515600" cy="5900918"/>
          </a:xfrm>
        </p:spPr>
        <p:txBody>
          <a:bodyPr>
            <a:normAutofit fontScale="92500"/>
          </a:bodyPr>
          <a:lstStyle/>
          <a:p>
            <a:r>
              <a:rPr lang="en-US" b="0" i="0" dirty="0">
                <a:solidFill>
                  <a:srgbClr val="51565E"/>
                </a:solidFill>
                <a:effectLst/>
                <a:highlight>
                  <a:srgbClr val="FFFFFF"/>
                </a:highlight>
                <a:latin typeface="Roboto" panose="02000000000000000000" pitchFamily="2" charset="0"/>
              </a:rPr>
              <a:t>2. Property binding: Enables users to interpolate values that are computed from your application data into the HTML.</a:t>
            </a:r>
          </a:p>
          <a:p>
            <a:pPr algn="l"/>
            <a:r>
              <a:rPr lang="en-US" b="1" i="0" dirty="0">
                <a:solidFill>
                  <a:srgbClr val="272C37"/>
                </a:solidFill>
                <a:effectLst/>
                <a:highlight>
                  <a:srgbClr val="FFFFFF"/>
                </a:highlight>
                <a:latin typeface="Roboto" panose="02000000000000000000" pitchFamily="2" charset="0"/>
              </a:rPr>
              <a:t>4. Metadata</a:t>
            </a:r>
          </a:p>
          <a:p>
            <a:pPr algn="l"/>
            <a:r>
              <a:rPr lang="en-US" b="0" i="0" dirty="0">
                <a:solidFill>
                  <a:srgbClr val="51565E"/>
                </a:solidFill>
                <a:effectLst/>
                <a:highlight>
                  <a:srgbClr val="FFFFFF"/>
                </a:highlight>
                <a:latin typeface="Roboto" panose="02000000000000000000" pitchFamily="2" charset="0"/>
              </a:rPr>
              <a:t>Metadata tells Angular how to process a class. It is used to decorate the class so that it can configure the expected behavior of a class.</a:t>
            </a:r>
          </a:p>
          <a:p>
            <a:pPr algn="l"/>
            <a:r>
              <a:rPr lang="en-US" b="1" i="0" dirty="0">
                <a:solidFill>
                  <a:srgbClr val="272C37"/>
                </a:solidFill>
                <a:effectLst/>
                <a:highlight>
                  <a:srgbClr val="FFFFFF"/>
                </a:highlight>
                <a:latin typeface="Roboto" panose="02000000000000000000" pitchFamily="2" charset="0"/>
              </a:rPr>
              <a:t>5. Services</a:t>
            </a:r>
          </a:p>
          <a:p>
            <a:pPr algn="l"/>
            <a:r>
              <a:rPr lang="en-US" b="0" i="0" dirty="0">
                <a:solidFill>
                  <a:srgbClr val="51565E"/>
                </a:solidFill>
                <a:effectLst/>
                <a:highlight>
                  <a:srgbClr val="FFFFFF"/>
                </a:highlight>
                <a:latin typeface="Roboto" panose="02000000000000000000" pitchFamily="2" charset="0"/>
              </a:rPr>
              <a:t>When you have data or logic that isn’t associated with the view but has to be shared across components, a </a:t>
            </a:r>
            <a:r>
              <a:rPr lang="en-US" b="0" i="0" u="none" strike="noStrike" dirty="0">
                <a:solidFill>
                  <a:srgbClr val="1179EF"/>
                </a:solidFill>
                <a:effectLst/>
                <a:highlight>
                  <a:srgbClr val="FFFFFF"/>
                </a:highlight>
                <a:latin typeface="Roboto" panose="02000000000000000000" pitchFamily="2" charset="0"/>
                <a:hlinkClick r:id="rId2" tooltip="service"/>
              </a:rPr>
              <a:t>service</a:t>
            </a:r>
            <a:r>
              <a:rPr lang="en-US" b="0" i="0" dirty="0">
                <a:solidFill>
                  <a:srgbClr val="51565E"/>
                </a:solidFill>
                <a:effectLst/>
                <a:highlight>
                  <a:srgbClr val="FFFFFF"/>
                </a:highlight>
                <a:latin typeface="Roboto" panose="02000000000000000000" pitchFamily="2" charset="0"/>
              </a:rPr>
              <a:t> class is created. The class is always associated with the @Injectible decorator.</a:t>
            </a:r>
          </a:p>
          <a:p>
            <a:pPr algn="l"/>
            <a:r>
              <a:rPr lang="en-US" b="1" i="0" dirty="0">
                <a:solidFill>
                  <a:srgbClr val="272C37"/>
                </a:solidFill>
                <a:effectLst/>
                <a:highlight>
                  <a:srgbClr val="FFFFFF"/>
                </a:highlight>
                <a:latin typeface="Roboto" panose="02000000000000000000" pitchFamily="2" charset="0"/>
              </a:rPr>
              <a:t>6. Dependency Injection</a:t>
            </a:r>
          </a:p>
          <a:p>
            <a:pPr algn="l"/>
            <a:r>
              <a:rPr lang="en-US" b="0" i="0" u="none" strike="noStrike" dirty="0">
                <a:solidFill>
                  <a:srgbClr val="1179EF"/>
                </a:solidFill>
                <a:effectLst/>
                <a:highlight>
                  <a:srgbClr val="FFFFFF"/>
                </a:highlight>
                <a:latin typeface="Roboto" panose="02000000000000000000" pitchFamily="2" charset="0"/>
                <a:hlinkClick r:id="rId3" tooltip="This feature"/>
              </a:rPr>
              <a:t>This feature</a:t>
            </a:r>
            <a:r>
              <a:rPr lang="en-US" b="0" i="0" dirty="0">
                <a:solidFill>
                  <a:srgbClr val="51565E"/>
                </a:solidFill>
                <a:effectLst/>
                <a:highlight>
                  <a:srgbClr val="FFFFFF"/>
                </a:highlight>
                <a:latin typeface="Roboto" panose="02000000000000000000" pitchFamily="2" charset="0"/>
              </a:rPr>
              <a:t> lets you keep your component classes crisp and efficient. It does not fetch data from a server, validate the user input, or log directly to the console. Instead, it delegates such tasks to the services.</a:t>
            </a:r>
          </a:p>
          <a:p>
            <a:endParaRPr lang="en-IN" dirty="0"/>
          </a:p>
        </p:txBody>
      </p:sp>
    </p:spTree>
    <p:extLst>
      <p:ext uri="{BB962C8B-B14F-4D97-AF65-F5344CB8AC3E}">
        <p14:creationId xmlns:p14="http://schemas.microsoft.com/office/powerpoint/2010/main" val="1529899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3253-D855-5743-EEAC-623767B0AA32}"/>
              </a:ext>
            </a:extLst>
          </p:cNvPr>
          <p:cNvSpPr>
            <a:spLocks noGrp="1"/>
          </p:cNvSpPr>
          <p:nvPr>
            <p:ph idx="1"/>
          </p:nvPr>
        </p:nvSpPr>
        <p:spPr>
          <a:xfrm>
            <a:off x="838200" y="276045"/>
            <a:ext cx="10515600" cy="5840083"/>
          </a:xfrm>
        </p:spPr>
        <p:txBody>
          <a:bodyPr>
            <a:normAutofit lnSpcReduction="10000"/>
          </a:bodyPr>
          <a:lstStyle/>
          <a:p>
            <a:pPr algn="l"/>
            <a:r>
              <a:rPr lang="en-US" b="0" i="0" dirty="0">
                <a:solidFill>
                  <a:srgbClr val="272C37"/>
                </a:solidFill>
                <a:effectLst/>
                <a:highlight>
                  <a:srgbClr val="FFFFFF"/>
                </a:highlight>
                <a:latin typeface="Roboto" panose="02000000000000000000" pitchFamily="2" charset="0"/>
              </a:rPr>
              <a:t>AngularJS Directives</a:t>
            </a:r>
          </a:p>
          <a:p>
            <a:pPr algn="just"/>
            <a:r>
              <a:rPr lang="en-US" b="0" i="0" dirty="0">
                <a:solidFill>
                  <a:srgbClr val="51565E"/>
                </a:solidFill>
                <a:effectLst/>
                <a:highlight>
                  <a:srgbClr val="FFFFFF"/>
                </a:highlight>
                <a:latin typeface="Roboto" panose="02000000000000000000" pitchFamily="2" charset="0"/>
              </a:rPr>
              <a:t>AngularJS directives extend the HTML by providing it with new syntax. You can easily spot directives because they have the prefix “ng-.” Consider them markers on the DOM element, instructing AngularJS to attach a certain behavior to the element, or even change it outright.</a:t>
            </a:r>
          </a:p>
          <a:p>
            <a:pPr algn="l"/>
            <a:r>
              <a:rPr lang="en-US" b="0" i="0" dirty="0">
                <a:solidFill>
                  <a:srgbClr val="51565E"/>
                </a:solidFill>
                <a:effectLst/>
                <a:highlight>
                  <a:srgbClr val="FFFFFF"/>
                </a:highlight>
                <a:latin typeface="Roboto" panose="02000000000000000000" pitchFamily="2" charset="0"/>
              </a:rPr>
              <a:t>Here are two sample directives:</a:t>
            </a:r>
          </a:p>
          <a:p>
            <a:pPr algn="l">
              <a:buFont typeface="Arial" panose="020B0604020202020204" pitchFamily="34" charset="0"/>
              <a:buChar char="•"/>
            </a:pPr>
            <a:r>
              <a:rPr lang="en-US" b="0" i="0" dirty="0">
                <a:solidFill>
                  <a:srgbClr val="51565E"/>
                </a:solidFill>
                <a:effectLst/>
                <a:highlight>
                  <a:srgbClr val="FFFFFF"/>
                </a:highlight>
                <a:latin typeface="Roboto" panose="02000000000000000000" pitchFamily="2" charset="0"/>
              </a:rPr>
              <a:t>The ng-model Directive</a:t>
            </a:r>
          </a:p>
          <a:p>
            <a:pPr algn="l"/>
            <a:r>
              <a:rPr lang="en-US" b="0" i="0" dirty="0">
                <a:solidFill>
                  <a:srgbClr val="51565E"/>
                </a:solidFill>
                <a:effectLst/>
                <a:highlight>
                  <a:srgbClr val="FFFFFF"/>
                </a:highlight>
                <a:latin typeface="Roboto" panose="02000000000000000000" pitchFamily="2" charset="0"/>
              </a:rPr>
              <a:t>The ng-model binds the value of the HTML control with the specified AngularJS expression value.</a:t>
            </a:r>
          </a:p>
          <a:p>
            <a:pPr algn="l">
              <a:buFont typeface="Arial" panose="020B0604020202020204" pitchFamily="34" charset="0"/>
              <a:buChar char="•"/>
            </a:pPr>
            <a:r>
              <a:rPr lang="en-US" b="0" i="0" dirty="0">
                <a:solidFill>
                  <a:srgbClr val="51565E"/>
                </a:solidFill>
                <a:effectLst/>
                <a:highlight>
                  <a:srgbClr val="FFFFFF"/>
                </a:highlight>
                <a:latin typeface="Roboto" panose="02000000000000000000" pitchFamily="2" charset="0"/>
              </a:rPr>
              <a:t>The ng-bind Directive</a:t>
            </a:r>
          </a:p>
          <a:p>
            <a:pPr algn="l"/>
            <a:r>
              <a:rPr lang="en-US" b="0" i="0" dirty="0">
                <a:solidFill>
                  <a:srgbClr val="51565E"/>
                </a:solidFill>
                <a:effectLst/>
                <a:highlight>
                  <a:srgbClr val="FFFFFF"/>
                </a:highlight>
                <a:latin typeface="Roboto" panose="02000000000000000000" pitchFamily="2" charset="0"/>
              </a:rPr>
              <a:t>This directive replaces the HTML control value with a specified AngularJS expression value.</a:t>
            </a:r>
          </a:p>
          <a:p>
            <a:pPr marL="0" indent="0">
              <a:buNone/>
            </a:pPr>
            <a:endParaRPr lang="en-IN" dirty="0"/>
          </a:p>
        </p:txBody>
      </p:sp>
    </p:spTree>
    <p:extLst>
      <p:ext uri="{BB962C8B-B14F-4D97-AF65-F5344CB8AC3E}">
        <p14:creationId xmlns:p14="http://schemas.microsoft.com/office/powerpoint/2010/main" val="778536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E5189-D1A2-4112-B849-7B71AE124B26}"/>
              </a:ext>
            </a:extLst>
          </p:cNvPr>
          <p:cNvSpPr>
            <a:spLocks noGrp="1"/>
          </p:cNvSpPr>
          <p:nvPr>
            <p:ph type="title"/>
          </p:nvPr>
        </p:nvSpPr>
        <p:spPr>
          <a:xfrm>
            <a:off x="102141" y="41096"/>
            <a:ext cx="11987719" cy="1739360"/>
          </a:xfrm>
        </p:spPr>
        <p:txBody>
          <a:bodyPr vert="horz" lIns="91440" tIns="45720" rIns="91440" bIns="45720" rtlCol="0" anchor="ctr" anchorCtr="0">
            <a:normAutofit/>
          </a:bodyPr>
          <a:lstStyle/>
          <a:p>
            <a:pPr algn="ctr"/>
            <a:r>
              <a:rPr lang="en-US" sz="4400">
                <a:latin typeface="Times New Roman"/>
                <a:cs typeface="Times New Roman"/>
              </a:rPr>
              <a:t>Advantages</a:t>
            </a:r>
            <a:endParaRPr lang="en-US" sz="4400"/>
          </a:p>
        </p:txBody>
      </p:sp>
      <p:graphicFrame>
        <p:nvGraphicFramePr>
          <p:cNvPr id="5" name="Content Placeholder 2">
            <a:extLst>
              <a:ext uri="{FF2B5EF4-FFF2-40B4-BE49-F238E27FC236}">
                <a16:creationId xmlns:a16="http://schemas.microsoft.com/office/drawing/2014/main" id="{111BF1EC-F0FE-4878-B9A6-1A1C83FF950F}"/>
              </a:ext>
            </a:extLst>
          </p:cNvPr>
          <p:cNvGraphicFramePr>
            <a:graphicFrameLocks noGrp="1"/>
          </p:cNvGraphicFramePr>
          <p:nvPr>
            <p:ph idx="1"/>
            <p:extLst>
              <p:ext uri="{D42A27DB-BD31-4B8C-83A1-F6EECF244321}">
                <p14:modId xmlns:p14="http://schemas.microsoft.com/office/powerpoint/2010/main" val="4202402493"/>
              </p:ext>
            </p:extLst>
          </p:nvPr>
        </p:nvGraphicFramePr>
        <p:xfrm>
          <a:off x="244332" y="1852683"/>
          <a:ext cx="11786843" cy="4657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7539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BB03-4B0E-209F-296B-432D520F43B0}"/>
              </a:ext>
            </a:extLst>
          </p:cNvPr>
          <p:cNvSpPr>
            <a:spLocks noGrp="1"/>
          </p:cNvSpPr>
          <p:nvPr>
            <p:ph type="title"/>
          </p:nvPr>
        </p:nvSpPr>
        <p:spPr>
          <a:xfrm>
            <a:off x="838200" y="80453"/>
            <a:ext cx="10515600" cy="1325563"/>
          </a:xfrm>
        </p:spPr>
        <p:txBody>
          <a:bodyPr>
            <a:normAutofit fontScale="90000"/>
          </a:bodyPr>
          <a:lstStyle/>
          <a:p>
            <a:br>
              <a:rPr lang="en-IN" b="0" i="0" dirty="0">
                <a:solidFill>
                  <a:srgbClr val="272C37"/>
                </a:solidFill>
                <a:effectLst/>
                <a:highlight>
                  <a:srgbClr val="FFFFFF"/>
                </a:highlight>
                <a:latin typeface="Roboto" panose="02000000000000000000" pitchFamily="2" charset="0"/>
              </a:rPr>
            </a:br>
            <a:br>
              <a:rPr lang="en-IN" b="0" i="0" dirty="0">
                <a:solidFill>
                  <a:srgbClr val="272C37"/>
                </a:solidFill>
                <a:effectLst/>
                <a:highlight>
                  <a:srgbClr val="FFFFFF"/>
                </a:highlight>
                <a:latin typeface="Roboto" panose="02000000000000000000" pitchFamily="2" charset="0"/>
              </a:rPr>
            </a:br>
            <a:r>
              <a:rPr lang="en-IN" b="0" i="0" dirty="0">
                <a:solidFill>
                  <a:srgbClr val="272C37"/>
                </a:solidFill>
                <a:effectLst/>
                <a:highlight>
                  <a:srgbClr val="FFFFFF"/>
                </a:highlight>
                <a:latin typeface="Roboto" panose="02000000000000000000" pitchFamily="2" charset="0"/>
              </a:rPr>
              <a:t>Advantages of Angular</a:t>
            </a:r>
            <a:br>
              <a:rPr lang="en-IN" b="0" i="0" dirty="0">
                <a:solidFill>
                  <a:srgbClr val="272C37"/>
                </a:solidFill>
                <a:effectLst/>
                <a:highlight>
                  <a:srgbClr val="FFFFFF"/>
                </a:highlight>
                <a:latin typeface="Roboto" panose="02000000000000000000" pitchFamily="2" charset="0"/>
              </a:rPr>
            </a:br>
            <a:br>
              <a:rPr lang="en-IN" b="0" i="0" dirty="0">
                <a:solidFill>
                  <a:srgbClr val="272C37"/>
                </a:solidFill>
                <a:effectLst/>
                <a:highlight>
                  <a:srgbClr val="FFFFFF"/>
                </a:highlight>
                <a:latin typeface="Roboto" panose="02000000000000000000" pitchFamily="2" charset="0"/>
              </a:rPr>
            </a:br>
            <a:br>
              <a:rPr lang="en-US" sz="4400" dirty="0">
                <a:latin typeface="Times New Roman"/>
                <a:cs typeface="Times New Roman"/>
              </a:rPr>
            </a:br>
            <a:endParaRPr lang="en-IN" dirty="0"/>
          </a:p>
        </p:txBody>
      </p:sp>
      <p:sp>
        <p:nvSpPr>
          <p:cNvPr id="3" name="Content Placeholder 2">
            <a:extLst>
              <a:ext uri="{FF2B5EF4-FFF2-40B4-BE49-F238E27FC236}">
                <a16:creationId xmlns:a16="http://schemas.microsoft.com/office/drawing/2014/main" id="{69AF8191-8A08-6D9E-DC80-985D41D673A4}"/>
              </a:ext>
            </a:extLst>
          </p:cNvPr>
          <p:cNvSpPr>
            <a:spLocks noGrp="1"/>
          </p:cNvSpPr>
          <p:nvPr>
            <p:ph idx="1"/>
          </p:nvPr>
        </p:nvSpPr>
        <p:spPr>
          <a:xfrm>
            <a:off x="751936" y="1180231"/>
            <a:ext cx="10515600" cy="4497537"/>
          </a:xfrm>
        </p:spPr>
        <p:txBody>
          <a:bodyPr>
            <a:normAutofit fontScale="85000" lnSpcReduction="20000"/>
          </a:bodyPr>
          <a:lstStyle/>
          <a:p>
            <a:pPr algn="l"/>
            <a:r>
              <a:rPr lang="en-US" b="0" i="0" dirty="0">
                <a:solidFill>
                  <a:srgbClr val="51565E"/>
                </a:solidFill>
                <a:effectLst/>
                <a:highlight>
                  <a:srgbClr val="FFFFFF"/>
                </a:highlight>
                <a:latin typeface="Roboto" panose="02000000000000000000" pitchFamily="2" charset="0"/>
              </a:rPr>
              <a:t>Many versions of Angular have been released since its inception. All these versions have added to the efficient working of the framework.</a:t>
            </a:r>
          </a:p>
          <a:p>
            <a:pPr marL="0" indent="0" algn="l">
              <a:buNone/>
            </a:pPr>
            <a:r>
              <a:rPr lang="en-US" b="0" i="0" dirty="0">
                <a:solidFill>
                  <a:srgbClr val="272C37"/>
                </a:solidFill>
                <a:effectLst/>
                <a:highlight>
                  <a:srgbClr val="FFFFFF"/>
                </a:highlight>
                <a:latin typeface="Roboto" panose="02000000000000000000" pitchFamily="2" charset="0"/>
              </a:rPr>
              <a:t>1. Custom Components</a:t>
            </a:r>
          </a:p>
          <a:p>
            <a:pPr marL="0" indent="0" algn="l">
              <a:buNone/>
            </a:pPr>
            <a:r>
              <a:rPr lang="en-US" b="0" i="0" dirty="0">
                <a:solidFill>
                  <a:srgbClr val="51565E"/>
                </a:solidFill>
                <a:effectLst/>
                <a:highlight>
                  <a:srgbClr val="FFFFFF"/>
                </a:highlight>
                <a:latin typeface="Roboto" panose="02000000000000000000" pitchFamily="2" charset="0"/>
              </a:rPr>
              <a:t>Angular enables users to build their own components that can pack functionality along with rendering logic into reusable pieces. It also plays well with web components.</a:t>
            </a:r>
          </a:p>
          <a:p>
            <a:pPr marL="0" indent="0" algn="l">
              <a:buNone/>
            </a:pPr>
            <a:r>
              <a:rPr lang="en-US" b="0" i="0" dirty="0">
                <a:solidFill>
                  <a:srgbClr val="272C37"/>
                </a:solidFill>
                <a:effectLst/>
                <a:highlight>
                  <a:srgbClr val="FFFFFF"/>
                </a:highlight>
                <a:latin typeface="Roboto" panose="02000000000000000000" pitchFamily="2" charset="0"/>
              </a:rPr>
              <a:t>2. Data Binding</a:t>
            </a:r>
          </a:p>
          <a:p>
            <a:pPr marL="0" indent="0" algn="l">
              <a:buNone/>
            </a:pPr>
            <a:r>
              <a:rPr lang="en-US" b="0" i="0" dirty="0">
                <a:solidFill>
                  <a:srgbClr val="51565E"/>
                </a:solidFill>
                <a:effectLst/>
                <a:highlight>
                  <a:srgbClr val="FFFFFF"/>
                </a:highlight>
                <a:latin typeface="Roboto" panose="02000000000000000000" pitchFamily="2" charset="0"/>
              </a:rPr>
              <a:t>Angular enables users to effortlessly move data from JavaScript code to the view, and react to user events without having to write any code manually. </a:t>
            </a:r>
          </a:p>
          <a:p>
            <a:pPr marL="0" indent="0" algn="l">
              <a:buNone/>
            </a:pPr>
            <a:r>
              <a:rPr lang="en-US" b="0" i="0" dirty="0">
                <a:solidFill>
                  <a:srgbClr val="272C37"/>
                </a:solidFill>
                <a:effectLst/>
                <a:highlight>
                  <a:srgbClr val="FFFFFF"/>
                </a:highlight>
                <a:latin typeface="Roboto" panose="02000000000000000000" pitchFamily="2" charset="0"/>
              </a:rPr>
              <a:t>3. Dependency Injection</a:t>
            </a:r>
          </a:p>
          <a:p>
            <a:pPr marL="0" indent="0" algn="l">
              <a:buNone/>
            </a:pPr>
            <a:r>
              <a:rPr lang="en-US" b="0" i="0" dirty="0">
                <a:solidFill>
                  <a:srgbClr val="51565E"/>
                </a:solidFill>
                <a:effectLst/>
                <a:highlight>
                  <a:srgbClr val="FFFFFF"/>
                </a:highlight>
                <a:latin typeface="Roboto" panose="02000000000000000000" pitchFamily="2" charset="0"/>
              </a:rPr>
              <a:t>Angular enables users to write modular services and inject them wherever they are needed. This improves the testability and reusability of the same services. </a:t>
            </a:r>
          </a:p>
        </p:txBody>
      </p:sp>
    </p:spTree>
    <p:extLst>
      <p:ext uri="{BB962C8B-B14F-4D97-AF65-F5344CB8AC3E}">
        <p14:creationId xmlns:p14="http://schemas.microsoft.com/office/powerpoint/2010/main" val="1152257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BB03-4B0E-209F-296B-432D520F43B0}"/>
              </a:ext>
            </a:extLst>
          </p:cNvPr>
          <p:cNvSpPr>
            <a:spLocks noGrp="1"/>
          </p:cNvSpPr>
          <p:nvPr>
            <p:ph type="title"/>
          </p:nvPr>
        </p:nvSpPr>
        <p:spPr>
          <a:xfrm>
            <a:off x="838200" y="80453"/>
            <a:ext cx="10515600" cy="1325563"/>
          </a:xfrm>
        </p:spPr>
        <p:txBody>
          <a:bodyPr>
            <a:normAutofit fontScale="90000"/>
          </a:bodyPr>
          <a:lstStyle/>
          <a:p>
            <a:br>
              <a:rPr lang="en-IN" b="0" i="0" dirty="0">
                <a:solidFill>
                  <a:srgbClr val="272C37"/>
                </a:solidFill>
                <a:effectLst/>
                <a:highlight>
                  <a:srgbClr val="FFFFFF"/>
                </a:highlight>
                <a:latin typeface="Roboto" panose="02000000000000000000" pitchFamily="2" charset="0"/>
              </a:rPr>
            </a:br>
            <a:br>
              <a:rPr lang="en-IN" b="0" i="0" dirty="0">
                <a:solidFill>
                  <a:srgbClr val="272C37"/>
                </a:solidFill>
                <a:effectLst/>
                <a:highlight>
                  <a:srgbClr val="FFFFFF"/>
                </a:highlight>
                <a:latin typeface="Roboto" panose="02000000000000000000" pitchFamily="2" charset="0"/>
              </a:rPr>
            </a:br>
            <a:r>
              <a:rPr lang="en-IN" b="0" i="0" dirty="0">
                <a:solidFill>
                  <a:srgbClr val="272C37"/>
                </a:solidFill>
                <a:effectLst/>
                <a:highlight>
                  <a:srgbClr val="FFFFFF"/>
                </a:highlight>
                <a:latin typeface="Roboto" panose="02000000000000000000" pitchFamily="2" charset="0"/>
              </a:rPr>
              <a:t>Advantages of Angular</a:t>
            </a:r>
            <a:br>
              <a:rPr lang="en-IN" b="0" i="0" dirty="0">
                <a:solidFill>
                  <a:srgbClr val="272C37"/>
                </a:solidFill>
                <a:effectLst/>
                <a:highlight>
                  <a:srgbClr val="FFFFFF"/>
                </a:highlight>
                <a:latin typeface="Roboto" panose="02000000000000000000" pitchFamily="2" charset="0"/>
              </a:rPr>
            </a:br>
            <a:br>
              <a:rPr lang="en-IN" b="0" i="0" dirty="0">
                <a:solidFill>
                  <a:srgbClr val="272C37"/>
                </a:solidFill>
                <a:effectLst/>
                <a:highlight>
                  <a:srgbClr val="FFFFFF"/>
                </a:highlight>
                <a:latin typeface="Roboto" panose="02000000000000000000" pitchFamily="2" charset="0"/>
              </a:rPr>
            </a:br>
            <a:br>
              <a:rPr lang="en-US" sz="4400" dirty="0">
                <a:latin typeface="Times New Roman"/>
                <a:cs typeface="Times New Roman"/>
              </a:rPr>
            </a:br>
            <a:endParaRPr lang="en-IN" dirty="0"/>
          </a:p>
        </p:txBody>
      </p:sp>
      <p:sp>
        <p:nvSpPr>
          <p:cNvPr id="3" name="Content Placeholder 2">
            <a:extLst>
              <a:ext uri="{FF2B5EF4-FFF2-40B4-BE49-F238E27FC236}">
                <a16:creationId xmlns:a16="http://schemas.microsoft.com/office/drawing/2014/main" id="{69AF8191-8A08-6D9E-DC80-985D41D673A4}"/>
              </a:ext>
            </a:extLst>
          </p:cNvPr>
          <p:cNvSpPr>
            <a:spLocks noGrp="1"/>
          </p:cNvSpPr>
          <p:nvPr>
            <p:ph idx="1"/>
          </p:nvPr>
        </p:nvSpPr>
        <p:spPr>
          <a:xfrm>
            <a:off x="751936" y="1180231"/>
            <a:ext cx="10515600" cy="4497537"/>
          </a:xfrm>
        </p:spPr>
        <p:txBody>
          <a:bodyPr>
            <a:normAutofit fontScale="92500" lnSpcReduction="20000"/>
          </a:bodyPr>
          <a:lstStyle/>
          <a:p>
            <a:pPr marL="0" indent="0" algn="l">
              <a:buNone/>
            </a:pPr>
            <a:r>
              <a:rPr lang="en-US" b="0" i="0" dirty="0">
                <a:solidFill>
                  <a:srgbClr val="272C37"/>
                </a:solidFill>
                <a:effectLst/>
                <a:highlight>
                  <a:srgbClr val="FFFFFF"/>
                </a:highlight>
                <a:latin typeface="Roboto" panose="02000000000000000000" pitchFamily="2" charset="0"/>
              </a:rPr>
              <a:t>4. Testing</a:t>
            </a:r>
          </a:p>
          <a:p>
            <a:pPr algn="l"/>
            <a:r>
              <a:rPr lang="en-US" b="0" i="0" dirty="0">
                <a:solidFill>
                  <a:srgbClr val="51565E"/>
                </a:solidFill>
                <a:effectLst/>
                <a:highlight>
                  <a:srgbClr val="FFFFFF"/>
                </a:highlight>
                <a:latin typeface="Roboto" panose="02000000000000000000" pitchFamily="2" charset="0"/>
              </a:rPr>
              <a:t>Tests are first-class tools, and Angular has been built from the ground up with testability in mind. You will have the ability to test every part of your application—which is highly recommended. </a:t>
            </a:r>
          </a:p>
          <a:p>
            <a:pPr marL="0" indent="0" algn="l">
              <a:buNone/>
            </a:pPr>
            <a:r>
              <a:rPr lang="en-US" b="0" i="0" dirty="0">
                <a:solidFill>
                  <a:srgbClr val="272C37"/>
                </a:solidFill>
                <a:effectLst/>
                <a:highlight>
                  <a:srgbClr val="FFFFFF"/>
                </a:highlight>
                <a:latin typeface="Roboto" panose="02000000000000000000" pitchFamily="2" charset="0"/>
              </a:rPr>
              <a:t>5. Comprehensive</a:t>
            </a:r>
          </a:p>
          <a:p>
            <a:pPr algn="l"/>
            <a:r>
              <a:rPr lang="en-US" b="0" i="0" dirty="0">
                <a:solidFill>
                  <a:srgbClr val="51565E"/>
                </a:solidFill>
                <a:effectLst/>
                <a:highlight>
                  <a:srgbClr val="FFFFFF"/>
                </a:highlight>
                <a:latin typeface="Roboto" panose="02000000000000000000" pitchFamily="2" charset="0"/>
              </a:rPr>
              <a:t>Angular is a full-fledged framework and provides out-of-the-box solutions for server communication, routing within your application, and more.</a:t>
            </a:r>
          </a:p>
          <a:p>
            <a:pPr marL="0" indent="0" algn="l">
              <a:buNone/>
            </a:pPr>
            <a:r>
              <a:rPr lang="en-US" b="0" i="0" dirty="0">
                <a:solidFill>
                  <a:srgbClr val="272C37"/>
                </a:solidFill>
                <a:effectLst/>
                <a:highlight>
                  <a:srgbClr val="FFFFFF"/>
                </a:highlight>
                <a:latin typeface="Roboto" panose="02000000000000000000" pitchFamily="2" charset="0"/>
              </a:rPr>
              <a:t>6. Browser Compatibility</a:t>
            </a:r>
          </a:p>
          <a:p>
            <a:pPr algn="l"/>
            <a:r>
              <a:rPr lang="en-US" b="0" i="0" dirty="0">
                <a:solidFill>
                  <a:srgbClr val="51565E"/>
                </a:solidFill>
                <a:effectLst/>
                <a:highlight>
                  <a:srgbClr val="FFFFFF"/>
                </a:highlight>
                <a:latin typeface="Roboto" panose="02000000000000000000" pitchFamily="2" charset="0"/>
              </a:rPr>
              <a:t>Angular is cross-platform and compatible with multiple browsers. An Angular application can typically run on all browsers (</a:t>
            </a:r>
            <a:r>
              <a:rPr lang="en-US" b="0" i="0" dirty="0" err="1">
                <a:solidFill>
                  <a:srgbClr val="51565E"/>
                </a:solidFill>
                <a:effectLst/>
                <a:highlight>
                  <a:srgbClr val="FFFFFF"/>
                </a:highlight>
                <a:latin typeface="Roboto" panose="02000000000000000000" pitchFamily="2" charset="0"/>
              </a:rPr>
              <a:t>Eg</a:t>
            </a:r>
            <a:r>
              <a:rPr lang="en-US" b="0" i="0" dirty="0">
                <a:solidFill>
                  <a:srgbClr val="51565E"/>
                </a:solidFill>
                <a:effectLst/>
                <a:highlight>
                  <a:srgbClr val="FFFFFF"/>
                </a:highlight>
                <a:latin typeface="Roboto" panose="02000000000000000000" pitchFamily="2" charset="0"/>
              </a:rPr>
              <a:t>: Chrome, Firefox) and OSes, such as Windows, macOS, and Linux.</a:t>
            </a:r>
          </a:p>
        </p:txBody>
      </p:sp>
    </p:spTree>
    <p:extLst>
      <p:ext uri="{BB962C8B-B14F-4D97-AF65-F5344CB8AC3E}">
        <p14:creationId xmlns:p14="http://schemas.microsoft.com/office/powerpoint/2010/main" val="170251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7EDC-59CD-46CE-AE91-1676BDBADEF4}"/>
              </a:ext>
            </a:extLst>
          </p:cNvPr>
          <p:cNvSpPr>
            <a:spLocks noGrp="1"/>
          </p:cNvSpPr>
          <p:nvPr>
            <p:ph type="title"/>
          </p:nvPr>
        </p:nvSpPr>
        <p:spPr>
          <a:xfrm>
            <a:off x="7203809" y="741433"/>
            <a:ext cx="4078800" cy="5707550"/>
          </a:xfrm>
        </p:spPr>
        <p:txBody>
          <a:bodyPr vert="horz" wrap="square" lIns="91440" tIns="45720" rIns="91440" bIns="45720" rtlCol="0" anchor="ctr" anchorCtr="0">
            <a:normAutofit/>
          </a:bodyPr>
          <a:lstStyle/>
          <a:p>
            <a:pPr algn="ctr"/>
            <a:r>
              <a:rPr lang="en-US" sz="5400">
                <a:latin typeface="Times New Roman"/>
                <a:cs typeface="Times New Roman"/>
              </a:rPr>
              <a:t>Applications</a:t>
            </a:r>
            <a:endParaRPr lang="en-US" sz="5400"/>
          </a:p>
        </p:txBody>
      </p:sp>
      <p:pic>
        <p:nvPicPr>
          <p:cNvPr id="4" name="Picture 4">
            <a:extLst>
              <a:ext uri="{FF2B5EF4-FFF2-40B4-BE49-F238E27FC236}">
                <a16:creationId xmlns:a16="http://schemas.microsoft.com/office/drawing/2014/main" id="{F6841062-5B42-4F82-8B16-DAD9F65AD880}"/>
              </a:ext>
            </a:extLst>
          </p:cNvPr>
          <p:cNvPicPr>
            <a:picLocks noChangeAspect="1"/>
          </p:cNvPicPr>
          <p:nvPr/>
        </p:nvPicPr>
        <p:blipFill rotWithShape="1">
          <a:blip r:embed="rId2"/>
          <a:srcRect r="2247" b="-3"/>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Tree>
    <p:extLst>
      <p:ext uri="{BB962C8B-B14F-4D97-AF65-F5344CB8AC3E}">
        <p14:creationId xmlns:p14="http://schemas.microsoft.com/office/powerpoint/2010/main" val="58138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1AAC8-5C6A-4989-9C6C-AAEA3C2AEF6B}"/>
              </a:ext>
            </a:extLst>
          </p:cNvPr>
          <p:cNvSpPr>
            <a:spLocks noGrp="1"/>
          </p:cNvSpPr>
          <p:nvPr>
            <p:ph type="title"/>
          </p:nvPr>
        </p:nvSpPr>
        <p:spPr>
          <a:xfrm>
            <a:off x="6513788" y="365125"/>
            <a:ext cx="4840010" cy="1807305"/>
          </a:xfrm>
        </p:spPr>
        <p:txBody>
          <a:bodyPr vert="horz" lIns="91440" tIns="45720" rIns="91440" bIns="45720" rtlCol="0" anchorCtr="0">
            <a:normAutofit/>
          </a:bodyPr>
          <a:lstStyle/>
          <a:p>
            <a:r>
              <a:rPr lang="en-US">
                <a:latin typeface="Times New Roman"/>
                <a:cs typeface="Times New Roman"/>
              </a:rPr>
              <a:t>AGENDA</a:t>
            </a:r>
          </a:p>
        </p:txBody>
      </p:sp>
      <p:pic>
        <p:nvPicPr>
          <p:cNvPr id="15" name="Picture 4" descr="Writing an appointment on a paper agenda">
            <a:extLst>
              <a:ext uri="{FF2B5EF4-FFF2-40B4-BE49-F238E27FC236}">
                <a16:creationId xmlns:a16="http://schemas.microsoft.com/office/drawing/2014/main" id="{03D47D47-A625-41C7-9752-A45A1FEA94E5}"/>
              </a:ext>
            </a:extLst>
          </p:cNvPr>
          <p:cNvPicPr>
            <a:picLocks noChangeAspect="1"/>
          </p:cNvPicPr>
          <p:nvPr/>
        </p:nvPicPr>
        <p:blipFill rotWithShape="1">
          <a:blip r:embed="rId2"/>
          <a:srcRect r="40466"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graphicFrame>
        <p:nvGraphicFramePr>
          <p:cNvPr id="19" name="Content Placeholder 2">
            <a:extLst>
              <a:ext uri="{FF2B5EF4-FFF2-40B4-BE49-F238E27FC236}">
                <a16:creationId xmlns:a16="http://schemas.microsoft.com/office/drawing/2014/main" id="{227AD24A-D87A-4192-86C9-85D2541C9242}"/>
              </a:ext>
            </a:extLst>
          </p:cNvPr>
          <p:cNvGraphicFramePr>
            <a:graphicFrameLocks noGrp="1"/>
          </p:cNvGraphicFramePr>
          <p:nvPr>
            <p:ph idx="1"/>
            <p:extLst>
              <p:ext uri="{D42A27DB-BD31-4B8C-83A1-F6EECF244321}">
                <p14:modId xmlns:p14="http://schemas.microsoft.com/office/powerpoint/2010/main" val="3754037306"/>
              </p:ext>
            </p:extLst>
          </p:nvPr>
        </p:nvGraphicFramePr>
        <p:xfrm>
          <a:off x="6513788" y="1915763"/>
          <a:ext cx="5163599" cy="4449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588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5">
            <a:extLst>
              <a:ext uri="{FF2B5EF4-FFF2-40B4-BE49-F238E27FC236}">
                <a16:creationId xmlns:a16="http://schemas.microsoft.com/office/drawing/2014/main" id="{F704D2D1-E574-4226-A5C9-CDE5F138FF70}"/>
              </a:ext>
            </a:extLst>
          </p:cNvPr>
          <p:cNvPicPr>
            <a:picLocks noChangeAspect="1"/>
          </p:cNvPicPr>
          <p:nvPr/>
        </p:nvPicPr>
        <p:blipFill rotWithShape="1">
          <a:blip r:embed="rId2">
            <a:alphaModFix amt="35000"/>
          </a:blip>
          <a:srcRect t="8965" r="-2" b="6762"/>
          <a:stretch/>
        </p:blipFill>
        <p:spPr>
          <a:xfrm>
            <a:off x="20" y="10"/>
            <a:ext cx="12191980" cy="6857990"/>
          </a:xfrm>
          <a:prstGeom prst="rect">
            <a:avLst/>
          </a:prstGeom>
        </p:spPr>
      </p:pic>
      <p:sp>
        <p:nvSpPr>
          <p:cNvPr id="2" name="Title 1">
            <a:extLst>
              <a:ext uri="{FF2B5EF4-FFF2-40B4-BE49-F238E27FC236}">
                <a16:creationId xmlns:a16="http://schemas.microsoft.com/office/drawing/2014/main" id="{E6FFDB72-360D-4966-B6C7-184D0B17E7F8}"/>
              </a:ext>
            </a:extLst>
          </p:cNvPr>
          <p:cNvSpPr>
            <a:spLocks noGrp="1"/>
          </p:cNvSpPr>
          <p:nvPr>
            <p:ph type="title"/>
          </p:nvPr>
        </p:nvSpPr>
        <p:spPr>
          <a:xfrm>
            <a:off x="410228" y="62413"/>
            <a:ext cx="11528119" cy="1325563"/>
          </a:xfrm>
        </p:spPr>
        <p:txBody>
          <a:bodyPr vert="horz" lIns="91440" tIns="45720" rIns="91440" bIns="45720" rtlCol="0" anchorCtr="0">
            <a:normAutofit/>
          </a:bodyPr>
          <a:lstStyle/>
          <a:p>
            <a:pPr algn="ctr"/>
            <a:r>
              <a:rPr lang="en-US">
                <a:solidFill>
                  <a:srgbClr val="FFFFFF"/>
                </a:solidFill>
                <a:latin typeface="Times New Roman"/>
                <a:cs typeface="Times New Roman"/>
              </a:rPr>
              <a:t>Conclusion</a:t>
            </a:r>
            <a:endParaRPr lang="en-US">
              <a:solidFill>
                <a:srgbClr val="FFFFFF"/>
              </a:solidFill>
              <a:cs typeface="Calibri Light" panose="020F0302020204030204"/>
            </a:endParaRPr>
          </a:p>
        </p:txBody>
      </p:sp>
      <p:graphicFrame>
        <p:nvGraphicFramePr>
          <p:cNvPr id="26" name="Content Placeholder 2">
            <a:extLst>
              <a:ext uri="{FF2B5EF4-FFF2-40B4-BE49-F238E27FC236}">
                <a16:creationId xmlns:a16="http://schemas.microsoft.com/office/drawing/2014/main" id="{411BCC62-CA1B-4589-99FC-7FDB435FEDCE}"/>
              </a:ext>
            </a:extLst>
          </p:cNvPr>
          <p:cNvGraphicFramePr>
            <a:graphicFrameLocks noGrp="1"/>
          </p:cNvGraphicFramePr>
          <p:nvPr>
            <p:ph idx="1"/>
            <p:extLst>
              <p:ext uri="{D42A27DB-BD31-4B8C-83A1-F6EECF244321}">
                <p14:modId xmlns:p14="http://schemas.microsoft.com/office/powerpoint/2010/main" val="861829219"/>
              </p:ext>
            </p:extLst>
          </p:nvPr>
        </p:nvGraphicFramePr>
        <p:xfrm>
          <a:off x="211899" y="1460283"/>
          <a:ext cx="11809954" cy="5259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57601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Tying a bow in an arrangment of presents">
            <a:extLst>
              <a:ext uri="{FF2B5EF4-FFF2-40B4-BE49-F238E27FC236}">
                <a16:creationId xmlns:a16="http://schemas.microsoft.com/office/drawing/2014/main" id="{676E9D83-D08C-4349-A72B-2B74B12C0C31}"/>
              </a:ext>
            </a:extLst>
          </p:cNvPr>
          <p:cNvPicPr>
            <a:picLocks noChangeAspect="1"/>
          </p:cNvPicPr>
          <p:nvPr/>
        </p:nvPicPr>
        <p:blipFill rotWithShape="1">
          <a:blip r:embed="rId2">
            <a:alphaModFix amt="45000"/>
          </a:blip>
          <a:srcRect t="7579" b="8151"/>
          <a:stretch/>
        </p:blipFill>
        <p:spPr>
          <a:xfrm>
            <a:off x="20" y="1"/>
            <a:ext cx="12191980" cy="6857999"/>
          </a:xfrm>
          <a:prstGeom prst="rect">
            <a:avLst/>
          </a:prstGeom>
        </p:spPr>
      </p:pic>
      <p:sp>
        <p:nvSpPr>
          <p:cNvPr id="13" name="Rectangle 12">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7DEB5D44-F528-4568-A4CF-0F2060DE2093}"/>
              </a:ext>
            </a:extLst>
          </p:cNvPr>
          <p:cNvSpPr>
            <a:spLocks noGrp="1"/>
          </p:cNvSpPr>
          <p:nvPr>
            <p:ph type="ctrTitle"/>
          </p:nvPr>
        </p:nvSpPr>
        <p:spPr>
          <a:xfrm>
            <a:off x="1769532" y="1695576"/>
            <a:ext cx="8652938" cy="2857191"/>
          </a:xfrm>
        </p:spPr>
        <p:txBody>
          <a:bodyPr anchor="ctr">
            <a:normAutofit/>
          </a:bodyPr>
          <a:lstStyle/>
          <a:p>
            <a:r>
              <a:rPr lang="en-US" sz="8000">
                <a:cs typeface="Calibri Light"/>
              </a:rPr>
              <a:t>Thank you</a:t>
            </a:r>
            <a:endParaRPr lang="en-US" sz="8000"/>
          </a:p>
        </p:txBody>
      </p:sp>
      <p:sp>
        <p:nvSpPr>
          <p:cNvPr id="15" name="Rectangle 14">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8960365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026C-BD65-4F7B-9A45-FDC42E995B3D}"/>
              </a:ext>
            </a:extLst>
          </p:cNvPr>
          <p:cNvSpPr>
            <a:spLocks noGrp="1"/>
          </p:cNvSpPr>
          <p:nvPr>
            <p:ph type="title"/>
          </p:nvPr>
        </p:nvSpPr>
        <p:spPr>
          <a:xfrm>
            <a:off x="4965430" y="629268"/>
            <a:ext cx="6586491" cy="1286160"/>
          </a:xfrm>
        </p:spPr>
        <p:txBody>
          <a:bodyPr vert="horz" lIns="91440" tIns="45720" rIns="91440" bIns="45720" rtlCol="0" anchor="b" anchorCtr="0">
            <a:normAutofit/>
          </a:bodyPr>
          <a:lstStyle/>
          <a:p>
            <a:r>
              <a:rPr lang="en-US" dirty="0">
                <a:latin typeface="Times New Roman"/>
                <a:cs typeface="Times New Roman"/>
              </a:rPr>
              <a:t>Introduction to Angular</a:t>
            </a:r>
            <a:endParaRPr lang="en-US" dirty="0"/>
          </a:p>
        </p:txBody>
      </p:sp>
      <p:sp>
        <p:nvSpPr>
          <p:cNvPr id="3" name="Content Placeholder 2">
            <a:extLst>
              <a:ext uri="{FF2B5EF4-FFF2-40B4-BE49-F238E27FC236}">
                <a16:creationId xmlns:a16="http://schemas.microsoft.com/office/drawing/2014/main" id="{0756B6FB-50C0-4D02-B568-56F0A7123DEE}"/>
              </a:ext>
            </a:extLst>
          </p:cNvPr>
          <p:cNvSpPr>
            <a:spLocks noGrp="1"/>
          </p:cNvSpPr>
          <p:nvPr>
            <p:ph idx="1"/>
          </p:nvPr>
        </p:nvSpPr>
        <p:spPr>
          <a:xfrm>
            <a:off x="4965431" y="2438400"/>
            <a:ext cx="6586489" cy="3785419"/>
          </a:xfrm>
        </p:spPr>
        <p:txBody>
          <a:bodyPr vert="horz" lIns="91440" tIns="45720" rIns="91440" bIns="45720" rtlCol="0">
            <a:normAutofit/>
          </a:bodyPr>
          <a:lstStyle/>
          <a:p>
            <a:pPr marL="359410" indent="-359410">
              <a:buFont typeface="Arial" panose="05000000000000000000" pitchFamily="2" charset="2"/>
              <a:buChar char="•"/>
            </a:pPr>
            <a:r>
              <a:rPr lang="en-US" sz="2000" dirty="0">
                <a:latin typeface="Times New Roman"/>
                <a:cs typeface="Times New Roman"/>
              </a:rPr>
              <a:t>Angular is an open-source framework for building client applications HTML, CSS and TypeScript, maintained by google.</a:t>
            </a:r>
          </a:p>
          <a:p>
            <a:pPr marL="359410" indent="-359410">
              <a:buFont typeface="Arial" panose="05000000000000000000" pitchFamily="2" charset="2"/>
              <a:buChar char="•"/>
            </a:pPr>
            <a:r>
              <a:rPr lang="en-US" sz="2000" dirty="0">
                <a:latin typeface="Times New Roman"/>
                <a:ea typeface="+mn-lt"/>
                <a:cs typeface="+mn-lt"/>
              </a:rPr>
              <a:t>Angular includes:</a:t>
            </a:r>
            <a:endParaRPr lang="en-US" sz="2000" dirty="0">
              <a:latin typeface="Times New Roman"/>
              <a:ea typeface="+mn-lt"/>
              <a:cs typeface="Times New Roman"/>
            </a:endParaRPr>
          </a:p>
          <a:p>
            <a:pPr marL="702310" lvl="1" indent="-342900">
              <a:buFont typeface="Wingdings"/>
              <a:buChar char="§"/>
            </a:pPr>
            <a:r>
              <a:rPr lang="en-US" sz="2000" dirty="0">
                <a:latin typeface="Times New Roman"/>
                <a:ea typeface="+mn-lt"/>
                <a:cs typeface="+mn-lt"/>
              </a:rPr>
              <a:t> </a:t>
            </a:r>
            <a:r>
              <a:rPr lang="en-US" sz="2000" i="0" dirty="0">
                <a:latin typeface="Times New Roman"/>
                <a:ea typeface="+mn-lt"/>
                <a:cs typeface="+mn-lt"/>
              </a:rPr>
              <a:t>A component-based framework for building scalable web applications.</a:t>
            </a:r>
            <a:endParaRPr lang="en-US" sz="2000" i="0" dirty="0">
              <a:latin typeface="Times New Roman"/>
              <a:cs typeface="Times New Roman"/>
            </a:endParaRPr>
          </a:p>
          <a:p>
            <a:pPr marL="702310" lvl="1" indent="-342900">
              <a:buFont typeface="Wingdings"/>
              <a:buChar char="§"/>
            </a:pPr>
            <a:r>
              <a:rPr lang="en-US" sz="2000" i="0" dirty="0">
                <a:latin typeface="Times New Roman"/>
                <a:ea typeface="+mn-lt"/>
                <a:cs typeface="+mn-lt"/>
              </a:rPr>
              <a:t>A collection of well-integrated libraries that cover a wide variety of features, including routing, forms management, client-server communication, and more.</a:t>
            </a:r>
            <a:endParaRPr lang="en-US" sz="2000" i="0" dirty="0">
              <a:latin typeface="Times New Roman"/>
              <a:cs typeface="Times New Roman"/>
            </a:endParaRPr>
          </a:p>
          <a:p>
            <a:pPr marL="702310" lvl="1" indent="-342900">
              <a:buFont typeface="Wingdings"/>
              <a:buChar char="§"/>
            </a:pPr>
            <a:r>
              <a:rPr lang="en-US" sz="2000" i="0" dirty="0">
                <a:latin typeface="Times New Roman"/>
                <a:ea typeface="+mn-lt"/>
                <a:cs typeface="+mn-lt"/>
              </a:rPr>
              <a:t>A suite of developer tools to help you develop, build, test, and update your code.</a:t>
            </a:r>
            <a:endParaRPr lang="en-US" sz="2000" i="0" dirty="0">
              <a:latin typeface="Times New Roman"/>
              <a:cs typeface="Times New Roman"/>
            </a:endParaRPr>
          </a:p>
          <a:p>
            <a:pPr marL="359410" indent="-359410">
              <a:buFont typeface="Arial" panose="05000000000000000000" pitchFamily="2" charset="2"/>
              <a:buChar char="•"/>
            </a:pPr>
            <a:endParaRPr lang="en-US" sz="2000">
              <a:latin typeface="Times New Roman"/>
              <a:cs typeface="Times New Roman"/>
            </a:endParaRPr>
          </a:p>
        </p:txBody>
      </p:sp>
      <p:pic>
        <p:nvPicPr>
          <p:cNvPr id="5" name="Picture 4" descr="Computer script on a screen">
            <a:extLst>
              <a:ext uri="{FF2B5EF4-FFF2-40B4-BE49-F238E27FC236}">
                <a16:creationId xmlns:a16="http://schemas.microsoft.com/office/drawing/2014/main" id="{C269CE4D-4913-4E24-8298-8812AFBEB739}"/>
              </a:ext>
            </a:extLst>
          </p:cNvPr>
          <p:cNvPicPr>
            <a:picLocks noChangeAspect="1"/>
          </p:cNvPicPr>
          <p:nvPr/>
        </p:nvPicPr>
        <p:blipFill rotWithShape="1">
          <a:blip r:embed="rId2"/>
          <a:srcRect l="7228" r="47653" b="-1"/>
          <a:stretch/>
        </p:blipFill>
        <p:spPr>
          <a:xfrm>
            <a:off x="20" y="10"/>
            <a:ext cx="4635571" cy="6857990"/>
          </a:xfrm>
          <a:prstGeom prst="rect">
            <a:avLst/>
          </a:prstGeom>
          <a:effectLst/>
        </p:spPr>
      </p:pic>
      <p:cxnSp>
        <p:nvCxnSpPr>
          <p:cNvPr id="8"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3D4E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51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5C38441-101F-4102-981B-F4C1C6803077}"/>
              </a:ext>
            </a:extLst>
          </p:cNvPr>
          <p:cNvPicPr>
            <a:picLocks noChangeAspect="1"/>
          </p:cNvPicPr>
          <p:nvPr/>
        </p:nvPicPr>
        <p:blipFill rotWithShape="1">
          <a:blip r:embed="rId2">
            <a:alphaModFix amt="40000"/>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38F0C903-80AA-4F29-B154-3BB67E3295F5}"/>
              </a:ext>
            </a:extLst>
          </p:cNvPr>
          <p:cNvSpPr>
            <a:spLocks noGrp="1"/>
          </p:cNvSpPr>
          <p:nvPr>
            <p:ph type="title"/>
          </p:nvPr>
        </p:nvSpPr>
        <p:spPr>
          <a:xfrm>
            <a:off x="640080" y="853673"/>
            <a:ext cx="4023360" cy="5004794"/>
          </a:xfrm>
        </p:spPr>
        <p:txBody>
          <a:bodyPr vert="horz" lIns="91440" tIns="45720" rIns="91440" bIns="45720" rtlCol="0" anchorCtr="0">
            <a:normAutofit/>
          </a:bodyPr>
          <a:lstStyle/>
          <a:p>
            <a:r>
              <a:rPr lang="en-US" sz="5400">
                <a:solidFill>
                  <a:srgbClr val="FFFFFF"/>
                </a:solidFill>
                <a:latin typeface="Times New Roman"/>
                <a:cs typeface="Times New Roman"/>
              </a:rPr>
              <a:t>Why do we need Angular?</a:t>
            </a:r>
            <a:endParaRPr lang="en-US" sz="5400">
              <a:solidFill>
                <a:srgbClr val="FFFFFF"/>
              </a:solidFill>
            </a:endParaRPr>
          </a:p>
        </p:txBody>
      </p:sp>
      <p:sp>
        <p:nvSpPr>
          <p:cNvPr id="13"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DA5C101-1D17-4178-BA67-C48A43BADC89}"/>
              </a:ext>
            </a:extLst>
          </p:cNvPr>
          <p:cNvGraphicFramePr>
            <a:graphicFrameLocks noGrp="1"/>
          </p:cNvGraphicFramePr>
          <p:nvPr>
            <p:ph idx="1"/>
            <p:extLst>
              <p:ext uri="{D42A27DB-BD31-4B8C-83A1-F6EECF244321}">
                <p14:modId xmlns:p14="http://schemas.microsoft.com/office/powerpoint/2010/main" val="3396311665"/>
              </p:ext>
            </p:extLst>
          </p:nvPr>
        </p:nvGraphicFramePr>
        <p:xfrm>
          <a:off x="5599083" y="853673"/>
          <a:ext cx="5715000" cy="50047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5470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FF5081D-6F37-4BB4-B5EA-A11692358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3467 h 6858000"/>
              <a:gd name="connsiteX1" fmla="*/ 643467 w 12192000"/>
              <a:gd name="connsiteY1" fmla="*/ 6214533 h 6858000"/>
              <a:gd name="connsiteX2" fmla="*/ 11548533 w 12192000"/>
              <a:gd name="connsiteY2" fmla="*/ 6214533 h 6858000"/>
              <a:gd name="connsiteX3" fmla="*/ 11548533 w 12192000"/>
              <a:gd name="connsiteY3" fmla="*/ 643467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3467"/>
                </a:moveTo>
                <a:lnTo>
                  <a:pt x="643467" y="6214533"/>
                </a:lnTo>
                <a:lnTo>
                  <a:pt x="11548533" y="6214533"/>
                </a:lnTo>
                <a:lnTo>
                  <a:pt x="11548533" y="643467"/>
                </a:lnTo>
                <a:close/>
                <a:moveTo>
                  <a:pt x="0" y="0"/>
                </a:moveTo>
                <a:lnTo>
                  <a:pt x="12192000" y="0"/>
                </a:lnTo>
                <a:lnTo>
                  <a:pt x="12192000" y="6858000"/>
                </a:lnTo>
                <a:lnTo>
                  <a:pt x="0" y="6858000"/>
                </a:lnTo>
                <a:close/>
              </a:path>
            </a:pathLst>
          </a:cu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DC041D-D1C3-4296-85D0-23923F3A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627698"/>
            <a:ext cx="10915650" cy="5602605"/>
          </a:xfrm>
          <a:prstGeom prst="rect">
            <a:avLst/>
          </a:prstGeom>
          <a:noFill/>
          <a:ln w="44450" cap="sq" cmpd="dbl">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E7D24-93DB-4BD5-B0CF-1483B2DEB114}"/>
              </a:ext>
            </a:extLst>
          </p:cNvPr>
          <p:cNvSpPr>
            <a:spLocks noGrp="1"/>
          </p:cNvSpPr>
          <p:nvPr>
            <p:ph type="title"/>
          </p:nvPr>
        </p:nvSpPr>
        <p:spPr>
          <a:xfrm>
            <a:off x="65580" y="72945"/>
            <a:ext cx="12051690" cy="1719188"/>
          </a:xfrm>
        </p:spPr>
        <p:txBody>
          <a:bodyPr vert="horz" wrap="square" lIns="91440" tIns="45720" rIns="91440" bIns="45720" rtlCol="0" anchor="ctr" anchorCtr="0">
            <a:noAutofit/>
          </a:bodyPr>
          <a:lstStyle/>
          <a:p>
            <a:pPr algn="ctr"/>
            <a:r>
              <a:rPr lang="en-US" sz="4000">
                <a:latin typeface="Times New Roman"/>
                <a:cs typeface="Times New Roman"/>
              </a:rPr>
              <a:t>Single page Application(SPA)</a:t>
            </a:r>
          </a:p>
        </p:txBody>
      </p:sp>
      <p:graphicFrame>
        <p:nvGraphicFramePr>
          <p:cNvPr id="5" name="Content Placeholder 2">
            <a:extLst>
              <a:ext uri="{FF2B5EF4-FFF2-40B4-BE49-F238E27FC236}">
                <a16:creationId xmlns:a16="http://schemas.microsoft.com/office/drawing/2014/main" id="{79EA6486-9B30-4A10-8E42-6075755D7C2A}"/>
              </a:ext>
            </a:extLst>
          </p:cNvPr>
          <p:cNvGraphicFramePr>
            <a:graphicFrameLocks noGrp="1"/>
          </p:cNvGraphicFramePr>
          <p:nvPr>
            <p:ph idx="1"/>
            <p:extLst>
              <p:ext uri="{D42A27DB-BD31-4B8C-83A1-F6EECF244321}">
                <p14:modId xmlns:p14="http://schemas.microsoft.com/office/powerpoint/2010/main" val="3332387420"/>
              </p:ext>
            </p:extLst>
          </p:nvPr>
        </p:nvGraphicFramePr>
        <p:xfrm>
          <a:off x="71612" y="1799377"/>
          <a:ext cx="11934304" cy="4714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93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837F2-CB44-4BEC-B532-0C64742E54E7}"/>
              </a:ext>
            </a:extLst>
          </p:cNvPr>
          <p:cNvSpPr>
            <a:spLocks noGrp="1"/>
          </p:cNvSpPr>
          <p:nvPr>
            <p:ph type="title"/>
          </p:nvPr>
        </p:nvSpPr>
        <p:spPr>
          <a:xfrm>
            <a:off x="838201" y="624568"/>
            <a:ext cx="3351755" cy="5412920"/>
          </a:xfrm>
        </p:spPr>
        <p:txBody>
          <a:bodyPr vert="horz" lIns="91440" tIns="45720" rIns="91440" bIns="45720" rtlCol="0" anchorCtr="0">
            <a:normAutofit/>
          </a:bodyPr>
          <a:lstStyle/>
          <a:p>
            <a:r>
              <a:rPr lang="en-US" sz="4000">
                <a:solidFill>
                  <a:schemeClr val="bg1"/>
                </a:solidFill>
                <a:latin typeface="Times New Roman"/>
                <a:cs typeface="Times New Roman"/>
              </a:rPr>
              <a:t>Versions of Angular</a:t>
            </a:r>
            <a:endParaRPr lang="en-US" sz="4000">
              <a:solidFill>
                <a:schemeClr val="bg1"/>
              </a:solidFill>
              <a:cs typeface="Calibri Light" panose="020F0302020204030204"/>
            </a:endParaRPr>
          </a:p>
        </p:txBody>
      </p:sp>
      <p:graphicFrame>
        <p:nvGraphicFramePr>
          <p:cNvPr id="4" name="Diagram 4">
            <a:extLst>
              <a:ext uri="{FF2B5EF4-FFF2-40B4-BE49-F238E27FC236}">
                <a16:creationId xmlns:a16="http://schemas.microsoft.com/office/drawing/2014/main" id="{3C6E2AD3-5C53-42E9-95EA-586989F30AF5}"/>
              </a:ext>
            </a:extLst>
          </p:cNvPr>
          <p:cNvGraphicFramePr/>
          <p:nvPr>
            <p:extLst>
              <p:ext uri="{D42A27DB-BD31-4B8C-83A1-F6EECF244321}">
                <p14:modId xmlns:p14="http://schemas.microsoft.com/office/powerpoint/2010/main" val="2806383009"/>
              </p:ext>
            </p:extLst>
          </p:nvPr>
        </p:nvGraphicFramePr>
        <p:xfrm>
          <a:off x="5392455" y="373368"/>
          <a:ext cx="6483262" cy="6029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319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ngular Components 101 | Toptal">
            <a:extLst>
              <a:ext uri="{FF2B5EF4-FFF2-40B4-BE49-F238E27FC236}">
                <a16:creationId xmlns:a16="http://schemas.microsoft.com/office/drawing/2014/main" id="{241FC607-FC4D-4D76-BDFC-0B72F7CBB619}"/>
              </a:ext>
            </a:extLst>
          </p:cNvPr>
          <p:cNvPicPr>
            <a:picLocks noChangeAspect="1"/>
          </p:cNvPicPr>
          <p:nvPr/>
        </p:nvPicPr>
        <p:blipFill rotWithShape="1">
          <a:blip r:embed="rId2"/>
          <a:srcRect l="4823" r="30210" b="1642"/>
          <a:stretch/>
        </p:blipFill>
        <p:spPr>
          <a:xfrm>
            <a:off x="46496" y="10"/>
            <a:ext cx="12145504"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08499-4DAE-4C24-A345-C04C0CA9C6E7}"/>
              </a:ext>
            </a:extLst>
          </p:cNvPr>
          <p:cNvSpPr>
            <a:spLocks noGrp="1"/>
          </p:cNvSpPr>
          <p:nvPr>
            <p:ph type="title"/>
          </p:nvPr>
        </p:nvSpPr>
        <p:spPr>
          <a:xfrm>
            <a:off x="433724" y="1349179"/>
            <a:ext cx="3834801" cy="1009891"/>
          </a:xfrm>
        </p:spPr>
        <p:txBody>
          <a:bodyPr vert="horz" lIns="91440" tIns="45720" rIns="91440" bIns="45720" rtlCol="0" anchor="ctr" anchorCtr="0">
            <a:normAutofit/>
          </a:bodyPr>
          <a:lstStyle/>
          <a:p>
            <a:r>
              <a:rPr lang="en-US" sz="2800">
                <a:latin typeface="Times New Roman"/>
                <a:cs typeface="Times New Roman"/>
              </a:rPr>
              <a:t>Features of Angular</a:t>
            </a:r>
            <a:endParaRPr lang="en-US" sz="280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781FF-95AD-430F-9491-B1B60D01302D}"/>
              </a:ext>
            </a:extLst>
          </p:cNvPr>
          <p:cNvSpPr>
            <a:spLocks noGrp="1"/>
          </p:cNvSpPr>
          <p:nvPr>
            <p:ph idx="1"/>
          </p:nvPr>
        </p:nvSpPr>
        <p:spPr>
          <a:xfrm>
            <a:off x="371094" y="2613669"/>
            <a:ext cx="3898193" cy="4063204"/>
          </a:xfrm>
        </p:spPr>
        <p:txBody>
          <a:bodyPr vert="horz" lIns="91440" tIns="45720" rIns="91440" bIns="45720" rtlCol="0" anchor="t">
            <a:noAutofit/>
          </a:bodyPr>
          <a:lstStyle/>
          <a:p>
            <a:pPr marL="359410" indent="-359410">
              <a:buFont typeface="Arial" panose="05000000000000000000" pitchFamily="2" charset="2"/>
              <a:buChar char="•"/>
            </a:pPr>
            <a:r>
              <a:rPr lang="en-US" sz="1800" dirty="0">
                <a:latin typeface="Times New Roman"/>
                <a:cs typeface="Times New Roman"/>
              </a:rPr>
              <a:t>Document Object Model (DOM)</a:t>
            </a:r>
          </a:p>
          <a:p>
            <a:pPr marL="359410" indent="-359410">
              <a:buFont typeface="Arial" panose="05000000000000000000" pitchFamily="2" charset="2"/>
              <a:buChar char="•"/>
            </a:pPr>
            <a:r>
              <a:rPr lang="en-US" sz="1800" dirty="0">
                <a:latin typeface="Times New Roman"/>
                <a:cs typeface="Times New Roman"/>
              </a:rPr>
              <a:t>TypeScript</a:t>
            </a:r>
          </a:p>
          <a:p>
            <a:pPr marL="359410" indent="-359410">
              <a:buFont typeface="Arial" panose="05000000000000000000" pitchFamily="2" charset="2"/>
              <a:buChar char="•"/>
            </a:pPr>
            <a:r>
              <a:rPr lang="en-US" sz="1800" dirty="0">
                <a:latin typeface="Times New Roman"/>
                <a:cs typeface="Times New Roman"/>
              </a:rPr>
              <a:t>Data Binding</a:t>
            </a:r>
          </a:p>
          <a:p>
            <a:pPr marL="359410" indent="-359410">
              <a:buFont typeface="Arial" panose="05000000000000000000" pitchFamily="2" charset="2"/>
              <a:buChar char="•"/>
            </a:pPr>
            <a:r>
              <a:rPr lang="en-US" sz="1800" dirty="0">
                <a:latin typeface="Times New Roman"/>
                <a:cs typeface="Times New Roman"/>
              </a:rPr>
              <a:t>Testing – Jasmine testing Framework</a:t>
            </a:r>
          </a:p>
          <a:p>
            <a:pPr marL="359410" indent="-359410">
              <a:buFont typeface="Arial" panose="05000000000000000000" pitchFamily="2" charset="2"/>
              <a:buChar char="•"/>
            </a:pPr>
            <a:r>
              <a:rPr lang="en-US" sz="1800" dirty="0">
                <a:latin typeface="Times New Roman"/>
                <a:cs typeface="Times New Roman"/>
              </a:rPr>
              <a:t>Modules</a:t>
            </a:r>
          </a:p>
          <a:p>
            <a:pPr marL="359410" indent="-359410">
              <a:buFont typeface="Arial" panose="05000000000000000000" pitchFamily="2" charset="2"/>
              <a:buChar char="•"/>
            </a:pPr>
            <a:r>
              <a:rPr lang="en-US" sz="1800" dirty="0">
                <a:latin typeface="Times New Roman"/>
                <a:cs typeface="Times New Roman"/>
              </a:rPr>
              <a:t>Components</a:t>
            </a:r>
          </a:p>
          <a:p>
            <a:pPr marL="359410" indent="-359410">
              <a:buFont typeface="Arial" panose="05000000000000000000" pitchFamily="2" charset="2"/>
              <a:buChar char="•"/>
            </a:pPr>
            <a:r>
              <a:rPr lang="en-US" sz="1800" dirty="0">
                <a:latin typeface="Times New Roman"/>
                <a:cs typeface="Times New Roman"/>
              </a:rPr>
              <a:t>Templates</a:t>
            </a:r>
          </a:p>
          <a:p>
            <a:pPr marL="359410" indent="-359410">
              <a:buFont typeface="Arial" panose="05000000000000000000" pitchFamily="2" charset="2"/>
              <a:buChar char="•"/>
            </a:pPr>
            <a:r>
              <a:rPr lang="en-US" sz="1800" dirty="0">
                <a:latin typeface="Times New Roman"/>
                <a:cs typeface="Times New Roman"/>
              </a:rPr>
              <a:t>Metadata</a:t>
            </a:r>
          </a:p>
          <a:p>
            <a:pPr marL="359410" indent="-359410">
              <a:buFont typeface="Arial" panose="05000000000000000000" pitchFamily="2" charset="2"/>
              <a:buChar char="•"/>
            </a:pPr>
            <a:r>
              <a:rPr lang="en-US" sz="1800" dirty="0">
                <a:latin typeface="Times New Roman"/>
                <a:cs typeface="Times New Roman"/>
              </a:rPr>
              <a:t>Directives</a:t>
            </a:r>
          </a:p>
          <a:p>
            <a:pPr marL="359410" indent="-359410">
              <a:buFont typeface="Arial" panose="05000000000000000000" pitchFamily="2" charset="2"/>
              <a:buChar char="•"/>
            </a:pPr>
            <a:endParaRPr lang="en-US" sz="1400" dirty="0"/>
          </a:p>
        </p:txBody>
      </p:sp>
    </p:spTree>
    <p:extLst>
      <p:ext uri="{BB962C8B-B14F-4D97-AF65-F5344CB8AC3E}">
        <p14:creationId xmlns:p14="http://schemas.microsoft.com/office/powerpoint/2010/main" val="354874920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BB03-4B0E-209F-296B-432D520F43B0}"/>
              </a:ext>
            </a:extLst>
          </p:cNvPr>
          <p:cNvSpPr>
            <a:spLocks noGrp="1"/>
          </p:cNvSpPr>
          <p:nvPr>
            <p:ph type="title"/>
          </p:nvPr>
        </p:nvSpPr>
        <p:spPr>
          <a:xfrm>
            <a:off x="838200" y="80453"/>
            <a:ext cx="10515600" cy="1325563"/>
          </a:xfrm>
        </p:spPr>
        <p:txBody>
          <a:bodyPr/>
          <a:lstStyle/>
          <a:p>
            <a:r>
              <a:rPr lang="en-US" sz="4400" dirty="0">
                <a:latin typeface="Times New Roman"/>
                <a:cs typeface="Times New Roman"/>
              </a:rPr>
              <a:t>Document Object Model (DOM)</a:t>
            </a:r>
            <a:br>
              <a:rPr lang="en-US" sz="4400" dirty="0">
                <a:latin typeface="Times New Roman"/>
                <a:cs typeface="Times New Roman"/>
              </a:rPr>
            </a:br>
            <a:endParaRPr lang="en-IN" dirty="0"/>
          </a:p>
        </p:txBody>
      </p:sp>
      <p:pic>
        <p:nvPicPr>
          <p:cNvPr id="1026" name="Picture 2" descr="Data Object Model">
            <a:extLst>
              <a:ext uri="{FF2B5EF4-FFF2-40B4-BE49-F238E27FC236}">
                <a16:creationId xmlns:a16="http://schemas.microsoft.com/office/drawing/2014/main" id="{DC8734DF-E050-37DD-3982-4D762BAC61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5721" y="743234"/>
            <a:ext cx="8928339" cy="39618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85725D-AAC9-F325-7C9D-B572AD11F5F5}"/>
              </a:ext>
            </a:extLst>
          </p:cNvPr>
          <p:cNvSpPr txBox="1"/>
          <p:nvPr/>
        </p:nvSpPr>
        <p:spPr>
          <a:xfrm>
            <a:off x="838200" y="4528250"/>
            <a:ext cx="10945483" cy="1754326"/>
          </a:xfrm>
          <a:prstGeom prst="rect">
            <a:avLst/>
          </a:prstGeom>
          <a:noFill/>
        </p:spPr>
        <p:txBody>
          <a:bodyPr wrap="square">
            <a:spAutoFit/>
          </a:bodyPr>
          <a:lstStyle/>
          <a:p>
            <a:r>
              <a:rPr lang="en-US" b="0" i="0" dirty="0">
                <a:solidFill>
                  <a:srgbClr val="51565E"/>
                </a:solidFill>
                <a:effectLst/>
                <a:highlight>
                  <a:srgbClr val="FFFFFF"/>
                </a:highlight>
                <a:latin typeface="Roboto" panose="02000000000000000000" pitchFamily="2" charset="0"/>
              </a:rPr>
              <a:t>DOM (Document Object Model) treats an </a:t>
            </a:r>
            <a:r>
              <a:rPr lang="en-US" b="0" i="0" u="none" strike="noStrike" dirty="0">
                <a:solidFill>
                  <a:srgbClr val="1179EF"/>
                </a:solidFill>
                <a:effectLst/>
                <a:highlight>
                  <a:srgbClr val="FFFFFF"/>
                </a:highlight>
                <a:latin typeface="Roboto" panose="02000000000000000000" pitchFamily="2" charset="0"/>
                <a:hlinkClick r:id="rId3" tooltip="XML"/>
              </a:rPr>
              <a:t>XML</a:t>
            </a:r>
            <a:r>
              <a:rPr lang="en-US" b="0" i="0" dirty="0">
                <a:solidFill>
                  <a:srgbClr val="51565E"/>
                </a:solidFill>
                <a:effectLst/>
                <a:highlight>
                  <a:srgbClr val="FFFFFF"/>
                </a:highlight>
                <a:latin typeface="Roboto" panose="02000000000000000000" pitchFamily="2" charset="0"/>
              </a:rPr>
              <a:t> or HTML document as a tree structure in which each node represents a part of the document.</a:t>
            </a:r>
          </a:p>
          <a:p>
            <a:r>
              <a:rPr lang="en-US" b="0" i="0" dirty="0">
                <a:solidFill>
                  <a:srgbClr val="51565E"/>
                </a:solidFill>
                <a:effectLst/>
                <a:highlight>
                  <a:srgbClr val="FFFFFF"/>
                </a:highlight>
                <a:latin typeface="Roboto" panose="02000000000000000000" pitchFamily="2" charset="0"/>
              </a:rPr>
              <a:t>Angular uses regular DOM. Consider that ten updates are made on the same HTML page. Instead of updating the ones that were already updated, Angular will update the entire tree structure of </a:t>
            </a:r>
            <a:r>
              <a:rPr lang="en-US" b="0" i="0" u="none" strike="noStrike" dirty="0">
                <a:solidFill>
                  <a:srgbClr val="1179EF"/>
                </a:solidFill>
                <a:effectLst/>
                <a:highlight>
                  <a:srgbClr val="FFFFFF"/>
                </a:highlight>
                <a:latin typeface="Roboto" panose="02000000000000000000" pitchFamily="2" charset="0"/>
                <a:hlinkClick r:id="rId4" tooltip="HTML tags"/>
              </a:rPr>
              <a:t>HTML tags</a:t>
            </a:r>
            <a:r>
              <a:rPr lang="en-US" b="0" i="0" dirty="0">
                <a:solidFill>
                  <a:srgbClr val="51565E"/>
                </a:solidFill>
                <a:effectLst/>
                <a:highlight>
                  <a:srgbClr val="FFFFFF"/>
                </a:highlight>
                <a:latin typeface="Roboto" panose="02000000000000000000" pitchFamily="2" charset="0"/>
              </a:rPr>
              <a:t>.</a:t>
            </a:r>
          </a:p>
          <a:p>
            <a:endParaRPr lang="en-US" dirty="0">
              <a:solidFill>
                <a:srgbClr val="51565E"/>
              </a:solidFill>
              <a:highlight>
                <a:srgbClr val="FFFFFF"/>
              </a:highlight>
              <a:latin typeface="Roboto" panose="02000000000000000000" pitchFamily="2" charset="0"/>
            </a:endParaRPr>
          </a:p>
          <a:p>
            <a:endParaRPr lang="en-IN" dirty="0"/>
          </a:p>
        </p:txBody>
      </p:sp>
    </p:spTree>
    <p:extLst>
      <p:ext uri="{BB962C8B-B14F-4D97-AF65-F5344CB8AC3E}">
        <p14:creationId xmlns:p14="http://schemas.microsoft.com/office/powerpoint/2010/main" val="305108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BB03-4B0E-209F-296B-432D520F43B0}"/>
              </a:ext>
            </a:extLst>
          </p:cNvPr>
          <p:cNvSpPr>
            <a:spLocks noGrp="1"/>
          </p:cNvSpPr>
          <p:nvPr>
            <p:ph type="title"/>
          </p:nvPr>
        </p:nvSpPr>
        <p:spPr>
          <a:xfrm>
            <a:off x="838200" y="80453"/>
            <a:ext cx="10515600" cy="1325563"/>
          </a:xfrm>
        </p:spPr>
        <p:txBody>
          <a:bodyPr>
            <a:normAutofit fontScale="90000"/>
          </a:bodyPr>
          <a:lstStyle/>
          <a:p>
            <a:br>
              <a:rPr lang="en-IN" b="0" i="0" dirty="0">
                <a:solidFill>
                  <a:srgbClr val="272C37"/>
                </a:solidFill>
                <a:effectLst/>
                <a:highlight>
                  <a:srgbClr val="FFFFFF"/>
                </a:highlight>
                <a:latin typeface="Roboto" panose="02000000000000000000" pitchFamily="2" charset="0"/>
              </a:rPr>
            </a:br>
            <a:r>
              <a:rPr lang="en-IN" b="0" i="0" dirty="0">
                <a:solidFill>
                  <a:srgbClr val="272C37"/>
                </a:solidFill>
                <a:effectLst/>
                <a:highlight>
                  <a:srgbClr val="FFFFFF"/>
                </a:highlight>
                <a:latin typeface="Roboto" panose="02000000000000000000" pitchFamily="2" charset="0"/>
              </a:rPr>
              <a:t>TypeScript</a:t>
            </a:r>
            <a:br>
              <a:rPr lang="en-IN" b="0" i="0" dirty="0">
                <a:solidFill>
                  <a:srgbClr val="272C37"/>
                </a:solidFill>
                <a:effectLst/>
                <a:highlight>
                  <a:srgbClr val="FFFFFF"/>
                </a:highlight>
                <a:latin typeface="Roboto" panose="02000000000000000000" pitchFamily="2" charset="0"/>
              </a:rPr>
            </a:br>
            <a:br>
              <a:rPr lang="en-US" sz="4400" dirty="0">
                <a:latin typeface="Times New Roman"/>
                <a:cs typeface="Times New Roman"/>
              </a:rPr>
            </a:br>
            <a:endParaRPr lang="en-IN" dirty="0"/>
          </a:p>
        </p:txBody>
      </p:sp>
      <p:sp>
        <p:nvSpPr>
          <p:cNvPr id="3" name="Content Placeholder 2">
            <a:extLst>
              <a:ext uri="{FF2B5EF4-FFF2-40B4-BE49-F238E27FC236}">
                <a16:creationId xmlns:a16="http://schemas.microsoft.com/office/drawing/2014/main" id="{69AF8191-8A08-6D9E-DC80-985D41D673A4}"/>
              </a:ext>
            </a:extLst>
          </p:cNvPr>
          <p:cNvSpPr>
            <a:spLocks noGrp="1"/>
          </p:cNvSpPr>
          <p:nvPr>
            <p:ph idx="1"/>
          </p:nvPr>
        </p:nvSpPr>
        <p:spPr>
          <a:xfrm>
            <a:off x="751936" y="1180231"/>
            <a:ext cx="10515600" cy="4497537"/>
          </a:xfrm>
        </p:spPr>
        <p:txBody>
          <a:bodyPr>
            <a:normAutofit fontScale="92500" lnSpcReduction="10000"/>
          </a:bodyPr>
          <a:lstStyle/>
          <a:p>
            <a:r>
              <a:rPr lang="en-US" b="0" i="0" dirty="0">
                <a:solidFill>
                  <a:srgbClr val="51565E"/>
                </a:solidFill>
                <a:effectLst/>
                <a:highlight>
                  <a:srgbClr val="FFFFFF"/>
                </a:highlight>
                <a:latin typeface="Roboto" panose="02000000000000000000" pitchFamily="2" charset="0"/>
              </a:rPr>
              <a:t>TypeScript defines a set of types to JavaScript, which helps users write JavaScript code that is easier to understand. </a:t>
            </a:r>
          </a:p>
          <a:p>
            <a:r>
              <a:rPr lang="en-US" b="0" i="0" dirty="0">
                <a:solidFill>
                  <a:srgbClr val="51565E"/>
                </a:solidFill>
                <a:effectLst/>
                <a:highlight>
                  <a:srgbClr val="FFFFFF"/>
                </a:highlight>
                <a:latin typeface="Roboto" panose="02000000000000000000" pitchFamily="2" charset="0"/>
              </a:rPr>
              <a:t>All of the TypeScript code compiles with JavaScript and can run smoothly on any platform. </a:t>
            </a:r>
          </a:p>
          <a:p>
            <a:r>
              <a:rPr lang="en-US" b="0" i="0" dirty="0">
                <a:solidFill>
                  <a:srgbClr val="51565E"/>
                </a:solidFill>
                <a:effectLst/>
                <a:highlight>
                  <a:srgbClr val="FFFFFF"/>
                </a:highlight>
                <a:latin typeface="Roboto" panose="02000000000000000000" pitchFamily="2" charset="0"/>
              </a:rPr>
              <a:t>TypeScript is not compulsory for developing an Angular application. </a:t>
            </a:r>
          </a:p>
          <a:p>
            <a:r>
              <a:rPr lang="en-US" b="0" i="0" dirty="0">
                <a:solidFill>
                  <a:srgbClr val="51565E"/>
                </a:solidFill>
                <a:effectLst/>
                <a:highlight>
                  <a:srgbClr val="FFFFFF"/>
                </a:highlight>
                <a:latin typeface="Roboto" panose="02000000000000000000" pitchFamily="2" charset="0"/>
              </a:rPr>
              <a:t>However, it is highly recommended as it offers better syntactic structure—while making the codebase easier to understand and maintain. </a:t>
            </a:r>
          </a:p>
          <a:p>
            <a:pPr algn="l"/>
            <a:r>
              <a:rPr lang="en-US" b="0" i="0" dirty="0">
                <a:solidFill>
                  <a:srgbClr val="51565E"/>
                </a:solidFill>
                <a:effectLst/>
                <a:highlight>
                  <a:srgbClr val="FFFFFF"/>
                </a:highlight>
                <a:latin typeface="Roboto" panose="02000000000000000000" pitchFamily="2" charset="0"/>
              </a:rPr>
              <a:t>You can install TypeScript as an NPM package with the following command:</a:t>
            </a:r>
          </a:p>
          <a:p>
            <a:pPr algn="l"/>
            <a:r>
              <a:rPr lang="en-US" b="0" i="0" dirty="0" err="1">
                <a:solidFill>
                  <a:srgbClr val="51565E"/>
                </a:solidFill>
                <a:effectLst/>
                <a:highlight>
                  <a:srgbClr val="FFFFFF"/>
                </a:highlight>
                <a:latin typeface="Roboto" panose="02000000000000000000" pitchFamily="2" charset="0"/>
              </a:rPr>
              <a:t>npm</a:t>
            </a:r>
            <a:r>
              <a:rPr lang="en-US" b="0" i="0" dirty="0">
                <a:solidFill>
                  <a:srgbClr val="51565E"/>
                </a:solidFill>
                <a:effectLst/>
                <a:highlight>
                  <a:srgbClr val="FFFFFF"/>
                </a:highlight>
                <a:latin typeface="Roboto" panose="02000000000000000000" pitchFamily="2" charset="0"/>
              </a:rPr>
              <a:t> install -g typescript</a:t>
            </a:r>
          </a:p>
        </p:txBody>
      </p:sp>
    </p:spTree>
    <p:extLst>
      <p:ext uri="{BB962C8B-B14F-4D97-AF65-F5344CB8AC3E}">
        <p14:creationId xmlns:p14="http://schemas.microsoft.com/office/powerpoint/2010/main" val="33779302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1343</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Goudy Old Style</vt:lpstr>
      <vt:lpstr>Roboto</vt:lpstr>
      <vt:lpstr>Times New Roman</vt:lpstr>
      <vt:lpstr>Wingdings</vt:lpstr>
      <vt:lpstr>Office Theme</vt:lpstr>
      <vt:lpstr>Angular: an overview</vt:lpstr>
      <vt:lpstr>AGENDA</vt:lpstr>
      <vt:lpstr>Introduction to Angular</vt:lpstr>
      <vt:lpstr>Why do we need Angular?</vt:lpstr>
      <vt:lpstr>Single page Application(SPA)</vt:lpstr>
      <vt:lpstr>Versions of Angular</vt:lpstr>
      <vt:lpstr>Features of Angular</vt:lpstr>
      <vt:lpstr>Document Object Model (DOM) </vt:lpstr>
      <vt:lpstr> TypeScript  </vt:lpstr>
      <vt:lpstr>Data Binding </vt:lpstr>
      <vt:lpstr>Testing  </vt:lpstr>
      <vt:lpstr>Angular Architecture  </vt:lpstr>
      <vt:lpstr>PowerPoint Presentation</vt:lpstr>
      <vt:lpstr>PowerPoint Presentation</vt:lpstr>
      <vt:lpstr>PowerPoint Presentation</vt:lpstr>
      <vt:lpstr>Advantages</vt:lpstr>
      <vt:lpstr>  Advantages of Angular   </vt:lpstr>
      <vt:lpstr>  Advantages of Angular   </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LakshmiSarvesh</dc:creator>
  <cp:lastModifiedBy>sarveswara reddy</cp:lastModifiedBy>
  <cp:revision>560</cp:revision>
  <dcterms:created xsi:type="dcterms:W3CDTF">2021-09-03T14:07:55Z</dcterms:created>
  <dcterms:modified xsi:type="dcterms:W3CDTF">2024-05-02T14:25:43Z</dcterms:modified>
</cp:coreProperties>
</file>