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80C2ACF-81E7-47AE-AE73-2ACC57A14F5B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AA541BF-A969-4D0F-B909-F02256E9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3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2ACF-81E7-47AE-AE73-2ACC57A14F5B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1BF-A969-4D0F-B909-F02256E9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0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2ACF-81E7-47AE-AE73-2ACC57A14F5B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1BF-A969-4D0F-B909-F02256E9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50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2ACF-81E7-47AE-AE73-2ACC57A14F5B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1BF-A969-4D0F-B909-F02256E9729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36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2ACF-81E7-47AE-AE73-2ACC57A14F5B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1BF-A969-4D0F-B909-F02256E9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66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2ACF-81E7-47AE-AE73-2ACC57A14F5B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1BF-A969-4D0F-B909-F02256E9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6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2ACF-81E7-47AE-AE73-2ACC57A14F5B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1BF-A969-4D0F-B909-F02256E9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4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2ACF-81E7-47AE-AE73-2ACC57A14F5B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1BF-A969-4D0F-B909-F02256E9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86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2ACF-81E7-47AE-AE73-2ACC57A14F5B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1BF-A969-4D0F-B909-F02256E9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2ACF-81E7-47AE-AE73-2ACC57A14F5B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1BF-A969-4D0F-B909-F02256E9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2ACF-81E7-47AE-AE73-2ACC57A14F5B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1BF-A969-4D0F-B909-F02256E9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2ACF-81E7-47AE-AE73-2ACC57A14F5B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1BF-A969-4D0F-B909-F02256E9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2ACF-81E7-47AE-AE73-2ACC57A14F5B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1BF-A969-4D0F-B909-F02256E9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2ACF-81E7-47AE-AE73-2ACC57A14F5B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1BF-A969-4D0F-B909-F02256E9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4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2ACF-81E7-47AE-AE73-2ACC57A14F5B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1BF-A969-4D0F-B909-F02256E9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2ACF-81E7-47AE-AE73-2ACC57A14F5B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1BF-A969-4D0F-B909-F02256E9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6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2ACF-81E7-47AE-AE73-2ACC57A14F5B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1BF-A969-4D0F-B909-F02256E9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2ACF-81E7-47AE-AE73-2ACC57A14F5B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541BF-A969-4D0F-B909-F02256E9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98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Restating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		10</a:t>
            </a:r>
          </a:p>
          <a:p>
            <a:pPr marL="0" indent="0">
              <a:buNone/>
            </a:pPr>
            <a:r>
              <a:rPr lang="en-US" dirty="0" smtClean="0"/>
              <a:t>B		20</a:t>
            </a:r>
          </a:p>
          <a:p>
            <a:pPr marL="0" indent="0">
              <a:buNone/>
            </a:pPr>
            <a:r>
              <a:rPr lang="en-US" dirty="0" smtClean="0"/>
              <a:t>C		A + B</a:t>
            </a:r>
          </a:p>
          <a:p>
            <a:pPr marL="0" indent="0">
              <a:buNone/>
            </a:pPr>
            <a:r>
              <a:rPr lang="en-US" dirty="0" smtClean="0"/>
              <a:t>Print C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62793" y="2510444"/>
            <a:ext cx="120534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562793" y="3070168"/>
            <a:ext cx="120534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562793" y="3660371"/>
            <a:ext cx="120534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2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 used to arrive at a solution for a problem</a:t>
            </a:r>
          </a:p>
          <a:p>
            <a:r>
              <a:rPr lang="en-US" dirty="0" smtClean="0"/>
              <a:t>It normally is a set of instructions</a:t>
            </a:r>
          </a:p>
          <a:p>
            <a:r>
              <a:rPr lang="en-US" dirty="0" smtClean="0"/>
              <a:t>We normally create our own algorithms to solve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 in a room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large number of men in a room</a:t>
            </a:r>
          </a:p>
          <a:p>
            <a:r>
              <a:rPr lang="en-US" dirty="0" smtClean="0"/>
              <a:t>How many are there?</a:t>
            </a:r>
          </a:p>
          <a:p>
            <a:r>
              <a:rPr lang="en-US" dirty="0" smtClean="0"/>
              <a:t>You normally solve this by pointing at every man and counting</a:t>
            </a:r>
          </a:p>
          <a:p>
            <a:r>
              <a:rPr lang="en-US" dirty="0" smtClean="0"/>
              <a:t>If there is no one, then the answer is zero</a:t>
            </a:r>
          </a:p>
          <a:p>
            <a:r>
              <a:rPr lang="en-US" dirty="0" smtClean="0"/>
              <a:t>This means that we start from a base value of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0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Plenty of happy men in a 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4707" y="2246841"/>
            <a:ext cx="9972704" cy="36825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837112" y="2992582"/>
            <a:ext cx="399011" cy="656705"/>
            <a:chOff x="6816436" y="698269"/>
            <a:chExt cx="399011" cy="656705"/>
          </a:xfrm>
          <a:noFill/>
        </p:grpSpPr>
        <p:sp>
          <p:nvSpPr>
            <p:cNvPr id="5" name="Smiley Face 4"/>
            <p:cNvSpPr/>
            <p:nvPr/>
          </p:nvSpPr>
          <p:spPr>
            <a:xfrm>
              <a:off x="6874625" y="698269"/>
              <a:ext cx="263351" cy="263351"/>
            </a:xfrm>
            <a:prstGeom prst="smileyFac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4"/>
            </p:cNvCxnSpPr>
            <p:nvPr/>
          </p:nvCxnSpPr>
          <p:spPr>
            <a:xfrm>
              <a:off x="7006301" y="961620"/>
              <a:ext cx="9640" cy="3933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816436" y="1138844"/>
              <a:ext cx="39901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729344" y="4508270"/>
            <a:ext cx="399011" cy="656705"/>
            <a:chOff x="6816436" y="698269"/>
            <a:chExt cx="399011" cy="656705"/>
          </a:xfrm>
          <a:noFill/>
        </p:grpSpPr>
        <p:sp>
          <p:nvSpPr>
            <p:cNvPr id="12" name="Smiley Face 11"/>
            <p:cNvSpPr/>
            <p:nvPr/>
          </p:nvSpPr>
          <p:spPr>
            <a:xfrm>
              <a:off x="6874625" y="698269"/>
              <a:ext cx="263351" cy="263351"/>
            </a:xfrm>
            <a:prstGeom prst="smileyFac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4"/>
            </p:cNvCxnSpPr>
            <p:nvPr/>
          </p:nvCxnSpPr>
          <p:spPr>
            <a:xfrm>
              <a:off x="7006301" y="961620"/>
              <a:ext cx="9640" cy="3933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816436" y="1138844"/>
              <a:ext cx="39901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639845" y="2776452"/>
            <a:ext cx="399011" cy="656705"/>
            <a:chOff x="6816436" y="698269"/>
            <a:chExt cx="399011" cy="656705"/>
          </a:xfrm>
          <a:noFill/>
        </p:grpSpPr>
        <p:sp>
          <p:nvSpPr>
            <p:cNvPr id="16" name="Smiley Face 15"/>
            <p:cNvSpPr/>
            <p:nvPr/>
          </p:nvSpPr>
          <p:spPr>
            <a:xfrm>
              <a:off x="6874625" y="698269"/>
              <a:ext cx="263351" cy="263351"/>
            </a:xfrm>
            <a:prstGeom prst="smileyFac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6" idx="4"/>
            </p:cNvCxnSpPr>
            <p:nvPr/>
          </p:nvCxnSpPr>
          <p:spPr>
            <a:xfrm>
              <a:off x="7006301" y="961620"/>
              <a:ext cx="9640" cy="3933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16436" y="1138844"/>
              <a:ext cx="39901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497499" y="3983240"/>
            <a:ext cx="399011" cy="656705"/>
            <a:chOff x="6816436" y="698269"/>
            <a:chExt cx="399011" cy="656705"/>
          </a:xfrm>
          <a:noFill/>
        </p:grpSpPr>
        <p:sp>
          <p:nvSpPr>
            <p:cNvPr id="20" name="Smiley Face 19"/>
            <p:cNvSpPr/>
            <p:nvPr/>
          </p:nvSpPr>
          <p:spPr>
            <a:xfrm>
              <a:off x="6874625" y="698269"/>
              <a:ext cx="263351" cy="263351"/>
            </a:xfrm>
            <a:prstGeom prst="smileyFac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20" idx="4"/>
            </p:cNvCxnSpPr>
            <p:nvPr/>
          </p:nvCxnSpPr>
          <p:spPr>
            <a:xfrm>
              <a:off x="7006301" y="961620"/>
              <a:ext cx="9640" cy="3933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816436" y="1138844"/>
              <a:ext cx="39901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083960" y="2927580"/>
            <a:ext cx="399011" cy="656705"/>
            <a:chOff x="6816436" y="698269"/>
            <a:chExt cx="399011" cy="656705"/>
          </a:xfrm>
          <a:noFill/>
        </p:grpSpPr>
        <p:sp>
          <p:nvSpPr>
            <p:cNvPr id="24" name="Smiley Face 23"/>
            <p:cNvSpPr/>
            <p:nvPr/>
          </p:nvSpPr>
          <p:spPr>
            <a:xfrm>
              <a:off x="6874625" y="698269"/>
              <a:ext cx="263351" cy="263351"/>
            </a:xfrm>
            <a:prstGeom prst="smileyFac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4" idx="4"/>
            </p:cNvCxnSpPr>
            <p:nvPr/>
          </p:nvCxnSpPr>
          <p:spPr>
            <a:xfrm>
              <a:off x="7006301" y="961620"/>
              <a:ext cx="9640" cy="3933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16436" y="1138844"/>
              <a:ext cx="39901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81645" y="4311592"/>
            <a:ext cx="399011" cy="656705"/>
            <a:chOff x="6816436" y="698269"/>
            <a:chExt cx="399011" cy="656705"/>
          </a:xfrm>
          <a:noFill/>
        </p:grpSpPr>
        <p:sp>
          <p:nvSpPr>
            <p:cNvPr id="28" name="Smiley Face 27"/>
            <p:cNvSpPr/>
            <p:nvPr/>
          </p:nvSpPr>
          <p:spPr>
            <a:xfrm>
              <a:off x="6874625" y="698269"/>
              <a:ext cx="263351" cy="263351"/>
            </a:xfrm>
            <a:prstGeom prst="smileyFac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8" idx="4"/>
            </p:cNvCxnSpPr>
            <p:nvPr/>
          </p:nvCxnSpPr>
          <p:spPr>
            <a:xfrm>
              <a:off x="7006301" y="961620"/>
              <a:ext cx="9640" cy="3933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816436" y="1138844"/>
              <a:ext cx="39901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250312" y="3743671"/>
            <a:ext cx="399011" cy="656705"/>
            <a:chOff x="6816436" y="698269"/>
            <a:chExt cx="399011" cy="656705"/>
          </a:xfrm>
          <a:noFill/>
        </p:grpSpPr>
        <p:sp>
          <p:nvSpPr>
            <p:cNvPr id="32" name="Smiley Face 31"/>
            <p:cNvSpPr/>
            <p:nvPr/>
          </p:nvSpPr>
          <p:spPr>
            <a:xfrm>
              <a:off x="6874625" y="698269"/>
              <a:ext cx="263351" cy="263351"/>
            </a:xfrm>
            <a:prstGeom prst="smileyFac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32" idx="4"/>
            </p:cNvCxnSpPr>
            <p:nvPr/>
          </p:nvCxnSpPr>
          <p:spPr>
            <a:xfrm>
              <a:off x="7006301" y="961620"/>
              <a:ext cx="9640" cy="3933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816436" y="1138844"/>
              <a:ext cx="39901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8553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tell the computer to do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panose="05050102010706020507" pitchFamily="18" charset="2"/>
              </a:rPr>
              <a:t> 0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For every man in room</a:t>
            </a:r>
          </a:p>
          <a:p>
            <a:pPr marL="457200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N  N+1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8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count pairs?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panose="05050102010706020507" pitchFamily="18" charset="2"/>
              </a:rPr>
              <a:t> 0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For every man in room</a:t>
            </a: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N  </a:t>
            </a:r>
            <a:r>
              <a:rPr lang="en-US" dirty="0" smtClean="0">
                <a:sym typeface="Symbol" panose="05050102010706020507" pitchFamily="18" charset="2"/>
              </a:rPr>
              <a:t>N+2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Works for even numbers and is faster, however it fails for odd numbers!</a:t>
            </a:r>
          </a:p>
          <a:p>
            <a:r>
              <a:rPr lang="en-US" dirty="0" smtClean="0"/>
              <a:t>How to fix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change the 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panose="05050102010706020507" pitchFamily="18" charset="2"/>
              </a:rPr>
              <a:t> 0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For every man in room</a:t>
            </a:r>
          </a:p>
          <a:p>
            <a:pPr marL="457200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N  N+2</a:t>
            </a: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If a man remains</a:t>
            </a:r>
          </a:p>
          <a:p>
            <a:pPr marL="457200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N  N+1</a:t>
            </a:r>
          </a:p>
        </p:txBody>
      </p:sp>
    </p:spTree>
    <p:extLst>
      <p:ext uri="{BB962C8B-B14F-4D97-AF65-F5344CB8AC3E}">
        <p14:creationId xmlns:p14="http://schemas.microsoft.com/office/powerpoint/2010/main" val="3733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learned about pseudocode</a:t>
            </a:r>
          </a:p>
          <a:p>
            <a:r>
              <a:rPr lang="en-US" dirty="0" smtClean="0"/>
              <a:t>We also saw that how a flow chart can be translated into pseudocode</a:t>
            </a:r>
          </a:p>
          <a:p>
            <a:r>
              <a:rPr lang="en-US" dirty="0" smtClean="0"/>
              <a:t>We then converted that to python programming language</a:t>
            </a:r>
          </a:p>
          <a:p>
            <a:r>
              <a:rPr lang="en-US" dirty="0" smtClean="0"/>
              <a:t>We learned about Algorithms</a:t>
            </a:r>
          </a:p>
          <a:p>
            <a:r>
              <a:rPr lang="en-US" dirty="0" smtClean="0"/>
              <a:t>We created our algorithm</a:t>
            </a:r>
          </a:p>
          <a:p>
            <a:r>
              <a:rPr lang="en-US" dirty="0" smtClean="0"/>
              <a:t>We changed it and then we fixed the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/ output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rint() command</a:t>
            </a:r>
          </a:p>
          <a:p>
            <a:r>
              <a:rPr lang="en-US" dirty="0"/>
              <a:t>i</a:t>
            </a:r>
            <a:r>
              <a:rPr lang="en-US" dirty="0" smtClean="0"/>
              <a:t>nput()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referred to as the syntactical representation of a program</a:t>
            </a:r>
          </a:p>
          <a:p>
            <a:endParaRPr lang="en-US" dirty="0"/>
          </a:p>
          <a:p>
            <a:r>
              <a:rPr lang="en-US" dirty="0" smtClean="0"/>
              <a:t>It has 2 main uses</a:t>
            </a:r>
          </a:p>
          <a:p>
            <a:pPr lvl="1"/>
            <a:r>
              <a:rPr lang="en-US" dirty="0" smtClean="0"/>
              <a:t>Help non-programmers understand what is happening in a program</a:t>
            </a:r>
          </a:p>
          <a:p>
            <a:pPr lvl="1"/>
            <a:r>
              <a:rPr lang="en-US" dirty="0" smtClean="0"/>
              <a:t>Helps in solving errors or remove a bug in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program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394959" y="1797835"/>
            <a:ext cx="939338" cy="4987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70268" y="3417523"/>
            <a:ext cx="1188721" cy="598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</a:t>
            </a:r>
            <a:r>
              <a:rPr lang="en-US" dirty="0" smtClean="0">
                <a:sym typeface="Symbol" panose="05050102010706020507" pitchFamily="18" charset="2"/>
              </a:rPr>
              <a:t> 20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70268" y="4334198"/>
            <a:ext cx="1188721" cy="598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</a:t>
            </a:r>
            <a:r>
              <a:rPr lang="en-US" dirty="0" smtClean="0">
                <a:sym typeface="Symbol" panose="05050102010706020507" pitchFamily="18" charset="2"/>
              </a:rPr>
              <a:t> A+B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70268" y="2539543"/>
            <a:ext cx="1188721" cy="598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</a:t>
            </a:r>
            <a:r>
              <a:rPr lang="en-US" dirty="0" smtClean="0">
                <a:sym typeface="Symbol" panose="05050102010706020507" pitchFamily="18" charset="2"/>
              </a:rPr>
              <a:t> 10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94959" y="6102720"/>
            <a:ext cx="939338" cy="4987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4" name="Flowchart: Data 13"/>
          <p:cNvSpPr/>
          <p:nvPr/>
        </p:nvSpPr>
        <p:spPr>
          <a:xfrm>
            <a:off x="5199610" y="5244234"/>
            <a:ext cx="1330036" cy="5403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C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4"/>
            <a:endCxn id="12" idx="0"/>
          </p:cNvCxnSpPr>
          <p:nvPr/>
        </p:nvCxnSpPr>
        <p:spPr>
          <a:xfrm>
            <a:off x="5864628" y="2296599"/>
            <a:ext cx="1" cy="242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9" idx="0"/>
          </p:cNvCxnSpPr>
          <p:nvPr/>
        </p:nvCxnSpPr>
        <p:spPr>
          <a:xfrm>
            <a:off x="5864629" y="3138060"/>
            <a:ext cx="0" cy="279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5864629" y="4016040"/>
            <a:ext cx="0" cy="318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4" idx="1"/>
          </p:cNvCxnSpPr>
          <p:nvPr/>
        </p:nvCxnSpPr>
        <p:spPr>
          <a:xfrm flipH="1">
            <a:off x="5864628" y="4932715"/>
            <a:ext cx="1" cy="311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4"/>
            <a:endCxn id="13" idx="0"/>
          </p:cNvCxnSpPr>
          <p:nvPr/>
        </p:nvCxnSpPr>
        <p:spPr>
          <a:xfrm>
            <a:off x="5864628" y="5784562"/>
            <a:ext cx="0" cy="318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8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#this is a comment</a:t>
            </a:r>
          </a:p>
          <a:p>
            <a:pPr marL="0" indent="0">
              <a:buNone/>
            </a:pPr>
            <a:r>
              <a:rPr lang="en-US" dirty="0" smtClean="0"/>
              <a:t>A		10</a:t>
            </a:r>
          </a:p>
          <a:p>
            <a:pPr marL="0" indent="0">
              <a:buNone/>
            </a:pPr>
            <a:r>
              <a:rPr lang="en-US" dirty="0" smtClean="0"/>
              <a:t>B		20</a:t>
            </a:r>
          </a:p>
          <a:p>
            <a:pPr marL="0" indent="0">
              <a:buNone/>
            </a:pPr>
            <a:r>
              <a:rPr lang="en-US" dirty="0" smtClean="0"/>
              <a:t>C		A + B</a:t>
            </a:r>
          </a:p>
          <a:p>
            <a:pPr marL="0" indent="0">
              <a:buNone/>
            </a:pPr>
            <a:r>
              <a:rPr lang="en-US" dirty="0" smtClean="0"/>
              <a:t>Print C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629295" y="3092335"/>
            <a:ext cx="120534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629295" y="3652059"/>
            <a:ext cx="120534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629295" y="4200698"/>
            <a:ext cx="120534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98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#this is a comment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smtClean="0"/>
              <a:t>10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 </a:t>
            </a:r>
            <a:r>
              <a:rPr lang="en-US" dirty="0"/>
              <a:t>= </a:t>
            </a:r>
            <a:r>
              <a:rPr lang="en-US" dirty="0" smtClean="0"/>
              <a:t>20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 </a:t>
            </a:r>
            <a:r>
              <a:rPr lang="en-US" dirty="0"/>
              <a:t>= A + </a:t>
            </a:r>
            <a:r>
              <a:rPr lang="en-US" dirty="0" smtClean="0"/>
              <a:t>B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print (C)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01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of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354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Total		0</a:t>
            </a:r>
          </a:p>
          <a:p>
            <a:pPr marL="0" indent="0">
              <a:buNone/>
            </a:pPr>
            <a:r>
              <a:rPr lang="en-US" dirty="0" smtClean="0"/>
              <a:t>FOR count	0 to 4	#0, 1, 2, 3</a:t>
            </a:r>
          </a:p>
          <a:p>
            <a:pPr marL="0" indent="0">
              <a:buNone/>
            </a:pPr>
            <a:r>
              <a:rPr lang="en-US" dirty="0" smtClean="0"/>
              <a:t>	Print “Enter your exam score”</a:t>
            </a:r>
          </a:p>
          <a:p>
            <a:pPr marL="0" indent="0">
              <a:buNone/>
            </a:pPr>
            <a:r>
              <a:rPr lang="en-US" dirty="0" smtClean="0"/>
              <a:t>	Score		USERINPUT</a:t>
            </a:r>
          </a:p>
          <a:p>
            <a:pPr marL="0" indent="0">
              <a:buNone/>
            </a:pPr>
            <a:r>
              <a:rPr lang="en-US" dirty="0" smtClean="0"/>
              <a:t>	Total 		Total + Score	</a:t>
            </a:r>
          </a:p>
          <a:p>
            <a:pPr marL="0" indent="0">
              <a:buNone/>
            </a:pPr>
            <a:r>
              <a:rPr lang="en-US" dirty="0" smtClean="0"/>
              <a:t>	Next count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Average		Total/4</a:t>
            </a:r>
          </a:p>
          <a:p>
            <a:pPr marL="0" indent="0">
              <a:buNone/>
            </a:pPr>
            <a:r>
              <a:rPr lang="en-US" dirty="0" smtClean="0"/>
              <a:t>Print Average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807624" y="3710248"/>
            <a:ext cx="110143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319252" y="2878976"/>
            <a:ext cx="61514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30880" y="2471652"/>
            <a:ext cx="976744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07624" y="4112030"/>
            <a:ext cx="110143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137064" y="5378335"/>
            <a:ext cx="79732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7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good pseudocode?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to remember:</a:t>
            </a:r>
          </a:p>
          <a:p>
            <a:pPr lvl="1"/>
            <a:r>
              <a:rPr lang="en-US" dirty="0" smtClean="0"/>
              <a:t>Computer takes input from the user</a:t>
            </a:r>
          </a:p>
          <a:p>
            <a:pPr lvl="1"/>
            <a:r>
              <a:rPr lang="en-US" dirty="0" smtClean="0"/>
              <a:t>It then processes that input</a:t>
            </a:r>
          </a:p>
          <a:p>
            <a:pPr lvl="1"/>
            <a:r>
              <a:rPr lang="en-US" dirty="0" smtClean="0"/>
              <a:t>And then it gives output</a:t>
            </a:r>
          </a:p>
          <a:p>
            <a:r>
              <a:rPr lang="en-US" dirty="0" smtClean="0"/>
              <a:t>Should be language independent</a:t>
            </a:r>
          </a:p>
          <a:p>
            <a:pPr lvl="1"/>
            <a:r>
              <a:rPr lang="en-US" dirty="0" smtClean="0"/>
              <a:t>It should not mimic any language</a:t>
            </a:r>
          </a:p>
          <a:p>
            <a:pPr lvl="1"/>
            <a:r>
              <a:rPr lang="en-US" dirty="0" smtClean="0"/>
              <a:t>We can then write the programming in any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back to 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#Here we are adding 2 numbers but it still feels very much like Math</a:t>
            </a:r>
          </a:p>
          <a:p>
            <a:pPr marL="0" indent="0">
              <a:buNone/>
            </a:pPr>
            <a:r>
              <a:rPr lang="en-US" dirty="0" smtClean="0"/>
              <a:t>A		10</a:t>
            </a:r>
          </a:p>
          <a:p>
            <a:pPr marL="0" indent="0">
              <a:buNone/>
            </a:pPr>
            <a:r>
              <a:rPr lang="en-US" dirty="0" smtClean="0"/>
              <a:t>B		20</a:t>
            </a:r>
          </a:p>
          <a:p>
            <a:pPr marL="0" indent="0">
              <a:buNone/>
            </a:pPr>
            <a:r>
              <a:rPr lang="en-US" dirty="0" smtClean="0"/>
              <a:t>C		A + B</a:t>
            </a:r>
          </a:p>
          <a:p>
            <a:pPr marL="0" indent="0">
              <a:buNone/>
            </a:pPr>
            <a:r>
              <a:rPr lang="en-US" dirty="0" smtClean="0"/>
              <a:t>Print C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629295" y="3092335"/>
            <a:ext cx="120534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629295" y="3652059"/>
            <a:ext cx="120534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629295" y="4200698"/>
            <a:ext cx="120534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2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Stating the solution of 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 first number a name, say A</a:t>
            </a:r>
          </a:p>
          <a:p>
            <a:pPr marL="0" indent="0">
              <a:buNone/>
            </a:pPr>
            <a:r>
              <a:rPr lang="en-US" dirty="0" smtClean="0"/>
              <a:t>Give second number a name, say B</a:t>
            </a:r>
          </a:p>
          <a:p>
            <a:pPr marL="0" indent="0">
              <a:buNone/>
            </a:pPr>
            <a:r>
              <a:rPr lang="en-US" dirty="0" smtClean="0"/>
              <a:t>Add num1 and num2 to get a number which we call C</a:t>
            </a:r>
          </a:p>
          <a:p>
            <a:pPr marL="0" indent="0">
              <a:buNone/>
            </a:pPr>
            <a:r>
              <a:rPr lang="en-US" dirty="0" smtClean="0"/>
              <a:t>Now output 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1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363</TotalTime>
  <Words>428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Symbol</vt:lpstr>
      <vt:lpstr>Trebuchet MS</vt:lpstr>
      <vt:lpstr>Tw Cen MT</vt:lpstr>
      <vt:lpstr>Circuit</vt:lpstr>
      <vt:lpstr>Pseudocode</vt:lpstr>
      <vt:lpstr>What is Pseudocode</vt:lpstr>
      <vt:lpstr>Example of a program</vt:lpstr>
      <vt:lpstr>Example of a program</vt:lpstr>
      <vt:lpstr>Example of a program</vt:lpstr>
      <vt:lpstr>Another Example of a program</vt:lpstr>
      <vt:lpstr>How to write good pseudocode?</vt:lpstr>
      <vt:lpstr>Coming back to first example</vt:lpstr>
      <vt:lpstr>Stating the solution of first example</vt:lpstr>
      <vt:lpstr>Restating the Solution</vt:lpstr>
      <vt:lpstr>Algorithm</vt:lpstr>
      <vt:lpstr>Men in a room problem</vt:lpstr>
      <vt:lpstr>Plenty of happy men in a room</vt:lpstr>
      <vt:lpstr>We can tell the computer to do the same</vt:lpstr>
      <vt:lpstr>What if we count pairs?</vt:lpstr>
      <vt:lpstr>Let us change the pseudocode</vt:lpstr>
      <vt:lpstr>Review</vt:lpstr>
      <vt:lpstr>Input / output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</dc:title>
  <dc:creator>Umair Azfar</dc:creator>
  <cp:lastModifiedBy>Umair Azfar Khan</cp:lastModifiedBy>
  <cp:revision>9</cp:revision>
  <dcterms:created xsi:type="dcterms:W3CDTF">2018-01-07T06:47:29Z</dcterms:created>
  <dcterms:modified xsi:type="dcterms:W3CDTF">2018-01-08T06:42:39Z</dcterms:modified>
</cp:coreProperties>
</file>