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 id="2147483682" r:id="rId2"/>
  </p:sldMasterIdLst>
  <p:notesMasterIdLst>
    <p:notesMasterId r:id="rId4"/>
  </p:notesMasterIdLst>
  <p:sldIdLst>
    <p:sldId id="1205" r:id="rId3"/>
  </p:sldIdLst>
  <p:sldSz cx="51206400" cy="288036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7526"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89919C-8CE7-45DF-95FC-528E22A4193D}">
  <a:tblStyle styleId="{D889919C-8CE7-45DF-95FC-528E22A4193D}"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43" autoAdjust="0"/>
    <p:restoredTop sz="94353" autoAdjust="0"/>
  </p:normalViewPr>
  <p:slideViewPr>
    <p:cSldViewPr snapToGrid="0">
      <p:cViewPr varScale="1">
        <p:scale>
          <a:sx n="14" d="100"/>
          <a:sy n="14" d="100"/>
        </p:scale>
        <p:origin x="213" y="3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2286000" y="514350"/>
            <a:ext cx="4572000" cy="257175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914400" y="3257550"/>
            <a:ext cx="7315200" cy="30861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4914271" rtl="0" eaLnBrk="1" latinLnBrk="0" hangingPunct="1">
      <a:defRPr sz="6449" kern="1200">
        <a:solidFill>
          <a:schemeClr val="tx1"/>
        </a:solidFill>
        <a:latin typeface="+mn-lt"/>
        <a:ea typeface="+mn-ea"/>
        <a:cs typeface="+mn-cs"/>
      </a:defRPr>
    </a:lvl1pPr>
    <a:lvl2pPr marL="2457137" algn="l" defTabSz="4914271" rtl="0" eaLnBrk="1" latinLnBrk="0" hangingPunct="1">
      <a:defRPr sz="6449" kern="1200">
        <a:solidFill>
          <a:schemeClr val="tx1"/>
        </a:solidFill>
        <a:latin typeface="+mn-lt"/>
        <a:ea typeface="+mn-ea"/>
        <a:cs typeface="+mn-cs"/>
      </a:defRPr>
    </a:lvl2pPr>
    <a:lvl3pPr marL="4914271" algn="l" defTabSz="4914271" rtl="0" eaLnBrk="1" latinLnBrk="0" hangingPunct="1">
      <a:defRPr sz="6449" kern="1200">
        <a:solidFill>
          <a:schemeClr val="tx1"/>
        </a:solidFill>
        <a:latin typeface="+mn-lt"/>
        <a:ea typeface="+mn-ea"/>
        <a:cs typeface="+mn-cs"/>
      </a:defRPr>
    </a:lvl3pPr>
    <a:lvl4pPr marL="7371409" algn="l" defTabSz="4914271" rtl="0" eaLnBrk="1" latinLnBrk="0" hangingPunct="1">
      <a:defRPr sz="6449" kern="1200">
        <a:solidFill>
          <a:schemeClr val="tx1"/>
        </a:solidFill>
        <a:latin typeface="+mn-lt"/>
        <a:ea typeface="+mn-ea"/>
        <a:cs typeface="+mn-cs"/>
      </a:defRPr>
    </a:lvl4pPr>
    <a:lvl5pPr marL="9828550" algn="l" defTabSz="4914271" rtl="0" eaLnBrk="1" latinLnBrk="0" hangingPunct="1">
      <a:defRPr sz="6449" kern="1200">
        <a:solidFill>
          <a:schemeClr val="tx1"/>
        </a:solidFill>
        <a:latin typeface="+mn-lt"/>
        <a:ea typeface="+mn-ea"/>
        <a:cs typeface="+mn-cs"/>
      </a:defRPr>
    </a:lvl5pPr>
    <a:lvl6pPr marL="12285687" algn="l" defTabSz="4914271" rtl="0" eaLnBrk="1" latinLnBrk="0" hangingPunct="1">
      <a:defRPr sz="6449" kern="1200">
        <a:solidFill>
          <a:schemeClr val="tx1"/>
        </a:solidFill>
        <a:latin typeface="+mn-lt"/>
        <a:ea typeface="+mn-ea"/>
        <a:cs typeface="+mn-cs"/>
      </a:defRPr>
    </a:lvl6pPr>
    <a:lvl7pPr marL="14742821" algn="l" defTabSz="4914271" rtl="0" eaLnBrk="1" latinLnBrk="0" hangingPunct="1">
      <a:defRPr sz="6449" kern="1200">
        <a:solidFill>
          <a:schemeClr val="tx1"/>
        </a:solidFill>
        <a:latin typeface="+mn-lt"/>
        <a:ea typeface="+mn-ea"/>
        <a:cs typeface="+mn-cs"/>
      </a:defRPr>
    </a:lvl7pPr>
    <a:lvl8pPr marL="17199958" algn="l" defTabSz="4914271" rtl="0" eaLnBrk="1" latinLnBrk="0" hangingPunct="1">
      <a:defRPr sz="6449" kern="1200">
        <a:solidFill>
          <a:schemeClr val="tx1"/>
        </a:solidFill>
        <a:latin typeface="+mn-lt"/>
        <a:ea typeface="+mn-ea"/>
        <a:cs typeface="+mn-cs"/>
      </a:defRPr>
    </a:lvl8pPr>
    <a:lvl9pPr marL="19657096" algn="l" defTabSz="4914271" rtl="0" eaLnBrk="1" latinLnBrk="0" hangingPunct="1">
      <a:defRPr sz="644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8527A-FF3E-54CE-F722-6BB826282D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8B420-195D-2C02-B74D-F159288ECB1A}"/>
              </a:ext>
            </a:extLst>
          </p:cNvPr>
          <p:cNvSpPr>
            <a:spLocks noGrp="1" noRot="1" noChangeAspect="1"/>
          </p:cNvSpPr>
          <p:nvPr>
            <p:ph type="sldImg"/>
          </p:nvPr>
        </p:nvSpPr>
        <p:spPr>
          <a:xfrm>
            <a:off x="2286000" y="514350"/>
            <a:ext cx="4572000" cy="2571750"/>
          </a:xfrm>
        </p:spPr>
      </p:sp>
      <p:sp>
        <p:nvSpPr>
          <p:cNvPr id="3" name="Notes Placeholder 2">
            <a:extLst>
              <a:ext uri="{FF2B5EF4-FFF2-40B4-BE49-F238E27FC236}">
                <a16:creationId xmlns:a16="http://schemas.microsoft.com/office/drawing/2014/main" id="{2F315373-A3DB-EFFC-4B03-636EAE16BF7A}"/>
              </a:ext>
            </a:extLst>
          </p:cNvPr>
          <p:cNvSpPr>
            <a:spLocks noGrp="1"/>
          </p:cNvSpPr>
          <p:nvPr>
            <p:ph type="body" idx="1"/>
          </p:nvPr>
        </p:nvSpPr>
        <p:spPr/>
        <p:txBody>
          <a:bodyPr/>
          <a:lstStyle/>
          <a:p>
            <a:pPr marL="0" indent="0">
              <a:buFontTx/>
              <a:buNone/>
            </a:pPr>
            <a:endParaRPr lang="en-US" dirty="0"/>
          </a:p>
        </p:txBody>
      </p:sp>
      <p:sp>
        <p:nvSpPr>
          <p:cNvPr id="4" name="Slide Number Placeholder 3">
            <a:extLst>
              <a:ext uri="{FF2B5EF4-FFF2-40B4-BE49-F238E27FC236}">
                <a16:creationId xmlns:a16="http://schemas.microsoft.com/office/drawing/2014/main" id="{9C55F29C-07A2-7BC9-76A1-9346E1F3B5E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EB9CB0-8DBB-4A5D-B2E4-17BB9D895EB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034734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ver and intro">
    <p:spTree>
      <p:nvGrpSpPr>
        <p:cNvPr id="1" name="Shape 8"/>
        <p:cNvGrpSpPr/>
        <p:nvPr/>
      </p:nvGrpSpPr>
      <p:grpSpPr>
        <a:xfrm>
          <a:off x="0" y="0"/>
          <a:ext cx="0" cy="0"/>
          <a:chOff x="0" y="0"/>
          <a:chExt cx="0" cy="0"/>
        </a:xfrm>
      </p:grpSpPr>
      <p:sp>
        <p:nvSpPr>
          <p:cNvPr id="9" name="Shape 9"/>
          <p:cNvSpPr txBox="1">
            <a:spLocks noGrp="1"/>
          </p:cNvSpPr>
          <p:nvPr>
            <p:ph type="ctrTitle"/>
          </p:nvPr>
        </p:nvSpPr>
        <p:spPr>
          <a:xfrm>
            <a:off x="1745568" y="11850581"/>
            <a:ext cx="47715360" cy="11494559"/>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21844" b="1"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21844" b="1">
                <a:solidFill>
                  <a:schemeClr val="dk1"/>
                </a:solidFill>
              </a:defRPr>
            </a:lvl2pPr>
            <a:lvl3pPr lvl="2" indent="0" algn="ctr">
              <a:spcBef>
                <a:spcPts val="0"/>
              </a:spcBef>
              <a:buClr>
                <a:schemeClr val="dk1"/>
              </a:buClr>
              <a:buFont typeface="Arial"/>
              <a:buNone/>
              <a:defRPr sz="21844" b="1">
                <a:solidFill>
                  <a:schemeClr val="dk1"/>
                </a:solidFill>
              </a:defRPr>
            </a:lvl3pPr>
            <a:lvl4pPr lvl="3" indent="0" algn="ctr">
              <a:spcBef>
                <a:spcPts val="0"/>
              </a:spcBef>
              <a:buClr>
                <a:schemeClr val="dk1"/>
              </a:buClr>
              <a:buFont typeface="Arial"/>
              <a:buNone/>
              <a:defRPr sz="21844" b="1">
                <a:solidFill>
                  <a:schemeClr val="dk1"/>
                </a:solidFill>
              </a:defRPr>
            </a:lvl4pPr>
            <a:lvl5pPr lvl="4" indent="0" algn="ctr">
              <a:spcBef>
                <a:spcPts val="0"/>
              </a:spcBef>
              <a:buClr>
                <a:schemeClr val="dk1"/>
              </a:buClr>
              <a:buFont typeface="Arial"/>
              <a:buNone/>
              <a:defRPr sz="21844" b="1">
                <a:solidFill>
                  <a:schemeClr val="dk1"/>
                </a:solidFill>
              </a:defRPr>
            </a:lvl5pPr>
            <a:lvl6pPr lvl="5" indent="0" algn="ctr">
              <a:spcBef>
                <a:spcPts val="0"/>
              </a:spcBef>
              <a:buClr>
                <a:schemeClr val="dk1"/>
              </a:buClr>
              <a:buFont typeface="Arial"/>
              <a:buNone/>
              <a:defRPr sz="21844" b="1">
                <a:solidFill>
                  <a:schemeClr val="dk1"/>
                </a:solidFill>
              </a:defRPr>
            </a:lvl6pPr>
            <a:lvl7pPr lvl="6" indent="0" algn="ctr">
              <a:spcBef>
                <a:spcPts val="0"/>
              </a:spcBef>
              <a:buClr>
                <a:schemeClr val="dk1"/>
              </a:buClr>
              <a:buFont typeface="Arial"/>
              <a:buNone/>
              <a:defRPr sz="21844" b="1">
                <a:solidFill>
                  <a:schemeClr val="dk1"/>
                </a:solidFill>
              </a:defRPr>
            </a:lvl7pPr>
            <a:lvl8pPr lvl="7" indent="0" algn="ctr">
              <a:spcBef>
                <a:spcPts val="0"/>
              </a:spcBef>
              <a:buClr>
                <a:schemeClr val="dk1"/>
              </a:buClr>
              <a:buFont typeface="Arial"/>
              <a:buNone/>
              <a:defRPr sz="21844" b="1">
                <a:solidFill>
                  <a:schemeClr val="dk1"/>
                </a:solidFill>
              </a:defRPr>
            </a:lvl8pPr>
            <a:lvl9pPr lvl="8" indent="0" algn="ctr">
              <a:spcBef>
                <a:spcPts val="0"/>
              </a:spcBef>
              <a:buClr>
                <a:schemeClr val="dk1"/>
              </a:buClr>
              <a:buFont typeface="Arial"/>
              <a:buNone/>
              <a:defRPr sz="21844" b="1">
                <a:solidFill>
                  <a:schemeClr val="dk1"/>
                </a:solidFill>
              </a:defRPr>
            </a:lvl9pPr>
          </a:lstStyle>
          <a:p>
            <a:r>
              <a:rPr lang="en-US"/>
              <a:t>Click to edit Master title style</a:t>
            </a:r>
            <a:endParaRPr/>
          </a:p>
        </p:txBody>
      </p:sp>
      <p:sp>
        <p:nvSpPr>
          <p:cNvPr id="10" name="Shape 10"/>
          <p:cNvSpPr txBox="1">
            <a:spLocks noGrp="1"/>
          </p:cNvSpPr>
          <p:nvPr>
            <p:ph type="subTitle" idx="1"/>
          </p:nvPr>
        </p:nvSpPr>
        <p:spPr>
          <a:xfrm>
            <a:off x="1745520" y="23552063"/>
            <a:ext cx="45648960" cy="443855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11764" b="1" i="0" u="none" strike="noStrike" cap="none">
                <a:solidFill>
                  <a:srgbClr val="000000"/>
                </a:solidFill>
                <a:latin typeface="Arial"/>
                <a:ea typeface="Arial"/>
                <a:cs typeface="Arial"/>
                <a:sym typeface="Arial"/>
              </a:defRPr>
            </a:lvl1pPr>
            <a:lvl2pPr marL="1920668" marR="0" lvl="1"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2pPr>
            <a:lvl3pPr marL="3841332" marR="0" lvl="2"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3pPr>
            <a:lvl4pPr marL="5762000" marR="0" lvl="3"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4pPr>
            <a:lvl5pPr marL="7682668" marR="0" lvl="4"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5pPr>
            <a:lvl6pPr marL="9603336" marR="0" lvl="5"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6pPr>
            <a:lvl7pPr marL="11524000" marR="0" lvl="6"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7pPr>
            <a:lvl8pPr marL="13444668" marR="0" lvl="7"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8pPr>
            <a:lvl9pPr marL="15365336" marR="0" lvl="8" indent="0" algn="ctr" rtl="0">
              <a:lnSpc>
                <a:spcPct val="100000"/>
              </a:lnSpc>
              <a:spcBef>
                <a:spcPts val="0"/>
              </a:spcBef>
              <a:spcAft>
                <a:spcPts val="0"/>
              </a:spcAft>
              <a:buClr>
                <a:srgbClr val="000000"/>
              </a:buClr>
              <a:buFont typeface="Arial"/>
              <a:buNone/>
              <a:defRPr sz="11764" b="0" i="0" u="none" strike="noStrike" cap="none">
                <a:solidFill>
                  <a:srgbClr val="000000"/>
                </a:solidFill>
                <a:latin typeface="Arial"/>
                <a:ea typeface="Arial"/>
                <a:cs typeface="Arial"/>
                <a:sym typeface="Arial"/>
              </a:defRPr>
            </a:lvl9pPr>
          </a:lstStyle>
          <a:p>
            <a:r>
              <a:rPr lang="en-US"/>
              <a:t>Click to edit Master subtitle style</a:t>
            </a:r>
            <a:endParaRPr/>
          </a:p>
        </p:txBody>
      </p:sp>
      <p:pic>
        <p:nvPicPr>
          <p:cNvPr id="11" name="Shape 11"/>
          <p:cNvPicPr preferRelativeResize="0"/>
          <p:nvPr/>
        </p:nvPicPr>
        <p:blipFill>
          <a:blip r:embed="rId2">
            <a:extLst>
              <a:ext uri="{28A0092B-C50C-407E-A947-70E740481C1C}">
                <a14:useLocalDpi xmlns:a14="http://schemas.microsoft.com/office/drawing/2010/main" val="0"/>
              </a:ext>
            </a:extLst>
          </a:blip>
          <a:stretch>
            <a:fillRect/>
          </a:stretch>
        </p:blipFill>
        <p:spPr>
          <a:xfrm>
            <a:off x="1562670" y="1047467"/>
            <a:ext cx="21151302" cy="59757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Gold chapter break or bold statement gold">
    <p:bg>
      <p:bgPr>
        <a:solidFill>
          <a:schemeClr val="accent1"/>
        </a:solidFill>
        <a:effectLst/>
      </p:bgPr>
    </p:bg>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1745522" y="4625740"/>
            <a:ext cx="34979280" cy="320712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6044"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26044" b="1">
                <a:solidFill>
                  <a:schemeClr val="dk1"/>
                </a:solidFill>
              </a:defRPr>
            </a:lvl2pPr>
            <a:lvl3pPr lvl="2" indent="0" rtl="0">
              <a:spcBef>
                <a:spcPts val="0"/>
              </a:spcBef>
              <a:buClr>
                <a:schemeClr val="dk1"/>
              </a:buClr>
              <a:buFont typeface="Arial"/>
              <a:buNone/>
              <a:defRPr sz="26044" b="1">
                <a:solidFill>
                  <a:schemeClr val="dk1"/>
                </a:solidFill>
              </a:defRPr>
            </a:lvl3pPr>
            <a:lvl4pPr lvl="3" indent="0" rtl="0">
              <a:spcBef>
                <a:spcPts val="0"/>
              </a:spcBef>
              <a:buClr>
                <a:schemeClr val="dk1"/>
              </a:buClr>
              <a:buFont typeface="Arial"/>
              <a:buNone/>
              <a:defRPr sz="26044" b="1">
                <a:solidFill>
                  <a:schemeClr val="dk1"/>
                </a:solidFill>
              </a:defRPr>
            </a:lvl4pPr>
            <a:lvl5pPr lvl="4" indent="0" rtl="0">
              <a:spcBef>
                <a:spcPts val="0"/>
              </a:spcBef>
              <a:buClr>
                <a:schemeClr val="dk1"/>
              </a:buClr>
              <a:buFont typeface="Arial"/>
              <a:buNone/>
              <a:defRPr sz="26044" b="1">
                <a:solidFill>
                  <a:schemeClr val="dk1"/>
                </a:solidFill>
              </a:defRPr>
            </a:lvl5pPr>
            <a:lvl6pPr lvl="5" indent="0" rtl="0">
              <a:spcBef>
                <a:spcPts val="0"/>
              </a:spcBef>
              <a:buClr>
                <a:schemeClr val="dk1"/>
              </a:buClr>
              <a:buFont typeface="Arial"/>
              <a:buNone/>
              <a:defRPr sz="26044" b="1">
                <a:solidFill>
                  <a:schemeClr val="dk1"/>
                </a:solidFill>
              </a:defRPr>
            </a:lvl6pPr>
            <a:lvl7pPr lvl="6" indent="0" rtl="0">
              <a:spcBef>
                <a:spcPts val="0"/>
              </a:spcBef>
              <a:buClr>
                <a:schemeClr val="dk1"/>
              </a:buClr>
              <a:buFont typeface="Arial"/>
              <a:buNone/>
              <a:defRPr sz="26044" b="1">
                <a:solidFill>
                  <a:schemeClr val="dk1"/>
                </a:solidFill>
              </a:defRPr>
            </a:lvl7pPr>
            <a:lvl8pPr lvl="7" indent="0" rtl="0">
              <a:spcBef>
                <a:spcPts val="0"/>
              </a:spcBef>
              <a:buClr>
                <a:schemeClr val="dk1"/>
              </a:buClr>
              <a:buFont typeface="Arial"/>
              <a:buNone/>
              <a:defRPr sz="26044" b="1">
                <a:solidFill>
                  <a:schemeClr val="dk1"/>
                </a:solidFill>
              </a:defRPr>
            </a:lvl8pPr>
            <a:lvl9pPr lvl="8" indent="0" rtl="0">
              <a:spcBef>
                <a:spcPts val="0"/>
              </a:spcBef>
              <a:buClr>
                <a:schemeClr val="dk1"/>
              </a:buClr>
              <a:buFont typeface="Arial"/>
              <a:buNone/>
              <a:defRPr sz="26044" b="1">
                <a:solidFill>
                  <a:schemeClr val="dk1"/>
                </a:solidFill>
              </a:defRPr>
            </a:lvl9pPr>
          </a:lstStyle>
          <a:p>
            <a:r>
              <a:rPr lang="en-US"/>
              <a:t>Click to edit Master title style</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Gold chapter break or bold statement gold 2">
    <p:bg>
      <p:bgPr>
        <a:solidFill>
          <a:schemeClr val="accent1"/>
        </a:solidFill>
        <a:effectLst/>
      </p:bgPr>
    </p:bg>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1745520" y="7186060"/>
            <a:ext cx="47715360" cy="3207121"/>
          </a:xfrm>
          <a:prstGeom prst="rect">
            <a:avLst/>
          </a:prstGeom>
          <a:noFill/>
          <a:ln>
            <a:noFill/>
          </a:ln>
        </p:spPr>
        <p:txBody>
          <a:bodyPr lIns="91425" tIns="91425" rIns="91425" bIns="91425" anchor="t" anchorCtr="0"/>
          <a:lstStyle>
            <a:lvl1pPr marL="0" marR="0" lvl="0" indent="0" rtl="0">
              <a:lnSpc>
                <a:spcPct val="100000"/>
              </a:lnSpc>
              <a:spcBef>
                <a:spcPts val="0"/>
              </a:spcBef>
              <a:spcAft>
                <a:spcPts val="0"/>
              </a:spcAft>
              <a:buClr>
                <a:schemeClr val="dk1"/>
              </a:buClr>
              <a:buFont typeface="Arial"/>
              <a:buNone/>
              <a:defRPr sz="30248"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r>
              <a:rPr lang="en-US"/>
              <a:t>Click to edit Master title style</a:t>
            </a:r>
            <a:endParaRPr/>
          </a:p>
        </p:txBody>
      </p:sp>
      <p:sp>
        <p:nvSpPr>
          <p:cNvPr id="45" name="Shape 45"/>
          <p:cNvSpPr txBox="1">
            <a:spLocks noGrp="1"/>
          </p:cNvSpPr>
          <p:nvPr>
            <p:ph type="subTitle" idx="1"/>
          </p:nvPr>
        </p:nvSpPr>
        <p:spPr>
          <a:xfrm>
            <a:off x="2446221" y="5629823"/>
            <a:ext cx="42048720" cy="1999199"/>
          </a:xfrm>
          <a:prstGeom prst="rect">
            <a:avLst/>
          </a:prstGeom>
          <a:noFill/>
          <a:ln>
            <a:noFill/>
          </a:ln>
        </p:spPr>
        <p:txBody>
          <a:bodyPr lIns="91425" tIns="91425" rIns="91425" bIns="91425" anchor="t" anchorCtr="0"/>
          <a:lstStyle>
            <a:lvl1pPr marL="0" marR="0" lvl="0"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1pPr>
            <a:lvl2pPr marL="1920668" marR="0" lvl="1"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2pPr>
            <a:lvl3pPr marL="3841332" marR="0" lvl="2"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3pPr>
            <a:lvl4pPr marL="5762000" marR="0" lvl="3"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4pPr>
            <a:lvl5pPr marL="7682668" marR="0" lvl="4"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5pPr>
            <a:lvl6pPr marL="9603336" marR="0" lvl="5"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6pPr>
            <a:lvl7pPr marL="11524000" marR="0" lvl="6"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7pPr>
            <a:lvl8pPr marL="13444668" marR="0" lvl="7"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8pPr>
            <a:lvl9pPr marL="15365336" marR="0" lvl="8" indent="0"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9pPr>
          </a:lstStyle>
          <a:p>
            <a:r>
              <a:rPr lang="en-US"/>
              <a:t>Click to edit Master subtitle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Gold chapter break or bold statement gold 1">
    <p:bg>
      <p:bgPr>
        <a:solidFill>
          <a:schemeClr val="accent2"/>
        </a:solidFill>
        <a:effectLst/>
      </p:bgPr>
    </p:bg>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1745522" y="4625740"/>
            <a:ext cx="34979280" cy="320712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26044" b="1" i="0" u="none" strike="noStrike" cap="none">
                <a:solidFill>
                  <a:schemeClr val="lt1"/>
                </a:solidFill>
                <a:latin typeface="Arial"/>
                <a:ea typeface="Arial"/>
                <a:cs typeface="Arial"/>
                <a:sym typeface="Arial"/>
              </a:defRPr>
            </a:lvl1pPr>
            <a:lvl2pPr lvl="1" indent="0" rtl="0">
              <a:spcBef>
                <a:spcPts val="0"/>
              </a:spcBef>
              <a:buClr>
                <a:schemeClr val="dk1"/>
              </a:buClr>
              <a:buFont typeface="Arial"/>
              <a:buNone/>
              <a:defRPr sz="26044" b="1">
                <a:solidFill>
                  <a:schemeClr val="dk1"/>
                </a:solidFill>
              </a:defRPr>
            </a:lvl2pPr>
            <a:lvl3pPr lvl="2" indent="0" rtl="0">
              <a:spcBef>
                <a:spcPts val="0"/>
              </a:spcBef>
              <a:buClr>
                <a:schemeClr val="dk1"/>
              </a:buClr>
              <a:buFont typeface="Arial"/>
              <a:buNone/>
              <a:defRPr sz="26044" b="1">
                <a:solidFill>
                  <a:schemeClr val="dk1"/>
                </a:solidFill>
              </a:defRPr>
            </a:lvl3pPr>
            <a:lvl4pPr lvl="3" indent="0" rtl="0">
              <a:spcBef>
                <a:spcPts val="0"/>
              </a:spcBef>
              <a:buClr>
                <a:schemeClr val="dk1"/>
              </a:buClr>
              <a:buFont typeface="Arial"/>
              <a:buNone/>
              <a:defRPr sz="26044" b="1">
                <a:solidFill>
                  <a:schemeClr val="dk1"/>
                </a:solidFill>
              </a:defRPr>
            </a:lvl4pPr>
            <a:lvl5pPr lvl="4" indent="0" rtl="0">
              <a:spcBef>
                <a:spcPts val="0"/>
              </a:spcBef>
              <a:buClr>
                <a:schemeClr val="dk1"/>
              </a:buClr>
              <a:buFont typeface="Arial"/>
              <a:buNone/>
              <a:defRPr sz="26044" b="1">
                <a:solidFill>
                  <a:schemeClr val="dk1"/>
                </a:solidFill>
              </a:defRPr>
            </a:lvl5pPr>
            <a:lvl6pPr lvl="5" indent="0" rtl="0">
              <a:spcBef>
                <a:spcPts val="0"/>
              </a:spcBef>
              <a:buClr>
                <a:schemeClr val="dk1"/>
              </a:buClr>
              <a:buFont typeface="Arial"/>
              <a:buNone/>
              <a:defRPr sz="26044" b="1">
                <a:solidFill>
                  <a:schemeClr val="dk1"/>
                </a:solidFill>
              </a:defRPr>
            </a:lvl6pPr>
            <a:lvl7pPr lvl="6" indent="0" rtl="0">
              <a:spcBef>
                <a:spcPts val="0"/>
              </a:spcBef>
              <a:buClr>
                <a:schemeClr val="dk1"/>
              </a:buClr>
              <a:buFont typeface="Arial"/>
              <a:buNone/>
              <a:defRPr sz="26044" b="1">
                <a:solidFill>
                  <a:schemeClr val="dk1"/>
                </a:solidFill>
              </a:defRPr>
            </a:lvl7pPr>
            <a:lvl8pPr lvl="7" indent="0" rtl="0">
              <a:spcBef>
                <a:spcPts val="0"/>
              </a:spcBef>
              <a:buClr>
                <a:schemeClr val="dk1"/>
              </a:buClr>
              <a:buFont typeface="Arial"/>
              <a:buNone/>
              <a:defRPr sz="26044" b="1">
                <a:solidFill>
                  <a:schemeClr val="dk1"/>
                </a:solidFill>
              </a:defRPr>
            </a:lvl8pPr>
            <a:lvl9pPr lvl="8" indent="0" rtl="0">
              <a:spcBef>
                <a:spcPts val="0"/>
              </a:spcBef>
              <a:buClr>
                <a:schemeClr val="dk1"/>
              </a:buClr>
              <a:buFont typeface="Arial"/>
              <a:buNone/>
              <a:defRPr sz="26044" b="1">
                <a:solidFill>
                  <a:schemeClr val="dk1"/>
                </a:solidFill>
              </a:defRPr>
            </a:lvl9pPr>
          </a:lstStyle>
          <a:p>
            <a:r>
              <a:rPr lang="en-US"/>
              <a:t>Click to edit Master 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hapter break bar">
    <p:spTree>
      <p:nvGrpSpPr>
        <p:cNvPr id="1" name="Shape 48"/>
        <p:cNvGrpSpPr/>
        <p:nvPr/>
      </p:nvGrpSpPr>
      <p:grpSpPr>
        <a:xfrm>
          <a:off x="0" y="0"/>
          <a:ext cx="0" cy="0"/>
          <a:chOff x="0" y="0"/>
          <a:chExt cx="0" cy="0"/>
        </a:xfrm>
      </p:grpSpPr>
      <p:sp>
        <p:nvSpPr>
          <p:cNvPr id="49" name="Shape 49"/>
          <p:cNvSpPr/>
          <p:nvPr/>
        </p:nvSpPr>
        <p:spPr>
          <a:xfrm>
            <a:off x="0" y="7360921"/>
            <a:ext cx="51206400" cy="8641919"/>
          </a:xfrm>
          <a:prstGeom prst="rect">
            <a:avLst/>
          </a:prstGeom>
          <a:solidFill>
            <a:schemeClr val="accent1"/>
          </a:solidFill>
          <a:ln>
            <a:noFill/>
          </a:ln>
        </p:spPr>
        <p:txBody>
          <a:bodyPr lIns="511980" tIns="255884" rIns="511980" bIns="255884" anchor="ctr" anchorCtr="0">
            <a:noAutofit/>
          </a:bodyPr>
          <a:lstStyle/>
          <a:p>
            <a:pPr marL="0" marR="0" lvl="0" indent="0" algn="ctr" rtl="0">
              <a:lnSpc>
                <a:spcPct val="100000"/>
              </a:lnSpc>
              <a:spcBef>
                <a:spcPts val="0"/>
              </a:spcBef>
              <a:spcAft>
                <a:spcPts val="0"/>
              </a:spcAft>
              <a:buClr>
                <a:srgbClr val="000000"/>
              </a:buClr>
              <a:buFont typeface="Arial"/>
              <a:buNone/>
            </a:pPr>
            <a:endParaRPr sz="15543" b="1" i="0" u="none" strike="noStrike" cap="none">
              <a:solidFill>
                <a:schemeClr val="lt1"/>
              </a:solidFill>
              <a:latin typeface="Arial"/>
              <a:ea typeface="Arial"/>
              <a:cs typeface="Arial"/>
              <a:sym typeface="Arial"/>
            </a:endParaRPr>
          </a:p>
        </p:txBody>
      </p:sp>
      <p:sp>
        <p:nvSpPr>
          <p:cNvPr id="50" name="Shape 50"/>
          <p:cNvSpPr txBox="1">
            <a:spLocks noGrp="1"/>
          </p:cNvSpPr>
          <p:nvPr>
            <p:ph type="title"/>
          </p:nvPr>
        </p:nvSpPr>
        <p:spPr>
          <a:xfrm>
            <a:off x="2138291" y="8961120"/>
            <a:ext cx="45432240" cy="57204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SzPct val="100000"/>
              <a:buFont typeface="Arial"/>
              <a:buNone/>
              <a:defRPr sz="20164" b="1" i="0" u="none" strike="noStrike" cap="none">
                <a:solidFill>
                  <a:schemeClr val="dk1"/>
                </a:solidFill>
                <a:latin typeface="Arial"/>
                <a:ea typeface="Arial"/>
                <a:cs typeface="Arial"/>
                <a:sym typeface="Arial"/>
              </a:defRPr>
            </a:lvl1pPr>
            <a:lvl2pPr marL="0" marR="0" lvl="1" indent="0" algn="l" rtl="0">
              <a:spcBef>
                <a:spcPts val="0"/>
              </a:spcBef>
              <a:buClr>
                <a:schemeClr val="dk1"/>
              </a:buClr>
              <a:buFont typeface="Arial"/>
              <a:buNone/>
              <a:defRPr sz="10084" b="1">
                <a:solidFill>
                  <a:schemeClr val="dk1"/>
                </a:solidFill>
              </a:defRPr>
            </a:lvl2pPr>
            <a:lvl3pPr marL="0" marR="0" lvl="2" indent="0" algn="l" rtl="0">
              <a:spcBef>
                <a:spcPts val="0"/>
              </a:spcBef>
              <a:buClr>
                <a:schemeClr val="dk1"/>
              </a:buClr>
              <a:buFont typeface="Arial"/>
              <a:buNone/>
              <a:defRPr sz="10084" b="1">
                <a:solidFill>
                  <a:schemeClr val="dk1"/>
                </a:solidFill>
              </a:defRPr>
            </a:lvl3pPr>
            <a:lvl4pPr marL="0" marR="0" lvl="3" indent="0" algn="l" rtl="0">
              <a:spcBef>
                <a:spcPts val="0"/>
              </a:spcBef>
              <a:buClr>
                <a:schemeClr val="dk1"/>
              </a:buClr>
              <a:buFont typeface="Arial"/>
              <a:buNone/>
              <a:defRPr sz="10084" b="1">
                <a:solidFill>
                  <a:schemeClr val="dk1"/>
                </a:solidFill>
              </a:defRPr>
            </a:lvl4pPr>
            <a:lvl5pPr marL="0" marR="0" lvl="4" indent="0" algn="l" rtl="0">
              <a:spcBef>
                <a:spcPts val="0"/>
              </a:spcBef>
              <a:buClr>
                <a:schemeClr val="dk1"/>
              </a:buClr>
              <a:buFont typeface="Arial"/>
              <a:buNone/>
              <a:defRPr sz="10084" b="1">
                <a:solidFill>
                  <a:schemeClr val="dk1"/>
                </a:solidFill>
              </a:defRPr>
            </a:lvl5pPr>
            <a:lvl6pPr marL="0" marR="0" lvl="5" indent="0" algn="l" rtl="0">
              <a:spcBef>
                <a:spcPts val="0"/>
              </a:spcBef>
              <a:buClr>
                <a:schemeClr val="dk1"/>
              </a:buClr>
              <a:buFont typeface="Arial"/>
              <a:buNone/>
              <a:defRPr sz="10084" b="1">
                <a:solidFill>
                  <a:schemeClr val="dk1"/>
                </a:solidFill>
              </a:defRPr>
            </a:lvl6pPr>
            <a:lvl7pPr marL="0" marR="0" lvl="6" indent="0" algn="l" rtl="0">
              <a:spcBef>
                <a:spcPts val="0"/>
              </a:spcBef>
              <a:buClr>
                <a:schemeClr val="dk1"/>
              </a:buClr>
              <a:buFont typeface="Arial"/>
              <a:buNone/>
              <a:defRPr sz="10084" b="1">
                <a:solidFill>
                  <a:schemeClr val="dk1"/>
                </a:solidFill>
              </a:defRPr>
            </a:lvl7pPr>
            <a:lvl8pPr marL="0" marR="0" lvl="7" indent="0" algn="l" rtl="0">
              <a:spcBef>
                <a:spcPts val="0"/>
              </a:spcBef>
              <a:buClr>
                <a:schemeClr val="dk1"/>
              </a:buClr>
              <a:buFont typeface="Arial"/>
              <a:buNone/>
              <a:defRPr sz="10084" b="1">
                <a:solidFill>
                  <a:schemeClr val="dk1"/>
                </a:solidFill>
              </a:defRPr>
            </a:lvl8pPr>
            <a:lvl9pPr marL="0" marR="0" lvl="8" indent="0" algn="l" rtl="0">
              <a:spcBef>
                <a:spcPts val="0"/>
              </a:spcBef>
              <a:buClr>
                <a:schemeClr val="dk1"/>
              </a:buClr>
              <a:buFont typeface="Arial"/>
              <a:buNone/>
              <a:defRPr sz="10084" b="1">
                <a:solidFill>
                  <a:schemeClr val="dk1"/>
                </a:solidFill>
              </a:defRPr>
            </a:lvl9pPr>
          </a:lstStyle>
          <a:p>
            <a:r>
              <a:rPr lang="en-US"/>
              <a:t>Click to edit Master title style</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hapter break maroon bar">
    <p:spTree>
      <p:nvGrpSpPr>
        <p:cNvPr id="1" name="Shape 51"/>
        <p:cNvGrpSpPr/>
        <p:nvPr/>
      </p:nvGrpSpPr>
      <p:grpSpPr>
        <a:xfrm>
          <a:off x="0" y="0"/>
          <a:ext cx="0" cy="0"/>
          <a:chOff x="0" y="0"/>
          <a:chExt cx="0" cy="0"/>
        </a:xfrm>
      </p:grpSpPr>
      <p:sp>
        <p:nvSpPr>
          <p:cNvPr id="52" name="Shape 52"/>
          <p:cNvSpPr/>
          <p:nvPr/>
        </p:nvSpPr>
        <p:spPr>
          <a:xfrm>
            <a:off x="0" y="7360921"/>
            <a:ext cx="51206400" cy="8641919"/>
          </a:xfrm>
          <a:prstGeom prst="rect">
            <a:avLst/>
          </a:prstGeom>
          <a:solidFill>
            <a:schemeClr val="accent2"/>
          </a:solidFill>
          <a:ln>
            <a:noFill/>
          </a:ln>
        </p:spPr>
        <p:txBody>
          <a:bodyPr lIns="511980" tIns="255884" rIns="511980" bIns="255884" anchor="ctr" anchorCtr="0">
            <a:noAutofit/>
          </a:bodyPr>
          <a:lstStyle/>
          <a:p>
            <a:pPr marL="0" marR="0" lvl="0" indent="0" algn="ctr" rtl="0">
              <a:lnSpc>
                <a:spcPct val="100000"/>
              </a:lnSpc>
              <a:spcBef>
                <a:spcPts val="0"/>
              </a:spcBef>
              <a:spcAft>
                <a:spcPts val="0"/>
              </a:spcAft>
              <a:buClr>
                <a:srgbClr val="000000"/>
              </a:buClr>
              <a:buFont typeface="Arial"/>
              <a:buNone/>
            </a:pPr>
            <a:endParaRPr sz="15543" b="1" i="0" u="none" strike="noStrike" cap="none">
              <a:solidFill>
                <a:schemeClr val="dk2"/>
              </a:solidFill>
              <a:latin typeface="Arial"/>
              <a:ea typeface="Arial"/>
              <a:cs typeface="Arial"/>
              <a:sym typeface="Arial"/>
            </a:endParaRPr>
          </a:p>
        </p:txBody>
      </p:sp>
      <p:sp>
        <p:nvSpPr>
          <p:cNvPr id="53" name="Shape 53"/>
          <p:cNvSpPr txBox="1">
            <a:spLocks noGrp="1"/>
          </p:cNvSpPr>
          <p:nvPr>
            <p:ph type="title"/>
          </p:nvPr>
        </p:nvSpPr>
        <p:spPr>
          <a:xfrm>
            <a:off x="2138291" y="8961120"/>
            <a:ext cx="45432240" cy="5720400"/>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chemeClr val="dk1"/>
              </a:buClr>
              <a:buFont typeface="Arial"/>
              <a:buNone/>
              <a:defRPr sz="20164" b="1" i="0" u="none" strike="noStrike" cap="none">
                <a:solidFill>
                  <a:schemeClr val="lt1"/>
                </a:solidFill>
                <a:latin typeface="Arial"/>
                <a:ea typeface="Arial"/>
                <a:cs typeface="Arial"/>
                <a:sym typeface="Arial"/>
              </a:defRPr>
            </a:lvl1pPr>
            <a:lvl2pPr marL="0" marR="0" lvl="1" indent="0" algn="l" rtl="0">
              <a:spcBef>
                <a:spcPts val="0"/>
              </a:spcBef>
              <a:buClr>
                <a:schemeClr val="dk1"/>
              </a:buClr>
              <a:buFont typeface="Arial"/>
              <a:buNone/>
              <a:defRPr sz="10084" b="1">
                <a:solidFill>
                  <a:schemeClr val="dk1"/>
                </a:solidFill>
              </a:defRPr>
            </a:lvl2pPr>
            <a:lvl3pPr marL="0" marR="0" lvl="2" indent="0" algn="l" rtl="0">
              <a:spcBef>
                <a:spcPts val="0"/>
              </a:spcBef>
              <a:buClr>
                <a:schemeClr val="dk1"/>
              </a:buClr>
              <a:buFont typeface="Arial"/>
              <a:buNone/>
              <a:defRPr sz="10084" b="1">
                <a:solidFill>
                  <a:schemeClr val="dk1"/>
                </a:solidFill>
              </a:defRPr>
            </a:lvl3pPr>
            <a:lvl4pPr marL="0" marR="0" lvl="3" indent="0" algn="l" rtl="0">
              <a:spcBef>
                <a:spcPts val="0"/>
              </a:spcBef>
              <a:buClr>
                <a:schemeClr val="dk1"/>
              </a:buClr>
              <a:buFont typeface="Arial"/>
              <a:buNone/>
              <a:defRPr sz="10084" b="1">
                <a:solidFill>
                  <a:schemeClr val="dk1"/>
                </a:solidFill>
              </a:defRPr>
            </a:lvl4pPr>
            <a:lvl5pPr marL="0" marR="0" lvl="4" indent="0" algn="l" rtl="0">
              <a:spcBef>
                <a:spcPts val="0"/>
              </a:spcBef>
              <a:buClr>
                <a:schemeClr val="dk1"/>
              </a:buClr>
              <a:buFont typeface="Arial"/>
              <a:buNone/>
              <a:defRPr sz="10084" b="1">
                <a:solidFill>
                  <a:schemeClr val="dk1"/>
                </a:solidFill>
              </a:defRPr>
            </a:lvl5pPr>
            <a:lvl6pPr marL="0" marR="0" lvl="5" indent="0" algn="l" rtl="0">
              <a:spcBef>
                <a:spcPts val="0"/>
              </a:spcBef>
              <a:buClr>
                <a:schemeClr val="dk1"/>
              </a:buClr>
              <a:buFont typeface="Arial"/>
              <a:buNone/>
              <a:defRPr sz="10084" b="1">
                <a:solidFill>
                  <a:schemeClr val="dk1"/>
                </a:solidFill>
              </a:defRPr>
            </a:lvl6pPr>
            <a:lvl7pPr marL="0" marR="0" lvl="6" indent="0" algn="l" rtl="0">
              <a:spcBef>
                <a:spcPts val="0"/>
              </a:spcBef>
              <a:buClr>
                <a:schemeClr val="dk1"/>
              </a:buClr>
              <a:buFont typeface="Arial"/>
              <a:buNone/>
              <a:defRPr sz="10084" b="1">
                <a:solidFill>
                  <a:schemeClr val="dk1"/>
                </a:solidFill>
              </a:defRPr>
            </a:lvl7pPr>
            <a:lvl8pPr marL="0" marR="0" lvl="7" indent="0" algn="l" rtl="0">
              <a:spcBef>
                <a:spcPts val="0"/>
              </a:spcBef>
              <a:buClr>
                <a:schemeClr val="dk1"/>
              </a:buClr>
              <a:buFont typeface="Arial"/>
              <a:buNone/>
              <a:defRPr sz="10084" b="1">
                <a:solidFill>
                  <a:schemeClr val="dk1"/>
                </a:solidFill>
              </a:defRPr>
            </a:lvl8pPr>
            <a:lvl9pPr marL="0" marR="0" lvl="8" indent="0" algn="l" rtl="0">
              <a:spcBef>
                <a:spcPts val="0"/>
              </a:spcBef>
              <a:buClr>
                <a:schemeClr val="dk1"/>
              </a:buClr>
              <a:buFont typeface="Arial"/>
              <a:buNone/>
              <a:defRPr sz="10084" b="1">
                <a:solidFill>
                  <a:schemeClr val="dk1"/>
                </a:solidFill>
              </a:defRPr>
            </a:lvl9pPr>
          </a:lstStyle>
          <a:p>
            <a:r>
              <a:rPr lang="en-US"/>
              <a:t>Click to edit Master title style</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Headline with 3 column 1">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1745520" y="2492140"/>
            <a:ext cx="47715360" cy="320712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1764"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r>
              <a:rPr lang="en-US"/>
              <a:t>Click to edit Master title style</a:t>
            </a:r>
            <a:endParaRPr/>
          </a:p>
        </p:txBody>
      </p:sp>
      <p:sp>
        <p:nvSpPr>
          <p:cNvPr id="56" name="Shape 56"/>
          <p:cNvSpPr txBox="1">
            <a:spLocks noGrp="1"/>
          </p:cNvSpPr>
          <p:nvPr>
            <p:ph type="body" idx="1"/>
          </p:nvPr>
        </p:nvSpPr>
        <p:spPr>
          <a:xfrm>
            <a:off x="34806800" y="6512941"/>
            <a:ext cx="1346016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
        <p:nvSpPr>
          <p:cNvPr id="57" name="Shape 57"/>
          <p:cNvSpPr txBox="1">
            <a:spLocks noGrp="1"/>
          </p:cNvSpPr>
          <p:nvPr>
            <p:ph type="body" idx="2"/>
          </p:nvPr>
        </p:nvSpPr>
        <p:spPr>
          <a:xfrm>
            <a:off x="18337482" y="6634126"/>
            <a:ext cx="1346016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
        <p:nvSpPr>
          <p:cNvPr id="58" name="Shape 58"/>
          <p:cNvSpPr txBox="1">
            <a:spLocks noGrp="1"/>
          </p:cNvSpPr>
          <p:nvPr>
            <p:ph type="body" idx="3"/>
          </p:nvPr>
        </p:nvSpPr>
        <p:spPr>
          <a:xfrm>
            <a:off x="2270101" y="6747022"/>
            <a:ext cx="1346016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Headline with text 1">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1745520" y="2492140"/>
            <a:ext cx="47715360" cy="320712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1764"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r>
              <a:rPr lang="en-US"/>
              <a:t>Click to edit Master title style</a:t>
            </a:r>
            <a:endParaRPr/>
          </a:p>
        </p:txBody>
      </p:sp>
      <p:sp>
        <p:nvSpPr>
          <p:cNvPr id="61" name="Shape 61"/>
          <p:cNvSpPr txBox="1">
            <a:spLocks noGrp="1"/>
          </p:cNvSpPr>
          <p:nvPr>
            <p:ph type="body" idx="1"/>
          </p:nvPr>
        </p:nvSpPr>
        <p:spPr>
          <a:xfrm>
            <a:off x="1745510" y="6747022"/>
            <a:ext cx="4379424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ection title and description 1">
    <p:spTree>
      <p:nvGrpSpPr>
        <p:cNvPr id="1" name="Shape 62"/>
        <p:cNvGrpSpPr/>
        <p:nvPr/>
      </p:nvGrpSpPr>
      <p:grpSpPr>
        <a:xfrm>
          <a:off x="0" y="0"/>
          <a:ext cx="0" cy="0"/>
          <a:chOff x="0" y="0"/>
          <a:chExt cx="0" cy="0"/>
        </a:xfrm>
      </p:grpSpPr>
      <p:sp>
        <p:nvSpPr>
          <p:cNvPr id="63" name="Shape 63"/>
          <p:cNvSpPr txBox="1">
            <a:spLocks noGrp="1"/>
          </p:cNvSpPr>
          <p:nvPr>
            <p:ph type="title"/>
          </p:nvPr>
        </p:nvSpPr>
        <p:spPr>
          <a:xfrm>
            <a:off x="1486800" y="2200941"/>
            <a:ext cx="27125280" cy="8300880"/>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7643" b="1" i="0" u="none" strike="noStrike" cap="none">
                <a:solidFill>
                  <a:schemeClr val="dk1"/>
                </a:solidFill>
                <a:latin typeface="Arial"/>
                <a:ea typeface="Arial"/>
                <a:cs typeface="Arial"/>
                <a:sym typeface="Arial"/>
              </a:defRPr>
            </a:lvl1pPr>
            <a:lvl2pPr lvl="1" indent="0" algn="ctr" rtl="0">
              <a:spcBef>
                <a:spcPts val="0"/>
              </a:spcBef>
              <a:buClr>
                <a:schemeClr val="dk1"/>
              </a:buClr>
              <a:buFont typeface="Arial"/>
              <a:buNone/>
              <a:defRPr sz="17643" b="1">
                <a:solidFill>
                  <a:schemeClr val="dk1"/>
                </a:solidFill>
              </a:defRPr>
            </a:lvl2pPr>
            <a:lvl3pPr lvl="2" indent="0" algn="ctr" rtl="0">
              <a:spcBef>
                <a:spcPts val="0"/>
              </a:spcBef>
              <a:buClr>
                <a:schemeClr val="dk1"/>
              </a:buClr>
              <a:buFont typeface="Arial"/>
              <a:buNone/>
              <a:defRPr sz="17643" b="1">
                <a:solidFill>
                  <a:schemeClr val="dk1"/>
                </a:solidFill>
              </a:defRPr>
            </a:lvl3pPr>
            <a:lvl4pPr lvl="3" indent="0" algn="ctr" rtl="0">
              <a:spcBef>
                <a:spcPts val="0"/>
              </a:spcBef>
              <a:buClr>
                <a:schemeClr val="dk1"/>
              </a:buClr>
              <a:buFont typeface="Arial"/>
              <a:buNone/>
              <a:defRPr sz="17643" b="1">
                <a:solidFill>
                  <a:schemeClr val="dk1"/>
                </a:solidFill>
              </a:defRPr>
            </a:lvl4pPr>
            <a:lvl5pPr lvl="4" indent="0" algn="ctr" rtl="0">
              <a:spcBef>
                <a:spcPts val="0"/>
              </a:spcBef>
              <a:buClr>
                <a:schemeClr val="dk1"/>
              </a:buClr>
              <a:buFont typeface="Arial"/>
              <a:buNone/>
              <a:defRPr sz="17643" b="1">
                <a:solidFill>
                  <a:schemeClr val="dk1"/>
                </a:solidFill>
              </a:defRPr>
            </a:lvl5pPr>
            <a:lvl6pPr lvl="5" indent="0" algn="ctr" rtl="0">
              <a:spcBef>
                <a:spcPts val="0"/>
              </a:spcBef>
              <a:buClr>
                <a:schemeClr val="dk1"/>
              </a:buClr>
              <a:buFont typeface="Arial"/>
              <a:buNone/>
              <a:defRPr sz="17643" b="1">
                <a:solidFill>
                  <a:schemeClr val="dk1"/>
                </a:solidFill>
              </a:defRPr>
            </a:lvl6pPr>
            <a:lvl7pPr lvl="6" indent="0" algn="ctr" rtl="0">
              <a:spcBef>
                <a:spcPts val="0"/>
              </a:spcBef>
              <a:buClr>
                <a:schemeClr val="dk1"/>
              </a:buClr>
              <a:buFont typeface="Arial"/>
              <a:buNone/>
              <a:defRPr sz="17643" b="1">
                <a:solidFill>
                  <a:schemeClr val="dk1"/>
                </a:solidFill>
              </a:defRPr>
            </a:lvl7pPr>
            <a:lvl8pPr lvl="7" indent="0" algn="ctr" rtl="0">
              <a:spcBef>
                <a:spcPts val="0"/>
              </a:spcBef>
              <a:buClr>
                <a:schemeClr val="dk1"/>
              </a:buClr>
              <a:buFont typeface="Arial"/>
              <a:buNone/>
              <a:defRPr sz="17643" b="1">
                <a:solidFill>
                  <a:schemeClr val="dk1"/>
                </a:solidFill>
              </a:defRPr>
            </a:lvl8pPr>
            <a:lvl9pPr lvl="8" indent="0" algn="ctr" rtl="0">
              <a:spcBef>
                <a:spcPts val="0"/>
              </a:spcBef>
              <a:buClr>
                <a:schemeClr val="dk1"/>
              </a:buClr>
              <a:buFont typeface="Arial"/>
              <a:buNone/>
              <a:defRPr sz="17643" b="1">
                <a:solidFill>
                  <a:schemeClr val="dk1"/>
                </a:solidFill>
              </a:defRPr>
            </a:lvl9pPr>
          </a:lstStyle>
          <a:p>
            <a:r>
              <a:rPr lang="en-US"/>
              <a:t>Click to edit Master title style</a:t>
            </a:r>
            <a:endParaRPr/>
          </a:p>
        </p:txBody>
      </p:sp>
      <p:sp>
        <p:nvSpPr>
          <p:cNvPr id="64" name="Shape 64"/>
          <p:cNvSpPr txBox="1">
            <a:spLocks noGrp="1"/>
          </p:cNvSpPr>
          <p:nvPr>
            <p:ph type="subTitle" idx="1"/>
          </p:nvPr>
        </p:nvSpPr>
        <p:spPr>
          <a:xfrm>
            <a:off x="30527141" y="3199562"/>
            <a:ext cx="16265760" cy="69165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1pPr>
            <a:lvl2pPr marL="1920668" marR="0" lvl="1"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2pPr>
            <a:lvl3pPr marL="3841332" marR="0" lvl="2"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3pPr>
            <a:lvl4pPr marL="5762000" marR="0" lvl="3"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4pPr>
            <a:lvl5pPr marL="7682668" marR="0" lvl="4"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5pPr>
            <a:lvl6pPr marL="9603336" marR="0" lvl="5"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6pPr>
            <a:lvl7pPr marL="11524000" marR="0" lvl="6"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7pPr>
            <a:lvl8pPr marL="13444668" marR="0" lvl="7"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8pPr>
            <a:lvl9pPr marL="15365336" marR="0" lvl="8"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9pPr>
          </a:lstStyle>
          <a:p>
            <a:r>
              <a:rPr lang="en-US"/>
              <a:t>Click to edit Master subtitle style</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Headline with 3 column">
    <p:spTree>
      <p:nvGrpSpPr>
        <p:cNvPr id="1" name="Shape 107"/>
        <p:cNvGrpSpPr/>
        <p:nvPr/>
      </p:nvGrpSpPr>
      <p:grpSpPr>
        <a:xfrm>
          <a:off x="0" y="0"/>
          <a:ext cx="0" cy="0"/>
          <a:chOff x="0" y="0"/>
          <a:chExt cx="0" cy="0"/>
        </a:xfrm>
      </p:grpSpPr>
      <p:sp>
        <p:nvSpPr>
          <p:cNvPr id="108" name="Shape 108"/>
          <p:cNvSpPr txBox="1">
            <a:spLocks noGrp="1"/>
          </p:cNvSpPr>
          <p:nvPr>
            <p:ph type="title"/>
          </p:nvPr>
        </p:nvSpPr>
        <p:spPr>
          <a:xfrm>
            <a:off x="1745547" y="2492153"/>
            <a:ext cx="47715350" cy="320711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1764"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endParaRPr/>
          </a:p>
        </p:txBody>
      </p:sp>
      <p:sp>
        <p:nvSpPr>
          <p:cNvPr id="109" name="Shape 109"/>
          <p:cNvSpPr txBox="1">
            <a:spLocks noGrp="1"/>
          </p:cNvSpPr>
          <p:nvPr>
            <p:ph type="body" idx="1"/>
          </p:nvPr>
        </p:nvSpPr>
        <p:spPr>
          <a:xfrm>
            <a:off x="34806827" y="6512954"/>
            <a:ext cx="13460150" cy="17928954"/>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endParaRPr/>
          </a:p>
        </p:txBody>
      </p:sp>
      <p:sp>
        <p:nvSpPr>
          <p:cNvPr id="110" name="Shape 110"/>
          <p:cNvSpPr txBox="1">
            <a:spLocks noGrp="1"/>
          </p:cNvSpPr>
          <p:nvPr>
            <p:ph type="body" idx="2"/>
          </p:nvPr>
        </p:nvSpPr>
        <p:spPr>
          <a:xfrm>
            <a:off x="18337505" y="6634135"/>
            <a:ext cx="13460150" cy="17928954"/>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endParaRPr/>
          </a:p>
        </p:txBody>
      </p:sp>
      <p:sp>
        <p:nvSpPr>
          <p:cNvPr id="111" name="Shape 111"/>
          <p:cNvSpPr txBox="1">
            <a:spLocks noGrp="1"/>
          </p:cNvSpPr>
          <p:nvPr>
            <p:ph type="body" idx="3"/>
          </p:nvPr>
        </p:nvSpPr>
        <p:spPr>
          <a:xfrm>
            <a:off x="2270123" y="6747031"/>
            <a:ext cx="13460150" cy="17928954"/>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 Layout 1">
    <p:spTree>
      <p:nvGrpSpPr>
        <p:cNvPr id="1" name="Shape 112"/>
        <p:cNvGrpSpPr/>
        <p:nvPr/>
      </p:nvGrpSpPr>
      <p:grpSpPr>
        <a:xfrm>
          <a:off x="0" y="0"/>
          <a:ext cx="0" cy="0"/>
          <a:chOff x="0" y="0"/>
          <a:chExt cx="0" cy="0"/>
        </a:xfrm>
      </p:grpSpPr>
      <p:sp>
        <p:nvSpPr>
          <p:cNvPr id="113" name="Shape 113"/>
          <p:cNvSpPr txBox="1">
            <a:spLocks noGrp="1"/>
          </p:cNvSpPr>
          <p:nvPr>
            <p:ph type="subTitle" idx="1"/>
          </p:nvPr>
        </p:nvSpPr>
        <p:spPr>
          <a:xfrm>
            <a:off x="1745550" y="5629823"/>
            <a:ext cx="42048710" cy="19991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1pPr>
            <a:lvl2pPr marL="1920668" marR="0" lvl="1"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2pPr>
            <a:lvl3pPr marL="3841332" marR="0" lvl="2"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3pPr>
            <a:lvl4pPr marL="5762000" marR="0" lvl="3"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4pPr>
            <a:lvl5pPr marL="7682668" marR="0" lvl="4"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5pPr>
            <a:lvl6pPr marL="9603336" marR="0" lvl="5"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6pPr>
            <a:lvl7pPr marL="11524000" marR="0" lvl="6"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7pPr>
            <a:lvl8pPr marL="13444668" marR="0" lvl="7"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8pPr>
            <a:lvl9pPr marL="15365336" marR="0" lvl="8" indent="0" algn="l"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9pPr>
          </a:lstStyle>
          <a:p>
            <a:endParaRPr/>
          </a:p>
        </p:txBody>
      </p:sp>
      <p:sp>
        <p:nvSpPr>
          <p:cNvPr id="114" name="Shape 114"/>
          <p:cNvSpPr txBox="1">
            <a:spLocks noGrp="1"/>
          </p:cNvSpPr>
          <p:nvPr>
            <p:ph type="title"/>
          </p:nvPr>
        </p:nvSpPr>
        <p:spPr>
          <a:xfrm>
            <a:off x="1745547" y="6332633"/>
            <a:ext cx="47715350" cy="320711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248"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hapter break agenda">
    <p:bg>
      <p:bgPr>
        <a:solidFill>
          <a:srgbClr val="000000"/>
        </a:solidFill>
        <a:effectLst/>
      </p:bgPr>
    </p:bg>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2598960" y="11453260"/>
            <a:ext cx="15610560" cy="3207121"/>
          </a:xfrm>
          <a:prstGeom prst="rect">
            <a:avLst/>
          </a:prstGeom>
          <a:noFill/>
          <a:ln>
            <a:noFill/>
          </a:ln>
        </p:spPr>
        <p:txBody>
          <a:bodyPr lIns="91425" tIns="91425" rIns="91425" bIns="91425" anchor="ctr" anchorCtr="0"/>
          <a:lstStyle>
            <a:lvl1pPr marL="0" marR="0" lvl="0" indent="0" algn="r" rtl="0">
              <a:lnSpc>
                <a:spcPct val="100000"/>
              </a:lnSpc>
              <a:spcBef>
                <a:spcPts val="0"/>
              </a:spcBef>
              <a:spcAft>
                <a:spcPts val="0"/>
              </a:spcAft>
              <a:buClr>
                <a:srgbClr val="FFFFFF"/>
              </a:buClr>
              <a:buSzPct val="100000"/>
              <a:buFont typeface="Arial"/>
              <a:buNone/>
              <a:defRPr sz="20164" b="1" i="0" u="none" strike="noStrike" cap="none">
                <a:solidFill>
                  <a:srgbClr val="FFFFFF"/>
                </a:solidFill>
                <a:latin typeface="Arial"/>
                <a:ea typeface="Arial"/>
                <a:cs typeface="Arial"/>
                <a:sym typeface="Arial"/>
              </a:defRPr>
            </a:lvl1pPr>
            <a:lvl2pPr lvl="1" indent="0" algn="r" rtl="0">
              <a:spcBef>
                <a:spcPts val="0"/>
              </a:spcBef>
              <a:buClr>
                <a:srgbClr val="FFFFFF"/>
              </a:buClr>
              <a:buSzPct val="100000"/>
              <a:buFont typeface="Arial"/>
              <a:buNone/>
              <a:defRPr sz="20164" b="1">
                <a:solidFill>
                  <a:srgbClr val="FFFFFF"/>
                </a:solidFill>
              </a:defRPr>
            </a:lvl2pPr>
            <a:lvl3pPr lvl="2" indent="0" algn="r" rtl="0">
              <a:spcBef>
                <a:spcPts val="0"/>
              </a:spcBef>
              <a:buClr>
                <a:srgbClr val="FFFFFF"/>
              </a:buClr>
              <a:buSzPct val="100000"/>
              <a:buFont typeface="Arial"/>
              <a:buNone/>
              <a:defRPr sz="20164" b="1">
                <a:solidFill>
                  <a:srgbClr val="FFFFFF"/>
                </a:solidFill>
              </a:defRPr>
            </a:lvl3pPr>
            <a:lvl4pPr lvl="3" indent="0" algn="r" rtl="0">
              <a:spcBef>
                <a:spcPts val="0"/>
              </a:spcBef>
              <a:buClr>
                <a:srgbClr val="FFFFFF"/>
              </a:buClr>
              <a:buSzPct val="100000"/>
              <a:buFont typeface="Arial"/>
              <a:buNone/>
              <a:defRPr sz="20164" b="1">
                <a:solidFill>
                  <a:srgbClr val="FFFFFF"/>
                </a:solidFill>
              </a:defRPr>
            </a:lvl4pPr>
            <a:lvl5pPr lvl="4" indent="0" algn="r" rtl="0">
              <a:spcBef>
                <a:spcPts val="0"/>
              </a:spcBef>
              <a:buClr>
                <a:srgbClr val="FFFFFF"/>
              </a:buClr>
              <a:buSzPct val="100000"/>
              <a:buFont typeface="Arial"/>
              <a:buNone/>
              <a:defRPr sz="20164" b="1">
                <a:solidFill>
                  <a:srgbClr val="FFFFFF"/>
                </a:solidFill>
              </a:defRPr>
            </a:lvl5pPr>
            <a:lvl6pPr lvl="5" indent="0" algn="r" rtl="0">
              <a:spcBef>
                <a:spcPts val="0"/>
              </a:spcBef>
              <a:buClr>
                <a:srgbClr val="FFFFFF"/>
              </a:buClr>
              <a:buSzPct val="100000"/>
              <a:buFont typeface="Arial"/>
              <a:buNone/>
              <a:defRPr sz="20164" b="1">
                <a:solidFill>
                  <a:srgbClr val="FFFFFF"/>
                </a:solidFill>
              </a:defRPr>
            </a:lvl6pPr>
            <a:lvl7pPr lvl="6" indent="0" algn="r" rtl="0">
              <a:spcBef>
                <a:spcPts val="0"/>
              </a:spcBef>
              <a:buClr>
                <a:srgbClr val="FFFFFF"/>
              </a:buClr>
              <a:buSzPct val="100000"/>
              <a:buFont typeface="Arial"/>
              <a:buNone/>
              <a:defRPr sz="20164" b="1">
                <a:solidFill>
                  <a:srgbClr val="FFFFFF"/>
                </a:solidFill>
              </a:defRPr>
            </a:lvl7pPr>
            <a:lvl8pPr lvl="7" indent="0" algn="r" rtl="0">
              <a:spcBef>
                <a:spcPts val="0"/>
              </a:spcBef>
              <a:buClr>
                <a:srgbClr val="FFFFFF"/>
              </a:buClr>
              <a:buSzPct val="100000"/>
              <a:buFont typeface="Arial"/>
              <a:buNone/>
              <a:defRPr sz="20164" b="1">
                <a:solidFill>
                  <a:srgbClr val="FFFFFF"/>
                </a:solidFill>
              </a:defRPr>
            </a:lvl8pPr>
            <a:lvl9pPr lvl="8" indent="0" algn="r" rtl="0">
              <a:spcBef>
                <a:spcPts val="0"/>
              </a:spcBef>
              <a:buClr>
                <a:srgbClr val="FFFFFF"/>
              </a:buClr>
              <a:buSzPct val="100000"/>
              <a:buFont typeface="Arial"/>
              <a:buNone/>
              <a:defRPr sz="20164" b="1">
                <a:solidFill>
                  <a:srgbClr val="FFFFFF"/>
                </a:solidFill>
              </a:defRPr>
            </a:lvl9pPr>
          </a:lstStyle>
          <a:p>
            <a:r>
              <a:rPr lang="en-US"/>
              <a:t>Click to edit Master title style</a:t>
            </a:r>
            <a:endParaRPr/>
          </a:p>
        </p:txBody>
      </p:sp>
      <p:sp>
        <p:nvSpPr>
          <p:cNvPr id="14" name="Shape 14"/>
          <p:cNvSpPr txBox="1"/>
          <p:nvPr/>
        </p:nvSpPr>
        <p:spPr>
          <a:xfrm>
            <a:off x="20523936" y="2080949"/>
            <a:ext cx="5920320" cy="19776960"/>
          </a:xfrm>
          <a:prstGeom prst="rect">
            <a:avLst/>
          </a:prstGeom>
          <a:noFill/>
          <a:ln>
            <a:noFill/>
          </a:ln>
        </p:spPr>
        <p:txBody>
          <a:bodyPr lIns="288016" tIns="143956" rIns="288016" bIns="143956" anchor="t" anchorCtr="0">
            <a:noAutofit/>
          </a:bodyPr>
          <a:lstStyle/>
          <a:p>
            <a:pPr marL="0" marR="0" lvl="0" indent="0" algn="l" rtl="0">
              <a:spcBef>
                <a:spcPts val="0"/>
              </a:spcBef>
              <a:spcAft>
                <a:spcPts val="0"/>
              </a:spcAft>
              <a:buSzPct val="25000"/>
              <a:buNone/>
            </a:pPr>
            <a:r>
              <a:rPr lang="en" sz="94519" b="0" i="0" u="none" strike="noStrike" cap="none">
                <a:solidFill>
                  <a:schemeClr val="accent1"/>
                </a:solidFill>
                <a:latin typeface="Arial"/>
                <a:ea typeface="Arial"/>
                <a:cs typeface="Arial"/>
                <a:sym typeface="Arial"/>
              </a:rPr>
              <a:t>{</a:t>
            </a:r>
          </a:p>
        </p:txBody>
      </p:sp>
      <p:sp>
        <p:nvSpPr>
          <p:cNvPr id="15" name="Shape 15"/>
          <p:cNvSpPr txBox="1">
            <a:spLocks noGrp="1"/>
          </p:cNvSpPr>
          <p:nvPr>
            <p:ph type="subTitle" idx="1"/>
          </p:nvPr>
        </p:nvSpPr>
        <p:spPr>
          <a:xfrm>
            <a:off x="27585181" y="5823441"/>
            <a:ext cx="20101200" cy="15432480"/>
          </a:xfrm>
          <a:prstGeom prst="rect">
            <a:avLst/>
          </a:prstGeom>
        </p:spPr>
        <p:txBody>
          <a:bodyPr lIns="91425" tIns="91425" rIns="91425" bIns="91425" anchor="ctr" anchorCtr="0"/>
          <a:lstStyle>
            <a:lvl1pPr marL="1920668" lvl="0" indent="-960334">
              <a:spcBef>
                <a:spcPts val="0"/>
              </a:spcBef>
              <a:buNone/>
              <a:defRPr b="1">
                <a:solidFill>
                  <a:srgbClr val="FFFFFF"/>
                </a:solidFill>
              </a:defRPr>
            </a:lvl1pPr>
            <a:lvl2pPr lvl="1">
              <a:spcBef>
                <a:spcPts val="0"/>
              </a:spcBef>
              <a:buNone/>
              <a:defRPr b="1">
                <a:solidFill>
                  <a:srgbClr val="FFFFFF"/>
                </a:solidFill>
              </a:defRPr>
            </a:lvl2pPr>
            <a:lvl3pPr lvl="2">
              <a:spcBef>
                <a:spcPts val="0"/>
              </a:spcBef>
              <a:buNone/>
              <a:defRPr b="1">
                <a:solidFill>
                  <a:srgbClr val="FFFFFF"/>
                </a:solidFill>
              </a:defRPr>
            </a:lvl3pPr>
            <a:lvl4pPr lvl="3">
              <a:spcBef>
                <a:spcPts val="0"/>
              </a:spcBef>
              <a:buNone/>
              <a:defRPr b="1">
                <a:solidFill>
                  <a:srgbClr val="FFFFFF"/>
                </a:solidFill>
              </a:defRPr>
            </a:lvl4pPr>
            <a:lvl5pPr lvl="4">
              <a:spcBef>
                <a:spcPts val="0"/>
              </a:spcBef>
              <a:buNone/>
              <a:defRPr b="1">
                <a:solidFill>
                  <a:srgbClr val="FFFFFF"/>
                </a:solidFill>
              </a:defRPr>
            </a:lvl5pPr>
            <a:lvl6pPr lvl="5">
              <a:spcBef>
                <a:spcPts val="0"/>
              </a:spcBef>
              <a:buNone/>
              <a:defRPr b="1">
                <a:solidFill>
                  <a:srgbClr val="FFFFFF"/>
                </a:solidFill>
              </a:defRPr>
            </a:lvl6pPr>
            <a:lvl7pPr lvl="6">
              <a:spcBef>
                <a:spcPts val="0"/>
              </a:spcBef>
              <a:buNone/>
              <a:defRPr b="1">
                <a:solidFill>
                  <a:srgbClr val="FFFFFF"/>
                </a:solidFill>
              </a:defRPr>
            </a:lvl7pPr>
            <a:lvl8pPr lvl="7">
              <a:spcBef>
                <a:spcPts val="0"/>
              </a:spcBef>
              <a:buNone/>
              <a:defRPr b="1">
                <a:solidFill>
                  <a:srgbClr val="FFFFFF"/>
                </a:solidFill>
              </a:defRPr>
            </a:lvl8pPr>
            <a:lvl9pPr lvl="8">
              <a:spcBef>
                <a:spcPts val="0"/>
              </a:spcBef>
              <a:buNone/>
              <a:defRPr b="1">
                <a:solidFill>
                  <a:srgbClr val="FFFFFF"/>
                </a:solidFill>
              </a:defRPr>
            </a:lvl9pPr>
          </a:lstStyle>
          <a:p>
            <a:r>
              <a:rPr lang="en-US"/>
              <a:t>Click to edit Master subtitle style</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Call out plus image">
    <p:spTree>
      <p:nvGrpSpPr>
        <p:cNvPr id="1" name="Shape 115"/>
        <p:cNvGrpSpPr/>
        <p:nvPr/>
      </p:nvGrpSpPr>
      <p:grpSpPr>
        <a:xfrm>
          <a:off x="0" y="0"/>
          <a:ext cx="0" cy="0"/>
          <a:chOff x="0" y="0"/>
          <a:chExt cx="0" cy="0"/>
        </a:xfrm>
      </p:grpSpPr>
      <p:sp>
        <p:nvSpPr>
          <p:cNvPr id="116" name="Shape 116"/>
          <p:cNvSpPr txBox="1">
            <a:spLocks noGrp="1"/>
          </p:cNvSpPr>
          <p:nvPr>
            <p:ph type="title"/>
          </p:nvPr>
        </p:nvSpPr>
        <p:spPr>
          <a:xfrm>
            <a:off x="1225842" y="1282268"/>
            <a:ext cx="10417680" cy="13098956"/>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7560" b="1"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7560" b="1">
                <a:solidFill>
                  <a:schemeClr val="dk1"/>
                </a:solidFill>
              </a:defRPr>
            </a:lvl2pPr>
            <a:lvl3pPr lvl="2" indent="0">
              <a:spcBef>
                <a:spcPts val="0"/>
              </a:spcBef>
              <a:buClr>
                <a:schemeClr val="dk1"/>
              </a:buClr>
              <a:buFont typeface="Arial"/>
              <a:buNone/>
              <a:defRPr sz="7560" b="1">
                <a:solidFill>
                  <a:schemeClr val="dk1"/>
                </a:solidFill>
              </a:defRPr>
            </a:lvl3pPr>
            <a:lvl4pPr lvl="3" indent="0">
              <a:spcBef>
                <a:spcPts val="0"/>
              </a:spcBef>
              <a:buClr>
                <a:schemeClr val="dk1"/>
              </a:buClr>
              <a:buFont typeface="Arial"/>
              <a:buNone/>
              <a:defRPr sz="7560" b="1">
                <a:solidFill>
                  <a:schemeClr val="dk1"/>
                </a:solidFill>
              </a:defRPr>
            </a:lvl4pPr>
            <a:lvl5pPr lvl="4" indent="0">
              <a:spcBef>
                <a:spcPts val="0"/>
              </a:spcBef>
              <a:buClr>
                <a:schemeClr val="dk1"/>
              </a:buClr>
              <a:buFont typeface="Arial"/>
              <a:buNone/>
              <a:defRPr sz="7560" b="1">
                <a:solidFill>
                  <a:schemeClr val="dk1"/>
                </a:solidFill>
              </a:defRPr>
            </a:lvl5pPr>
            <a:lvl6pPr lvl="5" indent="0">
              <a:spcBef>
                <a:spcPts val="0"/>
              </a:spcBef>
              <a:buClr>
                <a:schemeClr val="dk1"/>
              </a:buClr>
              <a:buFont typeface="Arial"/>
              <a:buNone/>
              <a:defRPr sz="7560" b="1">
                <a:solidFill>
                  <a:schemeClr val="dk1"/>
                </a:solidFill>
              </a:defRPr>
            </a:lvl6pPr>
            <a:lvl7pPr lvl="6" indent="0">
              <a:spcBef>
                <a:spcPts val="0"/>
              </a:spcBef>
              <a:buClr>
                <a:schemeClr val="dk1"/>
              </a:buClr>
              <a:buFont typeface="Arial"/>
              <a:buNone/>
              <a:defRPr sz="7560" b="1">
                <a:solidFill>
                  <a:schemeClr val="dk1"/>
                </a:solidFill>
              </a:defRPr>
            </a:lvl7pPr>
            <a:lvl8pPr lvl="7" indent="0">
              <a:spcBef>
                <a:spcPts val="0"/>
              </a:spcBef>
              <a:buClr>
                <a:schemeClr val="dk1"/>
              </a:buClr>
              <a:buFont typeface="Arial"/>
              <a:buNone/>
              <a:defRPr sz="7560" b="1">
                <a:solidFill>
                  <a:schemeClr val="dk1"/>
                </a:solidFill>
              </a:defRPr>
            </a:lvl8pPr>
            <a:lvl9pPr lvl="8" indent="0">
              <a:spcBef>
                <a:spcPts val="0"/>
              </a:spcBef>
              <a:buClr>
                <a:schemeClr val="dk1"/>
              </a:buClr>
              <a:buFont typeface="Arial"/>
              <a:buNone/>
              <a:defRPr sz="7560" b="1">
                <a:solidFill>
                  <a:schemeClr val="dk1"/>
                </a:solidFill>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Gold chapter break or bold statement gold 2">
    <p:bg>
      <p:bgPr>
        <a:solidFill>
          <a:schemeClr val="accent1"/>
        </a:solidFill>
        <a:effectLst/>
      </p:bgPr>
    </p:bg>
    <p:spTree>
      <p:nvGrpSpPr>
        <p:cNvPr id="1" name="Shape 117"/>
        <p:cNvGrpSpPr/>
        <p:nvPr/>
      </p:nvGrpSpPr>
      <p:grpSpPr>
        <a:xfrm>
          <a:off x="0" y="0"/>
          <a:ext cx="0" cy="0"/>
          <a:chOff x="0" y="0"/>
          <a:chExt cx="0" cy="0"/>
        </a:xfrm>
      </p:grpSpPr>
      <p:sp>
        <p:nvSpPr>
          <p:cNvPr id="118" name="Shape 118"/>
          <p:cNvSpPr txBox="1">
            <a:spLocks noGrp="1"/>
          </p:cNvSpPr>
          <p:nvPr>
            <p:ph type="title"/>
          </p:nvPr>
        </p:nvSpPr>
        <p:spPr>
          <a:xfrm>
            <a:off x="1745547" y="7186073"/>
            <a:ext cx="47715350" cy="320711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30248"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endParaRPr/>
          </a:p>
        </p:txBody>
      </p:sp>
      <p:sp>
        <p:nvSpPr>
          <p:cNvPr id="119" name="Shape 119"/>
          <p:cNvSpPr txBox="1">
            <a:spLocks noGrp="1"/>
          </p:cNvSpPr>
          <p:nvPr>
            <p:ph type="subTitle" idx="1"/>
          </p:nvPr>
        </p:nvSpPr>
        <p:spPr>
          <a:xfrm>
            <a:off x="2446248" y="5629823"/>
            <a:ext cx="42048710" cy="1999199"/>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1pPr>
            <a:lvl2pPr marL="1920668" marR="0" lvl="1"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2pPr>
            <a:lvl3pPr marL="3841332" marR="0" lvl="2"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3pPr>
            <a:lvl4pPr marL="5762000" marR="0" lvl="3"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4pPr>
            <a:lvl5pPr marL="7682668" marR="0" lvl="4"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5pPr>
            <a:lvl6pPr marL="9603336" marR="0" lvl="5"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6pPr>
            <a:lvl7pPr marL="11524000" marR="0" lvl="6"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7pPr>
            <a:lvl8pPr marL="13444668" marR="0" lvl="7"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8pPr>
            <a:lvl9pPr marL="15365336" marR="0" lvl="8" indent="0" algn="l" rtl="0">
              <a:lnSpc>
                <a:spcPct val="100000"/>
              </a:lnSpc>
              <a:spcBef>
                <a:spcPts val="0"/>
              </a:spcBef>
              <a:spcAft>
                <a:spcPts val="0"/>
              </a:spcAft>
              <a:buClr>
                <a:srgbClr val="000000"/>
              </a:buClr>
              <a:buFont typeface="Arial"/>
              <a:buNone/>
              <a:defRPr sz="5880" b="1" i="0" u="none" strike="noStrike" cap="none">
                <a:solidFill>
                  <a:srgbClr val="000000"/>
                </a:solidFill>
                <a:highlight>
                  <a:srgbClr val="FFFFFF"/>
                </a:highlight>
                <a:latin typeface="Arial"/>
                <a:ea typeface="Arial"/>
                <a:cs typeface="Arial"/>
                <a:sym typeface="Aria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Gold chapter break or bold statement gold 1">
    <p:bg>
      <p:bgPr>
        <a:solidFill>
          <a:schemeClr val="accent2"/>
        </a:solidFill>
        <a:effectLst/>
      </p:bgPr>
    </p:bg>
    <p:spTree>
      <p:nvGrpSpPr>
        <p:cNvPr id="1" name="Shape 120"/>
        <p:cNvGrpSpPr/>
        <p:nvPr/>
      </p:nvGrpSpPr>
      <p:grpSpPr>
        <a:xfrm>
          <a:off x="0" y="0"/>
          <a:ext cx="0" cy="0"/>
          <a:chOff x="0" y="0"/>
          <a:chExt cx="0" cy="0"/>
        </a:xfrm>
      </p:grpSpPr>
      <p:sp>
        <p:nvSpPr>
          <p:cNvPr id="121" name="Shape 121"/>
          <p:cNvSpPr txBox="1">
            <a:spLocks noGrp="1"/>
          </p:cNvSpPr>
          <p:nvPr>
            <p:ph type="title"/>
          </p:nvPr>
        </p:nvSpPr>
        <p:spPr>
          <a:xfrm>
            <a:off x="1745550" y="4625753"/>
            <a:ext cx="34979270" cy="320711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lt1"/>
              </a:buClr>
              <a:buFont typeface="Arial"/>
              <a:buNone/>
              <a:defRPr sz="26044" b="1" i="0" u="none" strike="noStrike" cap="none">
                <a:solidFill>
                  <a:schemeClr val="lt1"/>
                </a:solidFill>
                <a:latin typeface="Arial"/>
                <a:ea typeface="Arial"/>
                <a:cs typeface="Arial"/>
                <a:sym typeface="Arial"/>
              </a:defRPr>
            </a:lvl1pPr>
            <a:lvl2pPr lvl="1" indent="0" rtl="0">
              <a:spcBef>
                <a:spcPts val="0"/>
              </a:spcBef>
              <a:buClr>
                <a:schemeClr val="dk1"/>
              </a:buClr>
              <a:buFont typeface="Arial"/>
              <a:buNone/>
              <a:defRPr sz="26044" b="1">
                <a:solidFill>
                  <a:schemeClr val="dk1"/>
                </a:solidFill>
              </a:defRPr>
            </a:lvl2pPr>
            <a:lvl3pPr lvl="2" indent="0" rtl="0">
              <a:spcBef>
                <a:spcPts val="0"/>
              </a:spcBef>
              <a:buClr>
                <a:schemeClr val="dk1"/>
              </a:buClr>
              <a:buFont typeface="Arial"/>
              <a:buNone/>
              <a:defRPr sz="26044" b="1">
                <a:solidFill>
                  <a:schemeClr val="dk1"/>
                </a:solidFill>
              </a:defRPr>
            </a:lvl3pPr>
            <a:lvl4pPr lvl="3" indent="0" rtl="0">
              <a:spcBef>
                <a:spcPts val="0"/>
              </a:spcBef>
              <a:buClr>
                <a:schemeClr val="dk1"/>
              </a:buClr>
              <a:buFont typeface="Arial"/>
              <a:buNone/>
              <a:defRPr sz="26044" b="1">
                <a:solidFill>
                  <a:schemeClr val="dk1"/>
                </a:solidFill>
              </a:defRPr>
            </a:lvl4pPr>
            <a:lvl5pPr lvl="4" indent="0" rtl="0">
              <a:spcBef>
                <a:spcPts val="0"/>
              </a:spcBef>
              <a:buClr>
                <a:schemeClr val="dk1"/>
              </a:buClr>
              <a:buFont typeface="Arial"/>
              <a:buNone/>
              <a:defRPr sz="26044" b="1">
                <a:solidFill>
                  <a:schemeClr val="dk1"/>
                </a:solidFill>
              </a:defRPr>
            </a:lvl5pPr>
            <a:lvl6pPr lvl="5" indent="0" rtl="0">
              <a:spcBef>
                <a:spcPts val="0"/>
              </a:spcBef>
              <a:buClr>
                <a:schemeClr val="dk1"/>
              </a:buClr>
              <a:buFont typeface="Arial"/>
              <a:buNone/>
              <a:defRPr sz="26044" b="1">
                <a:solidFill>
                  <a:schemeClr val="dk1"/>
                </a:solidFill>
              </a:defRPr>
            </a:lvl6pPr>
            <a:lvl7pPr lvl="6" indent="0" rtl="0">
              <a:spcBef>
                <a:spcPts val="0"/>
              </a:spcBef>
              <a:buClr>
                <a:schemeClr val="dk1"/>
              </a:buClr>
              <a:buFont typeface="Arial"/>
              <a:buNone/>
              <a:defRPr sz="26044" b="1">
                <a:solidFill>
                  <a:schemeClr val="dk1"/>
                </a:solidFill>
              </a:defRPr>
            </a:lvl7pPr>
            <a:lvl8pPr lvl="7" indent="0" rtl="0">
              <a:spcBef>
                <a:spcPts val="0"/>
              </a:spcBef>
              <a:buClr>
                <a:schemeClr val="dk1"/>
              </a:buClr>
              <a:buFont typeface="Arial"/>
              <a:buNone/>
              <a:defRPr sz="26044" b="1">
                <a:solidFill>
                  <a:schemeClr val="dk1"/>
                </a:solidFill>
              </a:defRPr>
            </a:lvl8pPr>
            <a:lvl9pPr lvl="8" indent="0" rtl="0">
              <a:spcBef>
                <a:spcPts val="0"/>
              </a:spcBef>
              <a:buClr>
                <a:schemeClr val="dk1"/>
              </a:buClr>
              <a:buFont typeface="Arial"/>
              <a:buNone/>
              <a:defRPr sz="26044" b="1">
                <a:solidFill>
                  <a:schemeClr val="dk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7" name="Google Shape;344;g1f688af0ced_0_34">
            <a:extLst>
              <a:ext uri="{FF2B5EF4-FFF2-40B4-BE49-F238E27FC236}">
                <a16:creationId xmlns:a16="http://schemas.microsoft.com/office/drawing/2014/main" id="{EEA1ACE2-CCF0-DE52-662C-48F0C2434410}"/>
              </a:ext>
            </a:extLst>
          </p:cNvPr>
          <p:cNvSpPr txBox="1">
            <a:spLocks/>
          </p:cNvSpPr>
          <p:nvPr userDrawn="1"/>
        </p:nvSpPr>
        <p:spPr>
          <a:xfrm>
            <a:off x="960122" y="173374"/>
            <a:ext cx="48646080" cy="3955167"/>
          </a:xfrm>
          <a:prstGeom prst="rect">
            <a:avLst/>
          </a:prstGeom>
          <a:solidFill>
            <a:srgbClr val="FFC000"/>
          </a:solidFill>
          <a:ln>
            <a:noFill/>
          </a:ln>
        </p:spPr>
        <p:txBody>
          <a:bodyPr spcFirstLastPara="1" vert="horz" wrap="square" lIns="287988" tIns="287988" rIns="287988" bIns="287988" rtlCol="0" anchor="t" anchorCtr="0">
            <a:noAutofit/>
          </a:bodyPr>
          <a:lstStyle>
            <a:lvl1pPr algn="l" defTabSz="914400" rtl="0" eaLnBrk="1" latinLnBrk="0" hangingPunct="1">
              <a:spcBef>
                <a:spcPct val="0"/>
              </a:spcBef>
              <a:buNone/>
              <a:defRPr sz="3600" b="1" kern="1200">
                <a:solidFill>
                  <a:schemeClr val="accent1">
                    <a:lumMod val="75000"/>
                  </a:schemeClr>
                </a:solidFill>
                <a:latin typeface="+mj-lt"/>
                <a:ea typeface="+mj-ea"/>
                <a:cs typeface="+mj-cs"/>
              </a:defRPr>
            </a:lvl1pPr>
          </a:lstStyle>
          <a:p>
            <a:pPr>
              <a:spcBef>
                <a:spcPts val="0"/>
              </a:spcBef>
              <a:buClr>
                <a:schemeClr val="dk1"/>
              </a:buClr>
              <a:buSzPts val="3200"/>
              <a:buFont typeface="Arial"/>
              <a:buNone/>
            </a:pPr>
            <a:endParaRPr lang="en-US" sz="11343" dirty="0"/>
          </a:p>
        </p:txBody>
      </p:sp>
      <p:sp>
        <p:nvSpPr>
          <p:cNvPr id="2" name="Title 1"/>
          <p:cNvSpPr>
            <a:spLocks noGrp="1"/>
          </p:cNvSpPr>
          <p:nvPr>
            <p:ph type="title"/>
          </p:nvPr>
        </p:nvSpPr>
        <p:spPr/>
        <p:txBody>
          <a:bodyPr/>
          <a:lstStyle>
            <a:lvl1pPr>
              <a:defRPr baseline="0">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A33B2C0-5ED3-478B-8D46-2A2B06C4DD17}" type="datetime1">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1605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Headline with text">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1745520" y="2492140"/>
            <a:ext cx="47715360" cy="320712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1764" b="1"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11764" b="1">
                <a:solidFill>
                  <a:schemeClr val="dk1"/>
                </a:solidFill>
              </a:defRPr>
            </a:lvl2pPr>
            <a:lvl3pPr lvl="2" indent="0">
              <a:spcBef>
                <a:spcPts val="0"/>
              </a:spcBef>
              <a:buClr>
                <a:schemeClr val="dk1"/>
              </a:buClr>
              <a:buFont typeface="Arial"/>
              <a:buNone/>
              <a:defRPr sz="11764" b="1">
                <a:solidFill>
                  <a:schemeClr val="dk1"/>
                </a:solidFill>
              </a:defRPr>
            </a:lvl3pPr>
            <a:lvl4pPr lvl="3" indent="0">
              <a:spcBef>
                <a:spcPts val="0"/>
              </a:spcBef>
              <a:buClr>
                <a:schemeClr val="dk1"/>
              </a:buClr>
              <a:buFont typeface="Arial"/>
              <a:buNone/>
              <a:defRPr sz="11764" b="1">
                <a:solidFill>
                  <a:schemeClr val="dk1"/>
                </a:solidFill>
              </a:defRPr>
            </a:lvl4pPr>
            <a:lvl5pPr lvl="4" indent="0">
              <a:spcBef>
                <a:spcPts val="0"/>
              </a:spcBef>
              <a:buClr>
                <a:schemeClr val="dk1"/>
              </a:buClr>
              <a:buFont typeface="Arial"/>
              <a:buNone/>
              <a:defRPr sz="11764" b="1">
                <a:solidFill>
                  <a:schemeClr val="dk1"/>
                </a:solidFill>
              </a:defRPr>
            </a:lvl5pPr>
            <a:lvl6pPr lvl="5" indent="0">
              <a:spcBef>
                <a:spcPts val="0"/>
              </a:spcBef>
              <a:buClr>
                <a:schemeClr val="dk1"/>
              </a:buClr>
              <a:buFont typeface="Arial"/>
              <a:buNone/>
              <a:defRPr sz="11764" b="1">
                <a:solidFill>
                  <a:schemeClr val="dk1"/>
                </a:solidFill>
              </a:defRPr>
            </a:lvl6pPr>
            <a:lvl7pPr lvl="6" indent="0">
              <a:spcBef>
                <a:spcPts val="0"/>
              </a:spcBef>
              <a:buClr>
                <a:schemeClr val="dk1"/>
              </a:buClr>
              <a:buFont typeface="Arial"/>
              <a:buNone/>
              <a:defRPr sz="11764" b="1">
                <a:solidFill>
                  <a:schemeClr val="dk1"/>
                </a:solidFill>
              </a:defRPr>
            </a:lvl7pPr>
            <a:lvl8pPr lvl="7" indent="0">
              <a:spcBef>
                <a:spcPts val="0"/>
              </a:spcBef>
              <a:buClr>
                <a:schemeClr val="dk1"/>
              </a:buClr>
              <a:buFont typeface="Arial"/>
              <a:buNone/>
              <a:defRPr sz="11764" b="1">
                <a:solidFill>
                  <a:schemeClr val="dk1"/>
                </a:solidFill>
              </a:defRPr>
            </a:lvl8pPr>
            <a:lvl9pPr lvl="8" indent="0">
              <a:spcBef>
                <a:spcPts val="0"/>
              </a:spcBef>
              <a:buClr>
                <a:schemeClr val="dk1"/>
              </a:buClr>
              <a:buFont typeface="Arial"/>
              <a:buNone/>
              <a:defRPr sz="11764" b="1">
                <a:solidFill>
                  <a:schemeClr val="dk1"/>
                </a:solidFill>
              </a:defRPr>
            </a:lvl9pPr>
          </a:lstStyle>
          <a:p>
            <a:r>
              <a:rPr lang="en-US"/>
              <a:t>Click to edit Master title style</a:t>
            </a:r>
            <a:endParaRPr/>
          </a:p>
        </p:txBody>
      </p:sp>
      <p:sp>
        <p:nvSpPr>
          <p:cNvPr id="18" name="Shape 18"/>
          <p:cNvSpPr txBox="1">
            <a:spLocks noGrp="1"/>
          </p:cNvSpPr>
          <p:nvPr>
            <p:ph type="body" idx="1"/>
          </p:nvPr>
        </p:nvSpPr>
        <p:spPr>
          <a:xfrm>
            <a:off x="563221" y="6747022"/>
            <a:ext cx="4497696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Headline with 3 column">
    <p:spTree>
      <p:nvGrpSpPr>
        <p:cNvPr id="1" name="Shape 19"/>
        <p:cNvGrpSpPr/>
        <p:nvPr/>
      </p:nvGrpSpPr>
      <p:grpSpPr>
        <a:xfrm>
          <a:off x="0" y="0"/>
          <a:ext cx="0" cy="0"/>
          <a:chOff x="0" y="0"/>
          <a:chExt cx="0" cy="0"/>
        </a:xfrm>
      </p:grpSpPr>
      <p:sp>
        <p:nvSpPr>
          <p:cNvPr id="20" name="Shape 20"/>
          <p:cNvSpPr txBox="1">
            <a:spLocks noGrp="1"/>
          </p:cNvSpPr>
          <p:nvPr>
            <p:ph type="title"/>
          </p:nvPr>
        </p:nvSpPr>
        <p:spPr>
          <a:xfrm>
            <a:off x="1745520" y="2492140"/>
            <a:ext cx="47715360" cy="320712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11764"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r>
              <a:rPr lang="en-US"/>
              <a:t>Click to edit Master title style</a:t>
            </a:r>
            <a:endParaRPr/>
          </a:p>
        </p:txBody>
      </p:sp>
      <p:sp>
        <p:nvSpPr>
          <p:cNvPr id="21" name="Shape 21"/>
          <p:cNvSpPr txBox="1">
            <a:spLocks noGrp="1"/>
          </p:cNvSpPr>
          <p:nvPr>
            <p:ph type="body" idx="1"/>
          </p:nvPr>
        </p:nvSpPr>
        <p:spPr>
          <a:xfrm>
            <a:off x="34806800" y="6512941"/>
            <a:ext cx="1346016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
        <p:nvSpPr>
          <p:cNvPr id="22" name="Shape 22"/>
          <p:cNvSpPr txBox="1">
            <a:spLocks noGrp="1"/>
          </p:cNvSpPr>
          <p:nvPr>
            <p:ph type="body" idx="2"/>
          </p:nvPr>
        </p:nvSpPr>
        <p:spPr>
          <a:xfrm>
            <a:off x="18337482" y="6634126"/>
            <a:ext cx="1346016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
        <p:nvSpPr>
          <p:cNvPr id="23" name="Shape 23"/>
          <p:cNvSpPr txBox="1">
            <a:spLocks noGrp="1"/>
          </p:cNvSpPr>
          <p:nvPr>
            <p:ph type="body" idx="3"/>
          </p:nvPr>
        </p:nvSpPr>
        <p:spPr>
          <a:xfrm>
            <a:off x="2270101" y="6747022"/>
            <a:ext cx="13460160" cy="17928961"/>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040" b="0" i="0" u="none" strike="noStrike" cap="none">
                <a:solidFill>
                  <a:srgbClr val="000000"/>
                </a:solidFill>
                <a:latin typeface="Arial"/>
                <a:ea typeface="Arial"/>
                <a:cs typeface="Arial"/>
                <a:sym typeface="Arial"/>
              </a:defRPr>
            </a:lvl9pPr>
          </a:lstStyle>
          <a:p>
            <a:pPr lvl="0"/>
            <a:r>
              <a:rPr lang="en-US"/>
              <a:t>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ustom Layout 1">
    <p:spTree>
      <p:nvGrpSpPr>
        <p:cNvPr id="1" name="Shape 24"/>
        <p:cNvGrpSpPr/>
        <p:nvPr/>
      </p:nvGrpSpPr>
      <p:grpSpPr>
        <a:xfrm>
          <a:off x="0" y="0"/>
          <a:ext cx="0" cy="0"/>
          <a:chOff x="0" y="0"/>
          <a:chExt cx="0" cy="0"/>
        </a:xfrm>
      </p:grpSpPr>
      <p:sp>
        <p:nvSpPr>
          <p:cNvPr id="25" name="Shape 25"/>
          <p:cNvSpPr txBox="1">
            <a:spLocks noGrp="1"/>
          </p:cNvSpPr>
          <p:nvPr>
            <p:ph type="subTitle" idx="1"/>
          </p:nvPr>
        </p:nvSpPr>
        <p:spPr>
          <a:xfrm>
            <a:off x="1745522" y="5629823"/>
            <a:ext cx="42048720" cy="1999199"/>
          </a:xfrm>
          <a:prstGeom prst="rect">
            <a:avLst/>
          </a:prstGeom>
          <a:noFill/>
          <a:ln>
            <a:noFill/>
          </a:ln>
        </p:spPr>
        <p:txBody>
          <a:bodyPr lIns="91425" tIns="91425" rIns="91425" bIns="91425" anchor="t" anchorCtr="0"/>
          <a:lstStyle>
            <a:lvl1pPr marL="0" marR="0" lvl="0"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1pPr>
            <a:lvl2pPr marL="1920668" marR="0" lvl="1"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2pPr>
            <a:lvl3pPr marL="3841332" marR="0" lvl="2"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3pPr>
            <a:lvl4pPr marL="5762000" marR="0" lvl="3"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4pPr>
            <a:lvl5pPr marL="7682668" marR="0" lvl="4"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5pPr>
            <a:lvl6pPr marL="9603336" marR="0" lvl="5"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6pPr>
            <a:lvl7pPr marL="11524000" marR="0" lvl="6"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7pPr>
            <a:lvl8pPr marL="13444668" marR="0" lvl="7"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8pPr>
            <a:lvl9pPr marL="15365336" marR="0" lvl="8" indent="0" rtl="0">
              <a:lnSpc>
                <a:spcPct val="100000"/>
              </a:lnSpc>
              <a:spcBef>
                <a:spcPts val="0"/>
              </a:spcBef>
              <a:spcAft>
                <a:spcPts val="0"/>
              </a:spcAft>
              <a:buClr>
                <a:srgbClr val="000000"/>
              </a:buClr>
              <a:buFont typeface="Arial"/>
              <a:buNone/>
              <a:defRPr b="1" i="0" u="none" strike="noStrike" cap="none">
                <a:solidFill>
                  <a:srgbClr val="000000"/>
                </a:solidFill>
                <a:latin typeface="Arial"/>
                <a:ea typeface="Arial"/>
                <a:cs typeface="Arial"/>
                <a:sym typeface="Arial"/>
              </a:defRPr>
            </a:lvl9pPr>
          </a:lstStyle>
          <a:p>
            <a:r>
              <a:rPr lang="en-US"/>
              <a:t>Click to edit Master subtitle style</a:t>
            </a:r>
            <a:endParaRPr/>
          </a:p>
        </p:txBody>
      </p:sp>
      <p:sp>
        <p:nvSpPr>
          <p:cNvPr id="26" name="Shape 26"/>
          <p:cNvSpPr txBox="1">
            <a:spLocks noGrp="1"/>
          </p:cNvSpPr>
          <p:nvPr>
            <p:ph type="title"/>
          </p:nvPr>
        </p:nvSpPr>
        <p:spPr>
          <a:xfrm>
            <a:off x="1745520" y="6332620"/>
            <a:ext cx="47715360" cy="3207121"/>
          </a:xfrm>
          <a:prstGeom prst="rect">
            <a:avLst/>
          </a:prstGeom>
        </p:spPr>
        <p:txBody>
          <a:bodyPr lIns="91425" tIns="91425" rIns="91425" bIns="91425" anchor="t" anchorCtr="0"/>
          <a:lstStyle>
            <a:lvl1pPr lvl="0" rtl="0">
              <a:spcBef>
                <a:spcPts val="0"/>
              </a:spcBef>
              <a:buNone/>
              <a:defRPr sz="30248"/>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r>
              <a:rPr lang="en-US"/>
              <a:t>Click to edit Master 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all out plus image">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1225842" y="1282259"/>
            <a:ext cx="10417680" cy="13098960"/>
          </a:xfrm>
          <a:prstGeom prst="rect">
            <a:avLst/>
          </a:prstGeom>
        </p:spPr>
        <p:txBody>
          <a:bodyPr lIns="91425" tIns="91425" rIns="91425" bIns="91425" anchor="t" anchorCtr="0"/>
          <a:lstStyle>
            <a:lvl1pPr lvl="0">
              <a:spcBef>
                <a:spcPts val="0"/>
              </a:spcBef>
              <a:buNone/>
              <a:defRPr sz="7560"/>
            </a:lvl1pPr>
            <a:lvl2pPr lvl="1">
              <a:spcBef>
                <a:spcPts val="0"/>
              </a:spcBef>
              <a:buNone/>
              <a:defRPr sz="7560"/>
            </a:lvl2pPr>
            <a:lvl3pPr lvl="2">
              <a:spcBef>
                <a:spcPts val="0"/>
              </a:spcBef>
              <a:buNone/>
              <a:defRPr sz="7560"/>
            </a:lvl3pPr>
            <a:lvl4pPr lvl="3">
              <a:spcBef>
                <a:spcPts val="0"/>
              </a:spcBef>
              <a:buNone/>
              <a:defRPr sz="7560"/>
            </a:lvl4pPr>
            <a:lvl5pPr lvl="4">
              <a:spcBef>
                <a:spcPts val="0"/>
              </a:spcBef>
              <a:buNone/>
              <a:defRPr sz="7560"/>
            </a:lvl5pPr>
            <a:lvl6pPr lvl="5">
              <a:spcBef>
                <a:spcPts val="0"/>
              </a:spcBef>
              <a:buNone/>
              <a:defRPr sz="7560"/>
            </a:lvl6pPr>
            <a:lvl7pPr lvl="6">
              <a:spcBef>
                <a:spcPts val="0"/>
              </a:spcBef>
              <a:buNone/>
              <a:defRPr sz="7560"/>
            </a:lvl7pPr>
            <a:lvl8pPr lvl="7">
              <a:spcBef>
                <a:spcPts val="0"/>
              </a:spcBef>
              <a:buNone/>
              <a:defRPr sz="7560"/>
            </a:lvl8pPr>
            <a:lvl9pPr lvl="8">
              <a:spcBef>
                <a:spcPts val="0"/>
              </a:spcBef>
              <a:buNone/>
              <a:defRPr sz="7560"/>
            </a:lvl9pPr>
          </a:lstStyle>
          <a:p>
            <a:r>
              <a:rPr lang="en-US"/>
              <a:t>Click to edit Master title style</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29"/>
        <p:cNvGrpSpPr/>
        <p:nvPr/>
      </p:nvGrpSpPr>
      <p:grpSpPr>
        <a:xfrm>
          <a:off x="0" y="0"/>
          <a:ext cx="0" cy="0"/>
          <a:chOff x="0" y="0"/>
          <a:chExt cx="0" cy="0"/>
        </a:xfrm>
      </p:grpSpPr>
      <p:sp>
        <p:nvSpPr>
          <p:cNvPr id="30" name="Shape 30"/>
          <p:cNvSpPr/>
          <p:nvPr/>
        </p:nvSpPr>
        <p:spPr>
          <a:xfrm>
            <a:off x="25603200" y="-754041"/>
            <a:ext cx="25603200" cy="29556241"/>
          </a:xfrm>
          <a:prstGeom prst="rect">
            <a:avLst/>
          </a:prstGeom>
          <a:solidFill>
            <a:schemeClr val="accent1"/>
          </a:solidFill>
          <a:ln>
            <a:noFill/>
          </a:ln>
        </p:spPr>
        <p:txBody>
          <a:bodyPr lIns="383984" tIns="383984" rIns="383984" bIns="383984" anchor="ctr" anchorCtr="0">
            <a:noAutofit/>
          </a:bodyPr>
          <a:lstStyle/>
          <a:p>
            <a:pPr marL="0" marR="0" lvl="0" indent="0" algn="l" rtl="0">
              <a:lnSpc>
                <a:spcPct val="100000"/>
              </a:lnSpc>
              <a:spcBef>
                <a:spcPts val="0"/>
              </a:spcBef>
              <a:spcAft>
                <a:spcPts val="0"/>
              </a:spcAft>
              <a:buClr>
                <a:srgbClr val="000000"/>
              </a:buClr>
              <a:buFont typeface="Arial"/>
              <a:buNone/>
            </a:pPr>
            <a:endParaRPr sz="5880" b="0" i="0" u="none" strike="noStrike" cap="none">
              <a:solidFill>
                <a:srgbClr val="000000"/>
              </a:solidFill>
              <a:latin typeface="Arial"/>
              <a:ea typeface="Arial"/>
              <a:cs typeface="Arial"/>
              <a:sym typeface="Arial"/>
            </a:endParaRPr>
          </a:p>
        </p:txBody>
      </p:sp>
      <p:sp>
        <p:nvSpPr>
          <p:cNvPr id="31" name="Shape 31"/>
          <p:cNvSpPr txBox="1">
            <a:spLocks noGrp="1"/>
          </p:cNvSpPr>
          <p:nvPr>
            <p:ph type="title"/>
          </p:nvPr>
        </p:nvSpPr>
        <p:spPr>
          <a:xfrm>
            <a:off x="1486800" y="6905781"/>
            <a:ext cx="22653120" cy="8300880"/>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Arial"/>
              <a:buNone/>
              <a:defRPr sz="17643" b="1" i="0" u="none" strike="noStrike" cap="none">
                <a:solidFill>
                  <a:schemeClr val="dk1"/>
                </a:solidFill>
                <a:latin typeface="Arial"/>
                <a:ea typeface="Arial"/>
                <a:cs typeface="Arial"/>
                <a:sym typeface="Arial"/>
              </a:defRPr>
            </a:lvl1pPr>
            <a:lvl2pPr lvl="1" indent="0" algn="ctr">
              <a:spcBef>
                <a:spcPts val="0"/>
              </a:spcBef>
              <a:buClr>
                <a:schemeClr val="dk1"/>
              </a:buClr>
              <a:buFont typeface="Arial"/>
              <a:buNone/>
              <a:defRPr sz="17643" b="1">
                <a:solidFill>
                  <a:schemeClr val="dk1"/>
                </a:solidFill>
              </a:defRPr>
            </a:lvl2pPr>
            <a:lvl3pPr lvl="2" indent="0" algn="ctr">
              <a:spcBef>
                <a:spcPts val="0"/>
              </a:spcBef>
              <a:buClr>
                <a:schemeClr val="dk1"/>
              </a:buClr>
              <a:buFont typeface="Arial"/>
              <a:buNone/>
              <a:defRPr sz="17643" b="1">
                <a:solidFill>
                  <a:schemeClr val="dk1"/>
                </a:solidFill>
              </a:defRPr>
            </a:lvl3pPr>
            <a:lvl4pPr lvl="3" indent="0" algn="ctr">
              <a:spcBef>
                <a:spcPts val="0"/>
              </a:spcBef>
              <a:buClr>
                <a:schemeClr val="dk1"/>
              </a:buClr>
              <a:buFont typeface="Arial"/>
              <a:buNone/>
              <a:defRPr sz="17643" b="1">
                <a:solidFill>
                  <a:schemeClr val="dk1"/>
                </a:solidFill>
              </a:defRPr>
            </a:lvl4pPr>
            <a:lvl5pPr lvl="4" indent="0" algn="ctr">
              <a:spcBef>
                <a:spcPts val="0"/>
              </a:spcBef>
              <a:buClr>
                <a:schemeClr val="dk1"/>
              </a:buClr>
              <a:buFont typeface="Arial"/>
              <a:buNone/>
              <a:defRPr sz="17643" b="1">
                <a:solidFill>
                  <a:schemeClr val="dk1"/>
                </a:solidFill>
              </a:defRPr>
            </a:lvl5pPr>
            <a:lvl6pPr lvl="5" indent="0" algn="ctr">
              <a:spcBef>
                <a:spcPts val="0"/>
              </a:spcBef>
              <a:buClr>
                <a:schemeClr val="dk1"/>
              </a:buClr>
              <a:buFont typeface="Arial"/>
              <a:buNone/>
              <a:defRPr sz="17643" b="1">
                <a:solidFill>
                  <a:schemeClr val="dk1"/>
                </a:solidFill>
              </a:defRPr>
            </a:lvl6pPr>
            <a:lvl7pPr lvl="6" indent="0" algn="ctr">
              <a:spcBef>
                <a:spcPts val="0"/>
              </a:spcBef>
              <a:buClr>
                <a:schemeClr val="dk1"/>
              </a:buClr>
              <a:buFont typeface="Arial"/>
              <a:buNone/>
              <a:defRPr sz="17643" b="1">
                <a:solidFill>
                  <a:schemeClr val="dk1"/>
                </a:solidFill>
              </a:defRPr>
            </a:lvl7pPr>
            <a:lvl8pPr lvl="7" indent="0" algn="ctr">
              <a:spcBef>
                <a:spcPts val="0"/>
              </a:spcBef>
              <a:buClr>
                <a:schemeClr val="dk1"/>
              </a:buClr>
              <a:buFont typeface="Arial"/>
              <a:buNone/>
              <a:defRPr sz="17643" b="1">
                <a:solidFill>
                  <a:schemeClr val="dk1"/>
                </a:solidFill>
              </a:defRPr>
            </a:lvl8pPr>
            <a:lvl9pPr lvl="8" indent="0" algn="ctr">
              <a:spcBef>
                <a:spcPts val="0"/>
              </a:spcBef>
              <a:buClr>
                <a:schemeClr val="dk1"/>
              </a:buClr>
              <a:buFont typeface="Arial"/>
              <a:buNone/>
              <a:defRPr sz="17643" b="1">
                <a:solidFill>
                  <a:schemeClr val="dk1"/>
                </a:solidFill>
              </a:defRPr>
            </a:lvl9pPr>
          </a:lstStyle>
          <a:p>
            <a:r>
              <a:rPr lang="en-US"/>
              <a:t>Click to edit Master title style</a:t>
            </a:r>
            <a:endParaRPr/>
          </a:p>
        </p:txBody>
      </p:sp>
      <p:sp>
        <p:nvSpPr>
          <p:cNvPr id="32" name="Shape 32"/>
          <p:cNvSpPr txBox="1">
            <a:spLocks noGrp="1"/>
          </p:cNvSpPr>
          <p:nvPr>
            <p:ph type="subTitle" idx="1"/>
          </p:nvPr>
        </p:nvSpPr>
        <p:spPr>
          <a:xfrm>
            <a:off x="1486800" y="15697223"/>
            <a:ext cx="22653120" cy="691656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1pPr>
            <a:lvl2pPr marL="1920668" marR="0" lvl="1"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2pPr>
            <a:lvl3pPr marL="3841332" marR="0" lvl="2"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3pPr>
            <a:lvl4pPr marL="5762000" marR="0" lvl="3"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4pPr>
            <a:lvl5pPr marL="7682668" marR="0" lvl="4"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5pPr>
            <a:lvl6pPr marL="9603336" marR="0" lvl="5"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6pPr>
            <a:lvl7pPr marL="11524000" marR="0" lvl="6"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7pPr>
            <a:lvl8pPr marL="13444668" marR="0" lvl="7"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8pPr>
            <a:lvl9pPr marL="15365336" marR="0" lvl="8" indent="0" algn="ctr" rtl="0">
              <a:lnSpc>
                <a:spcPct val="100000"/>
              </a:lnSpc>
              <a:spcBef>
                <a:spcPts val="0"/>
              </a:spcBef>
              <a:spcAft>
                <a:spcPts val="0"/>
              </a:spcAft>
              <a:buClr>
                <a:srgbClr val="000000"/>
              </a:buClr>
              <a:buFont typeface="Arial"/>
              <a:buNone/>
              <a:defRPr sz="8824" b="0" i="0" u="none" strike="noStrike" cap="none">
                <a:solidFill>
                  <a:srgbClr val="000000"/>
                </a:solidFill>
                <a:latin typeface="Arial"/>
                <a:ea typeface="Arial"/>
                <a:cs typeface="Arial"/>
                <a:sym typeface="Arial"/>
              </a:defRPr>
            </a:lvl9pPr>
          </a:lstStyle>
          <a:p>
            <a:r>
              <a:rPr lang="en-US"/>
              <a:t>Click to edit Master subtitle style</a:t>
            </a:r>
            <a:endParaRPr/>
          </a:p>
        </p:txBody>
      </p:sp>
      <p:sp>
        <p:nvSpPr>
          <p:cNvPr id="33" name="Shape 33"/>
          <p:cNvSpPr txBox="1">
            <a:spLocks noGrp="1"/>
          </p:cNvSpPr>
          <p:nvPr>
            <p:ph type="body" idx="2"/>
          </p:nvPr>
        </p:nvSpPr>
        <p:spPr>
          <a:xfrm>
            <a:off x="27661200" y="4054823"/>
            <a:ext cx="21487200" cy="20692559"/>
          </a:xfrm>
          <a:prstGeom prst="rect">
            <a:avLst/>
          </a:prstGeom>
          <a:noFill/>
          <a:ln>
            <a:noFill/>
          </a:ln>
        </p:spPr>
        <p:txBody>
          <a:bodyPr lIns="91425" tIns="91425" rIns="91425" bIns="91425" anchor="ctr" anchorCtr="0"/>
          <a:lstStyle>
            <a:lvl1pPr marL="0" marR="0" lvl="0" indent="0" algn="l" rtl="0">
              <a:lnSpc>
                <a:spcPct val="115000"/>
              </a:lnSpc>
              <a:spcBef>
                <a:spcPts val="0"/>
              </a:spcBef>
              <a:spcAft>
                <a:spcPts val="6720"/>
              </a:spcAft>
              <a:buClr>
                <a:srgbClr val="000000"/>
              </a:buClr>
              <a:buFont typeface="Arial"/>
              <a:buNone/>
              <a:defRPr sz="7560" b="0" i="0" u="none" strike="noStrike" cap="none">
                <a:solidFill>
                  <a:srgbClr val="000000"/>
                </a:solidFill>
                <a:latin typeface="Arial"/>
                <a:ea typeface="Arial"/>
                <a:cs typeface="Arial"/>
                <a:sym typeface="Arial"/>
              </a:defRPr>
            </a:lvl1pPr>
            <a:lvl2pPr marL="1920668" marR="0" lvl="1"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2pPr>
            <a:lvl3pPr marL="3841332" marR="0" lvl="2"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3pPr>
            <a:lvl4pPr marL="5762000" marR="0" lvl="3"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4pPr>
            <a:lvl5pPr marL="7682668" marR="0" lvl="4"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5pPr>
            <a:lvl6pPr marL="9603336" marR="0" lvl="5"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6pPr>
            <a:lvl7pPr marL="11524000" marR="0" lvl="6"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7pPr>
            <a:lvl8pPr marL="13444668" marR="0" lvl="7"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8pPr>
            <a:lvl9pPr marL="15365336" marR="0" lvl="8" indent="0" algn="l" rtl="0">
              <a:lnSpc>
                <a:spcPct val="115000"/>
              </a:lnSpc>
              <a:spcBef>
                <a:spcPts val="0"/>
              </a:spcBef>
              <a:spcAft>
                <a:spcPts val="6720"/>
              </a:spcAft>
              <a:buClr>
                <a:srgbClr val="000000"/>
              </a:buClr>
              <a:buFont typeface="Arial"/>
              <a:buNone/>
              <a:defRPr sz="5880" b="0" i="0" u="none" strike="noStrike" cap="none">
                <a:solidFill>
                  <a:srgbClr val="000000"/>
                </a:solidFill>
                <a:latin typeface="Arial"/>
                <a:ea typeface="Arial"/>
                <a:cs typeface="Arial"/>
                <a:sym typeface="Arial"/>
              </a:defRPr>
            </a:lvl9pPr>
          </a:lstStyle>
          <a:p>
            <a:pPr lvl="0"/>
            <a:r>
              <a:rPr lang="en-US"/>
              <a:t>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ustom Layout 2">
    <p:spTree>
      <p:nvGrpSpPr>
        <p:cNvPr id="1" name="Shape 34"/>
        <p:cNvGrpSpPr/>
        <p:nvPr/>
      </p:nvGrpSpPr>
      <p:grpSpPr>
        <a:xfrm>
          <a:off x="0" y="0"/>
          <a:ext cx="0" cy="0"/>
          <a:chOff x="0" y="0"/>
          <a:chExt cx="0" cy="0"/>
        </a:xfrm>
      </p:grpSpPr>
      <p:sp>
        <p:nvSpPr>
          <p:cNvPr id="35" name="Shape 35"/>
          <p:cNvSpPr txBox="1">
            <a:spLocks noGrp="1"/>
          </p:cNvSpPr>
          <p:nvPr>
            <p:ph type="title"/>
          </p:nvPr>
        </p:nvSpPr>
        <p:spPr>
          <a:xfrm>
            <a:off x="1745520" y="2492140"/>
            <a:ext cx="47715360" cy="3207121"/>
          </a:xfrm>
          <a:prstGeom prst="rect">
            <a:avLst/>
          </a:prstGeom>
        </p:spPr>
        <p:txBody>
          <a:bodyPr lIns="91425" tIns="91425" rIns="91425" bIns="91425" anchor="t" anchorCtr="0"/>
          <a:lstStyle>
            <a:lvl1pPr lvl="0">
              <a:spcBef>
                <a:spcPts val="0"/>
              </a:spcBef>
              <a:buNone/>
              <a:defRPr sz="15124"/>
            </a:lvl1pPr>
            <a:lvl2pPr lvl="1">
              <a:spcBef>
                <a:spcPts val="0"/>
              </a:spcBef>
              <a:buNone/>
              <a:defRPr sz="15124"/>
            </a:lvl2pPr>
            <a:lvl3pPr lvl="2">
              <a:spcBef>
                <a:spcPts val="0"/>
              </a:spcBef>
              <a:buNone/>
              <a:defRPr sz="15124"/>
            </a:lvl3pPr>
            <a:lvl4pPr lvl="3">
              <a:spcBef>
                <a:spcPts val="0"/>
              </a:spcBef>
              <a:buNone/>
              <a:defRPr sz="15124"/>
            </a:lvl4pPr>
            <a:lvl5pPr lvl="4">
              <a:spcBef>
                <a:spcPts val="0"/>
              </a:spcBef>
              <a:buNone/>
              <a:defRPr sz="15124"/>
            </a:lvl5pPr>
            <a:lvl6pPr lvl="5">
              <a:spcBef>
                <a:spcPts val="0"/>
              </a:spcBef>
              <a:buNone/>
              <a:defRPr sz="15124"/>
            </a:lvl6pPr>
            <a:lvl7pPr lvl="6">
              <a:spcBef>
                <a:spcPts val="0"/>
              </a:spcBef>
              <a:buNone/>
              <a:defRPr sz="15124"/>
            </a:lvl7pPr>
            <a:lvl8pPr lvl="7">
              <a:spcBef>
                <a:spcPts val="0"/>
              </a:spcBef>
              <a:buNone/>
              <a:defRPr sz="15124"/>
            </a:lvl8pPr>
            <a:lvl9pPr lvl="8">
              <a:spcBef>
                <a:spcPts val="0"/>
              </a:spcBef>
              <a:buNone/>
              <a:defRPr sz="15124"/>
            </a:lvl9pPr>
          </a:lstStyle>
          <a:p>
            <a:r>
              <a:rPr lang="en-US"/>
              <a:t>Click to edit Master title style</a:t>
            </a:r>
            <a:endParaRPr/>
          </a:p>
        </p:txBody>
      </p:sp>
      <p:sp>
        <p:nvSpPr>
          <p:cNvPr id="36" name="Shape 36"/>
          <p:cNvSpPr/>
          <p:nvPr/>
        </p:nvSpPr>
        <p:spPr>
          <a:xfrm>
            <a:off x="-107659" y="9857123"/>
            <a:ext cx="51313920" cy="19256159"/>
          </a:xfrm>
          <a:prstGeom prst="rect">
            <a:avLst/>
          </a:prstGeom>
          <a:solidFill>
            <a:schemeClr val="accent1"/>
          </a:solidFill>
          <a:ln>
            <a:noFill/>
          </a:ln>
        </p:spPr>
        <p:txBody>
          <a:bodyPr lIns="383984" tIns="383984" rIns="383984" bIns="383984" anchor="ctr" anchorCtr="0">
            <a:noAutofit/>
          </a:bodyPr>
          <a:lstStyle/>
          <a:p>
            <a:pPr lvl="0">
              <a:spcBef>
                <a:spcPts val="0"/>
              </a:spcBef>
              <a:buNone/>
            </a:pPr>
            <a:endParaRPr sz="3162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over Intro Option 2">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1745520" y="7186060"/>
            <a:ext cx="47715360" cy="3207121"/>
          </a:xfrm>
          <a:prstGeom prst="rect">
            <a:avLst/>
          </a:prstGeom>
          <a:noFill/>
          <a:ln>
            <a:noFill/>
          </a:ln>
        </p:spPr>
        <p:txBody>
          <a:bodyPr lIns="91425" tIns="91425" rIns="91425" bIns="91425" anchor="t" anchorCtr="0"/>
          <a:lstStyle>
            <a:lvl1pPr marL="0" marR="0" lvl="0" indent="0" rtl="0">
              <a:lnSpc>
                <a:spcPct val="100000"/>
              </a:lnSpc>
              <a:spcBef>
                <a:spcPts val="0"/>
              </a:spcBef>
              <a:spcAft>
                <a:spcPts val="0"/>
              </a:spcAft>
              <a:buClr>
                <a:schemeClr val="dk1"/>
              </a:buClr>
              <a:buFont typeface="Arial"/>
              <a:buNone/>
              <a:defRPr sz="30248" b="1" i="0" u="none" strike="noStrike" cap="none">
                <a:solidFill>
                  <a:schemeClr val="dk1"/>
                </a:solidFill>
                <a:latin typeface="Arial"/>
                <a:ea typeface="Arial"/>
                <a:cs typeface="Arial"/>
                <a:sym typeface="Arial"/>
              </a:defRPr>
            </a:lvl1pPr>
            <a:lvl2pPr lvl="1" indent="0" rtl="0">
              <a:spcBef>
                <a:spcPts val="0"/>
              </a:spcBef>
              <a:buClr>
                <a:schemeClr val="dk1"/>
              </a:buClr>
              <a:buFont typeface="Arial"/>
              <a:buNone/>
              <a:defRPr sz="11764" b="1">
                <a:solidFill>
                  <a:schemeClr val="dk1"/>
                </a:solidFill>
              </a:defRPr>
            </a:lvl2pPr>
            <a:lvl3pPr lvl="2" indent="0" rtl="0">
              <a:spcBef>
                <a:spcPts val="0"/>
              </a:spcBef>
              <a:buClr>
                <a:schemeClr val="dk1"/>
              </a:buClr>
              <a:buFont typeface="Arial"/>
              <a:buNone/>
              <a:defRPr sz="11764" b="1">
                <a:solidFill>
                  <a:schemeClr val="dk1"/>
                </a:solidFill>
              </a:defRPr>
            </a:lvl3pPr>
            <a:lvl4pPr lvl="3" indent="0" rtl="0">
              <a:spcBef>
                <a:spcPts val="0"/>
              </a:spcBef>
              <a:buClr>
                <a:schemeClr val="dk1"/>
              </a:buClr>
              <a:buFont typeface="Arial"/>
              <a:buNone/>
              <a:defRPr sz="11764" b="1">
                <a:solidFill>
                  <a:schemeClr val="dk1"/>
                </a:solidFill>
              </a:defRPr>
            </a:lvl4pPr>
            <a:lvl5pPr lvl="4" indent="0" rtl="0">
              <a:spcBef>
                <a:spcPts val="0"/>
              </a:spcBef>
              <a:buClr>
                <a:schemeClr val="dk1"/>
              </a:buClr>
              <a:buFont typeface="Arial"/>
              <a:buNone/>
              <a:defRPr sz="11764" b="1">
                <a:solidFill>
                  <a:schemeClr val="dk1"/>
                </a:solidFill>
              </a:defRPr>
            </a:lvl5pPr>
            <a:lvl6pPr lvl="5" indent="0" rtl="0">
              <a:spcBef>
                <a:spcPts val="0"/>
              </a:spcBef>
              <a:buClr>
                <a:schemeClr val="dk1"/>
              </a:buClr>
              <a:buFont typeface="Arial"/>
              <a:buNone/>
              <a:defRPr sz="11764" b="1">
                <a:solidFill>
                  <a:schemeClr val="dk1"/>
                </a:solidFill>
              </a:defRPr>
            </a:lvl6pPr>
            <a:lvl7pPr lvl="6" indent="0" rtl="0">
              <a:spcBef>
                <a:spcPts val="0"/>
              </a:spcBef>
              <a:buClr>
                <a:schemeClr val="dk1"/>
              </a:buClr>
              <a:buFont typeface="Arial"/>
              <a:buNone/>
              <a:defRPr sz="11764" b="1">
                <a:solidFill>
                  <a:schemeClr val="dk1"/>
                </a:solidFill>
              </a:defRPr>
            </a:lvl7pPr>
            <a:lvl8pPr lvl="7" indent="0" rtl="0">
              <a:spcBef>
                <a:spcPts val="0"/>
              </a:spcBef>
              <a:buClr>
                <a:schemeClr val="dk1"/>
              </a:buClr>
              <a:buFont typeface="Arial"/>
              <a:buNone/>
              <a:defRPr sz="11764" b="1">
                <a:solidFill>
                  <a:schemeClr val="dk1"/>
                </a:solidFill>
              </a:defRPr>
            </a:lvl8pPr>
            <a:lvl9pPr lvl="8" indent="0" rtl="0">
              <a:spcBef>
                <a:spcPts val="0"/>
              </a:spcBef>
              <a:buClr>
                <a:schemeClr val="dk1"/>
              </a:buClr>
              <a:buFont typeface="Arial"/>
              <a:buNone/>
              <a:defRPr sz="11764" b="1">
                <a:solidFill>
                  <a:schemeClr val="dk1"/>
                </a:solidFill>
              </a:defRPr>
            </a:lvl9pPr>
          </a:lstStyle>
          <a:p>
            <a:r>
              <a:rPr lang="en-US"/>
              <a:t>Click to edit Master title style</a:t>
            </a:r>
            <a:endParaRPr/>
          </a:p>
        </p:txBody>
      </p:sp>
      <p:sp>
        <p:nvSpPr>
          <p:cNvPr id="39" name="Shape 39"/>
          <p:cNvSpPr txBox="1">
            <a:spLocks noGrp="1"/>
          </p:cNvSpPr>
          <p:nvPr>
            <p:ph type="subTitle" idx="1"/>
          </p:nvPr>
        </p:nvSpPr>
        <p:spPr>
          <a:xfrm>
            <a:off x="2446221" y="5629823"/>
            <a:ext cx="42048720" cy="1999199"/>
          </a:xfrm>
          <a:prstGeom prst="rect">
            <a:avLst/>
          </a:prstGeom>
          <a:noFill/>
          <a:ln>
            <a:noFill/>
          </a:ln>
        </p:spPr>
        <p:txBody>
          <a:bodyPr lIns="91425" tIns="91425" rIns="91425" bIns="91425" anchor="b" anchorCtr="0"/>
          <a:lstStyle>
            <a:lvl1pPr marL="0" marR="0" lvl="0"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1pPr>
            <a:lvl2pPr marL="1920668" marR="0" lvl="1"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2pPr>
            <a:lvl3pPr marL="3841332" marR="0" lvl="2"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3pPr>
            <a:lvl4pPr marL="5762000" marR="0" lvl="3"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4pPr>
            <a:lvl5pPr marL="7682668" marR="0" lvl="4"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5pPr>
            <a:lvl6pPr marL="9603336" marR="0" lvl="5"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6pPr>
            <a:lvl7pPr marL="11524000" marR="0" lvl="6"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7pPr>
            <a:lvl8pPr marL="13444668" marR="0" lvl="7"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8pPr>
            <a:lvl9pPr marL="15365336" marR="0" lvl="8" indent="0" rtl="0">
              <a:lnSpc>
                <a:spcPct val="100000"/>
              </a:lnSpc>
              <a:spcBef>
                <a:spcPts val="0"/>
              </a:spcBef>
              <a:spcAft>
                <a:spcPts val="0"/>
              </a:spcAft>
              <a:buClr>
                <a:srgbClr val="000000"/>
              </a:buClr>
              <a:buFont typeface="Arial"/>
              <a:buNone/>
              <a:defRPr sz="5880" b="1" i="0" u="none" strike="noStrike" cap="none">
                <a:solidFill>
                  <a:srgbClr val="000000"/>
                </a:solidFill>
                <a:latin typeface="Arial"/>
                <a:ea typeface="Arial"/>
                <a:cs typeface="Arial"/>
                <a:sym typeface="Arial"/>
              </a:defRPr>
            </a:lvl9pPr>
          </a:lstStyle>
          <a:p>
            <a:r>
              <a:rPr lang="en-US"/>
              <a:t>Click to edit Master subtitle style</a:t>
            </a:r>
            <a:endParaRPr/>
          </a:p>
        </p:txBody>
      </p:sp>
      <p:pic>
        <p:nvPicPr>
          <p:cNvPr id="40" name="Shape 40"/>
          <p:cNvPicPr preferRelativeResize="0"/>
          <p:nvPr/>
        </p:nvPicPr>
        <p:blipFill>
          <a:blip r:embed="rId2">
            <a:extLst>
              <a:ext uri="{28A0092B-C50C-407E-A947-70E740481C1C}">
                <a14:useLocalDpi xmlns:a14="http://schemas.microsoft.com/office/drawing/2010/main" val="0"/>
              </a:ext>
            </a:extLst>
          </a:blip>
          <a:stretch>
            <a:fillRect/>
          </a:stretch>
        </p:blipFill>
        <p:spPr>
          <a:xfrm>
            <a:off x="1109373" y="21276771"/>
            <a:ext cx="19058181" cy="53844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745520" y="2492140"/>
            <a:ext cx="47715360" cy="3207121"/>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1"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b="1">
                <a:solidFill>
                  <a:schemeClr val="dk1"/>
                </a:solidFill>
              </a:defRPr>
            </a:lvl2pPr>
            <a:lvl3pPr lvl="2" indent="0">
              <a:spcBef>
                <a:spcPts val="0"/>
              </a:spcBef>
              <a:buClr>
                <a:schemeClr val="dk1"/>
              </a:buClr>
              <a:buFont typeface="Arial"/>
              <a:buNone/>
              <a:defRPr sz="2800" b="1">
                <a:solidFill>
                  <a:schemeClr val="dk1"/>
                </a:solidFill>
              </a:defRPr>
            </a:lvl3pPr>
            <a:lvl4pPr lvl="3" indent="0">
              <a:spcBef>
                <a:spcPts val="0"/>
              </a:spcBef>
              <a:buClr>
                <a:schemeClr val="dk1"/>
              </a:buClr>
              <a:buFont typeface="Arial"/>
              <a:buNone/>
              <a:defRPr sz="2800" b="1">
                <a:solidFill>
                  <a:schemeClr val="dk1"/>
                </a:solidFill>
              </a:defRPr>
            </a:lvl4pPr>
            <a:lvl5pPr lvl="4" indent="0">
              <a:spcBef>
                <a:spcPts val="0"/>
              </a:spcBef>
              <a:buClr>
                <a:schemeClr val="dk1"/>
              </a:buClr>
              <a:buFont typeface="Arial"/>
              <a:buNone/>
              <a:defRPr sz="2800" b="1">
                <a:solidFill>
                  <a:schemeClr val="dk1"/>
                </a:solidFill>
              </a:defRPr>
            </a:lvl5pPr>
            <a:lvl6pPr lvl="5" indent="0">
              <a:spcBef>
                <a:spcPts val="0"/>
              </a:spcBef>
              <a:buClr>
                <a:schemeClr val="dk1"/>
              </a:buClr>
              <a:buFont typeface="Arial"/>
              <a:buNone/>
              <a:defRPr sz="2800" b="1">
                <a:solidFill>
                  <a:schemeClr val="dk1"/>
                </a:solidFill>
              </a:defRPr>
            </a:lvl6pPr>
            <a:lvl7pPr lvl="6" indent="0">
              <a:spcBef>
                <a:spcPts val="0"/>
              </a:spcBef>
              <a:buClr>
                <a:schemeClr val="dk1"/>
              </a:buClr>
              <a:buFont typeface="Arial"/>
              <a:buNone/>
              <a:defRPr sz="2800" b="1">
                <a:solidFill>
                  <a:schemeClr val="dk1"/>
                </a:solidFill>
              </a:defRPr>
            </a:lvl7pPr>
            <a:lvl8pPr lvl="7" indent="0">
              <a:spcBef>
                <a:spcPts val="0"/>
              </a:spcBef>
              <a:buClr>
                <a:schemeClr val="dk1"/>
              </a:buClr>
              <a:buFont typeface="Arial"/>
              <a:buNone/>
              <a:defRPr sz="2800" b="1">
                <a:solidFill>
                  <a:schemeClr val="dk1"/>
                </a:solidFill>
              </a:defRPr>
            </a:lvl8pPr>
            <a:lvl9pPr lvl="8" indent="0">
              <a:spcBef>
                <a:spcPts val="0"/>
              </a:spcBef>
              <a:buClr>
                <a:schemeClr val="dk1"/>
              </a:buClr>
              <a:buFont typeface="Arial"/>
              <a:buNone/>
              <a:defRPr sz="2800" b="1">
                <a:solidFill>
                  <a:schemeClr val="dk1"/>
                </a:solidFill>
              </a:defRPr>
            </a:lvl9pPr>
          </a:lstStyle>
          <a:p>
            <a:endParaRPr/>
          </a:p>
        </p:txBody>
      </p:sp>
      <p:sp>
        <p:nvSpPr>
          <p:cNvPr id="7" name="Shape 7"/>
          <p:cNvSpPr txBox="1">
            <a:spLocks noGrp="1"/>
          </p:cNvSpPr>
          <p:nvPr>
            <p:ph type="body" idx="1"/>
          </p:nvPr>
        </p:nvSpPr>
        <p:spPr>
          <a:xfrm>
            <a:off x="1745520" y="6453862"/>
            <a:ext cx="47715360" cy="1913184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588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1745547" y="2492153"/>
            <a:ext cx="47715350" cy="3207114"/>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Arial"/>
              <a:buNone/>
              <a:defRPr sz="2800" b="1" i="0" u="none" strike="noStrike" cap="none">
                <a:solidFill>
                  <a:schemeClr val="dk1"/>
                </a:solidFill>
                <a:latin typeface="Arial"/>
                <a:ea typeface="Arial"/>
                <a:cs typeface="Arial"/>
                <a:sym typeface="Arial"/>
              </a:defRPr>
            </a:lvl1pPr>
            <a:lvl2pPr lvl="1" indent="0">
              <a:spcBef>
                <a:spcPts val="0"/>
              </a:spcBef>
              <a:buClr>
                <a:schemeClr val="dk1"/>
              </a:buClr>
              <a:buFont typeface="Arial"/>
              <a:buNone/>
              <a:defRPr sz="2800" b="1">
                <a:solidFill>
                  <a:schemeClr val="dk1"/>
                </a:solidFill>
              </a:defRPr>
            </a:lvl2pPr>
            <a:lvl3pPr lvl="2" indent="0">
              <a:spcBef>
                <a:spcPts val="0"/>
              </a:spcBef>
              <a:buClr>
                <a:schemeClr val="dk1"/>
              </a:buClr>
              <a:buFont typeface="Arial"/>
              <a:buNone/>
              <a:defRPr sz="2800" b="1">
                <a:solidFill>
                  <a:schemeClr val="dk1"/>
                </a:solidFill>
              </a:defRPr>
            </a:lvl3pPr>
            <a:lvl4pPr lvl="3" indent="0">
              <a:spcBef>
                <a:spcPts val="0"/>
              </a:spcBef>
              <a:buClr>
                <a:schemeClr val="dk1"/>
              </a:buClr>
              <a:buFont typeface="Arial"/>
              <a:buNone/>
              <a:defRPr sz="2800" b="1">
                <a:solidFill>
                  <a:schemeClr val="dk1"/>
                </a:solidFill>
              </a:defRPr>
            </a:lvl4pPr>
            <a:lvl5pPr lvl="4" indent="0">
              <a:spcBef>
                <a:spcPts val="0"/>
              </a:spcBef>
              <a:buClr>
                <a:schemeClr val="dk1"/>
              </a:buClr>
              <a:buFont typeface="Arial"/>
              <a:buNone/>
              <a:defRPr sz="2800" b="1">
                <a:solidFill>
                  <a:schemeClr val="dk1"/>
                </a:solidFill>
              </a:defRPr>
            </a:lvl5pPr>
            <a:lvl6pPr lvl="5" indent="0">
              <a:spcBef>
                <a:spcPts val="0"/>
              </a:spcBef>
              <a:buClr>
                <a:schemeClr val="dk1"/>
              </a:buClr>
              <a:buFont typeface="Arial"/>
              <a:buNone/>
              <a:defRPr sz="2800" b="1">
                <a:solidFill>
                  <a:schemeClr val="dk1"/>
                </a:solidFill>
              </a:defRPr>
            </a:lvl6pPr>
            <a:lvl7pPr lvl="6" indent="0">
              <a:spcBef>
                <a:spcPts val="0"/>
              </a:spcBef>
              <a:buClr>
                <a:schemeClr val="dk1"/>
              </a:buClr>
              <a:buFont typeface="Arial"/>
              <a:buNone/>
              <a:defRPr sz="2800" b="1">
                <a:solidFill>
                  <a:schemeClr val="dk1"/>
                </a:solidFill>
              </a:defRPr>
            </a:lvl7pPr>
            <a:lvl8pPr lvl="7" indent="0">
              <a:spcBef>
                <a:spcPts val="0"/>
              </a:spcBef>
              <a:buClr>
                <a:schemeClr val="dk1"/>
              </a:buClr>
              <a:buFont typeface="Arial"/>
              <a:buNone/>
              <a:defRPr sz="2800" b="1">
                <a:solidFill>
                  <a:schemeClr val="dk1"/>
                </a:solidFill>
              </a:defRPr>
            </a:lvl8pPr>
            <a:lvl9pPr lvl="8" indent="0">
              <a:spcBef>
                <a:spcPts val="0"/>
              </a:spcBef>
              <a:buClr>
                <a:schemeClr val="dk1"/>
              </a:buClr>
              <a:buFont typeface="Arial"/>
              <a:buNone/>
              <a:defRPr sz="2800" b="1">
                <a:solidFill>
                  <a:schemeClr val="dk1"/>
                </a:solidFill>
              </a:defRPr>
            </a:lvl9pPr>
          </a:lstStyle>
          <a:p>
            <a:endParaRPr/>
          </a:p>
        </p:txBody>
      </p:sp>
      <p:sp>
        <p:nvSpPr>
          <p:cNvPr id="67" name="Shape 67"/>
          <p:cNvSpPr txBox="1">
            <a:spLocks noGrp="1"/>
          </p:cNvSpPr>
          <p:nvPr>
            <p:ph type="body" idx="1"/>
          </p:nvPr>
        </p:nvSpPr>
        <p:spPr>
          <a:xfrm>
            <a:off x="1745547" y="6453862"/>
            <a:ext cx="47715350" cy="19131840"/>
          </a:xfrm>
          <a:prstGeom prst="rect">
            <a:avLst/>
          </a:prstGeom>
          <a:noFill/>
          <a:ln>
            <a:noFill/>
          </a:ln>
        </p:spPr>
        <p:txBody>
          <a:bodyPr lIns="91425" tIns="91425" rIns="91425" bIns="91425" anchor="t" anchorCtr="0"/>
          <a:lstStyle>
            <a:lvl1pPr marL="0" marR="0" lvl="0" indent="0" algn="l" rtl="0">
              <a:lnSpc>
                <a:spcPct val="115000"/>
              </a:lnSpc>
              <a:spcBef>
                <a:spcPts val="0"/>
              </a:spcBef>
              <a:spcAft>
                <a:spcPts val="1600"/>
              </a:spcAft>
              <a:buClr>
                <a:srgbClr val="000000"/>
              </a:buClr>
              <a:buFont typeface="Arial"/>
              <a:buNone/>
              <a:defRPr sz="1800" b="0" i="0" u="none" strike="noStrike" cap="none">
                <a:solidFill>
                  <a:srgbClr val="000000"/>
                </a:solidFill>
                <a:latin typeface="Arial"/>
                <a:ea typeface="Arial"/>
                <a:cs typeface="Arial"/>
                <a:sym typeface="Arial"/>
              </a:defRPr>
            </a:lvl1pPr>
            <a:lvl2pPr marL="457200" marR="0" lvl="1"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2pPr>
            <a:lvl3pPr marL="914400" marR="0" lvl="2"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3pPr>
            <a:lvl4pPr marL="1371600" marR="0" lvl="3"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4pPr>
            <a:lvl5pPr marL="1828800" marR="0" lvl="4"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5pPr>
            <a:lvl6pPr marL="2286000" marR="0" lvl="5"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6pPr>
            <a:lvl7pPr marL="2743200" marR="0" lvl="6"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7pPr>
            <a:lvl8pPr marL="3200400" marR="0" lvl="7"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8pPr>
            <a:lvl9pPr marL="3657600" marR="0" lvl="8" indent="0" algn="l" rtl="0">
              <a:lnSpc>
                <a:spcPct val="115000"/>
              </a:lnSpc>
              <a:spcBef>
                <a:spcPts val="0"/>
              </a:spcBef>
              <a:spcAft>
                <a:spcPts val="1600"/>
              </a:spcAft>
              <a:buClr>
                <a:srgbClr val="000000"/>
              </a:buClr>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70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588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gif"/><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a:extLst>
            <a:ext uri="{FF2B5EF4-FFF2-40B4-BE49-F238E27FC236}">
              <a16:creationId xmlns:a16="http://schemas.microsoft.com/office/drawing/2014/main" id="{714F4BBA-7D56-DE01-F560-0ADF621DAF68}"/>
            </a:ext>
          </a:extLst>
        </p:cNvPr>
        <p:cNvGrpSpPr/>
        <p:nvPr/>
      </p:nvGrpSpPr>
      <p:grpSpPr>
        <a:xfrm>
          <a:off x="0" y="0"/>
          <a:ext cx="0" cy="0"/>
          <a:chOff x="0" y="0"/>
          <a:chExt cx="0" cy="0"/>
        </a:xfrm>
      </p:grpSpPr>
      <p:sp>
        <p:nvSpPr>
          <p:cNvPr id="56" name="Rectangle 55">
            <a:extLst>
              <a:ext uri="{FF2B5EF4-FFF2-40B4-BE49-F238E27FC236}">
                <a16:creationId xmlns:a16="http://schemas.microsoft.com/office/drawing/2014/main" id="{B9B1C2E5-ED3D-6024-39AC-6D9FE2122A2F}"/>
              </a:ext>
            </a:extLst>
          </p:cNvPr>
          <p:cNvSpPr/>
          <p:nvPr/>
        </p:nvSpPr>
        <p:spPr>
          <a:xfrm>
            <a:off x="14381408" y="11013385"/>
            <a:ext cx="16258524" cy="7964994"/>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8A546F27-34AC-936E-90C4-EDB0D02A7A4C}"/>
              </a:ext>
            </a:extLst>
          </p:cNvPr>
          <p:cNvSpPr/>
          <p:nvPr/>
        </p:nvSpPr>
        <p:spPr>
          <a:xfrm>
            <a:off x="1018484" y="12264642"/>
            <a:ext cx="12809936" cy="102783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8DBFC2AB-A2E4-073D-FD20-A21C2CDD5B06}"/>
              </a:ext>
            </a:extLst>
          </p:cNvPr>
          <p:cNvSpPr/>
          <p:nvPr/>
        </p:nvSpPr>
        <p:spPr>
          <a:xfrm>
            <a:off x="1021443" y="4372813"/>
            <a:ext cx="12809936" cy="76476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F50155D-C5F0-FFB7-F19F-056070A0C0CA}"/>
              </a:ext>
            </a:extLst>
          </p:cNvPr>
          <p:cNvSpPr>
            <a:spLocks noGrp="1"/>
          </p:cNvSpPr>
          <p:nvPr>
            <p:ph type="sldNum" sz="quarter" idx="12"/>
          </p:nvPr>
        </p:nvSpPr>
        <p:spPr/>
        <p:txBody>
          <a:bodyPr/>
          <a:lstStyle/>
          <a:p>
            <a:pPr defTabSz="2881002"/>
            <a:endParaRPr lang="en-US" kern="1200" dirty="0">
              <a:solidFill>
                <a:prstClr val="black"/>
              </a:solidFill>
              <a:ea typeface="+mn-ea"/>
              <a:cs typeface="+mn-cs"/>
            </a:endParaRPr>
          </a:p>
        </p:txBody>
      </p:sp>
      <p:sp>
        <p:nvSpPr>
          <p:cNvPr id="10" name="TextBox 9">
            <a:extLst>
              <a:ext uri="{FF2B5EF4-FFF2-40B4-BE49-F238E27FC236}">
                <a16:creationId xmlns:a16="http://schemas.microsoft.com/office/drawing/2014/main" id="{025610C1-2C87-D861-A467-7C67040E9EF6}"/>
              </a:ext>
            </a:extLst>
          </p:cNvPr>
          <p:cNvSpPr txBox="1"/>
          <p:nvPr/>
        </p:nvSpPr>
        <p:spPr>
          <a:xfrm>
            <a:off x="1338522" y="316838"/>
            <a:ext cx="34699076" cy="1384995"/>
          </a:xfrm>
          <a:prstGeom prst="rect">
            <a:avLst/>
          </a:prstGeom>
          <a:noFill/>
        </p:spPr>
        <p:txBody>
          <a:bodyPr wrap="square" rtlCol="0">
            <a:spAutoFit/>
          </a:bodyPr>
          <a:lstStyle/>
          <a:p>
            <a:pPr lvl="1"/>
            <a:r>
              <a:rPr lang="en-US" sz="8400" b="1" dirty="0"/>
              <a:t>Precipitation Nowcasting Using Deep Learning</a:t>
            </a:r>
          </a:p>
        </p:txBody>
      </p:sp>
      <p:sp>
        <p:nvSpPr>
          <p:cNvPr id="12" name="TextBox 11">
            <a:extLst>
              <a:ext uri="{FF2B5EF4-FFF2-40B4-BE49-F238E27FC236}">
                <a16:creationId xmlns:a16="http://schemas.microsoft.com/office/drawing/2014/main" id="{A4EC0325-D051-F3E1-5983-28BF10467E87}"/>
              </a:ext>
            </a:extLst>
          </p:cNvPr>
          <p:cNvSpPr txBox="1"/>
          <p:nvPr/>
        </p:nvSpPr>
        <p:spPr>
          <a:xfrm>
            <a:off x="1338522" y="1763620"/>
            <a:ext cx="19455064" cy="2119939"/>
          </a:xfrm>
          <a:prstGeom prst="rect">
            <a:avLst/>
          </a:prstGeom>
          <a:noFill/>
        </p:spPr>
        <p:txBody>
          <a:bodyPr wrap="square">
            <a:spAutoFit/>
          </a:bodyPr>
          <a:lstStyle/>
          <a:p>
            <a:r>
              <a:rPr lang="en-US" sz="6588" dirty="0"/>
              <a:t>Sarwan Shah | Graduate Student, Electrical Engineering, Arizona State University</a:t>
            </a:r>
          </a:p>
        </p:txBody>
      </p:sp>
      <p:sp>
        <p:nvSpPr>
          <p:cNvPr id="13" name="TextBox 12">
            <a:extLst>
              <a:ext uri="{FF2B5EF4-FFF2-40B4-BE49-F238E27FC236}">
                <a16:creationId xmlns:a16="http://schemas.microsoft.com/office/drawing/2014/main" id="{D63C244D-DE18-7524-26F4-B24B60B0ACF6}"/>
              </a:ext>
            </a:extLst>
          </p:cNvPr>
          <p:cNvSpPr txBox="1"/>
          <p:nvPr/>
        </p:nvSpPr>
        <p:spPr>
          <a:xfrm>
            <a:off x="36512804" y="1917312"/>
            <a:ext cx="11243512" cy="1869999"/>
          </a:xfrm>
          <a:prstGeom prst="rect">
            <a:avLst/>
          </a:prstGeom>
          <a:noFill/>
        </p:spPr>
        <p:txBody>
          <a:bodyPr wrap="square">
            <a:spAutoFit/>
          </a:bodyPr>
          <a:lstStyle/>
          <a:p>
            <a:r>
              <a:rPr lang="en-US" sz="5776" dirty="0"/>
              <a:t>Course: EEE598 Deep Learning</a:t>
            </a:r>
          </a:p>
          <a:p>
            <a:r>
              <a:rPr lang="en-US" sz="5776" dirty="0"/>
              <a:t>Instructor: Dr. Suren Jayasuriya</a:t>
            </a:r>
          </a:p>
        </p:txBody>
      </p:sp>
      <p:sp>
        <p:nvSpPr>
          <p:cNvPr id="17" name="TextBox 16">
            <a:extLst>
              <a:ext uri="{FF2B5EF4-FFF2-40B4-BE49-F238E27FC236}">
                <a16:creationId xmlns:a16="http://schemas.microsoft.com/office/drawing/2014/main" id="{5FC568D6-4816-FBC0-3F4B-5952591CA1A7}"/>
              </a:ext>
            </a:extLst>
          </p:cNvPr>
          <p:cNvSpPr txBox="1"/>
          <p:nvPr/>
        </p:nvSpPr>
        <p:spPr>
          <a:xfrm>
            <a:off x="1389809" y="4792806"/>
            <a:ext cx="12131293" cy="7094392"/>
          </a:xfrm>
          <a:prstGeom prst="rect">
            <a:avLst/>
          </a:prstGeom>
          <a:solidFill>
            <a:schemeClr val="bg1"/>
          </a:solidFill>
        </p:spPr>
        <p:txBody>
          <a:bodyPr wrap="square">
            <a:spAutoFit/>
          </a:bodyPr>
          <a:lstStyle/>
          <a:p>
            <a:pPr algn="just"/>
            <a:r>
              <a:rPr lang="en-US" sz="3152" b="1" dirty="0"/>
              <a:t>Abstract— Precipitation nowcasting for short-term storm forecasting (0–6 hours) is essential for timely severe weather warnings. Traditional methods such as numerical weather prediction (NWP) and radar extrapolation, often lack accuracy at short scales and are computationally intensive. Recent deep learning models, such as ConvLSTM and TrajGRU have offered promising advances by capturing complex spatiotemporal dynamics. This paper aims to evaluate these models on satellite data, addressing the limitation posed radar’s limited global coverage, while focusing on the region of Sindh, Pakistan — a region with minimal meteorological infrastructure. Thus, by contributing towards the improvement of global nowcasting capabilities this work addresses critical forecasting needs heightened by climate change.</a:t>
            </a:r>
          </a:p>
        </p:txBody>
      </p:sp>
      <p:sp>
        <p:nvSpPr>
          <p:cNvPr id="41" name="TextBox 40">
            <a:extLst>
              <a:ext uri="{FF2B5EF4-FFF2-40B4-BE49-F238E27FC236}">
                <a16:creationId xmlns:a16="http://schemas.microsoft.com/office/drawing/2014/main" id="{0F29C928-82F4-8AC2-5D01-F27C58650457}"/>
              </a:ext>
            </a:extLst>
          </p:cNvPr>
          <p:cNvSpPr txBox="1"/>
          <p:nvPr/>
        </p:nvSpPr>
        <p:spPr>
          <a:xfrm>
            <a:off x="2779753" y="12613791"/>
            <a:ext cx="9567496" cy="769441"/>
          </a:xfrm>
          <a:prstGeom prst="rect">
            <a:avLst/>
          </a:prstGeom>
          <a:noFill/>
        </p:spPr>
        <p:txBody>
          <a:bodyPr wrap="square" rtlCol="0">
            <a:spAutoFit/>
          </a:bodyPr>
          <a:lstStyle/>
          <a:p>
            <a:r>
              <a:rPr lang="en-US" sz="4400" b="1" dirty="0"/>
              <a:t>What is Precipitation Nowcasting?</a:t>
            </a:r>
          </a:p>
        </p:txBody>
      </p:sp>
      <p:sp>
        <p:nvSpPr>
          <p:cNvPr id="44" name="TextBox 43">
            <a:extLst>
              <a:ext uri="{FF2B5EF4-FFF2-40B4-BE49-F238E27FC236}">
                <a16:creationId xmlns:a16="http://schemas.microsoft.com/office/drawing/2014/main" id="{8E50E623-C461-E297-7882-51887920BB2D}"/>
              </a:ext>
            </a:extLst>
          </p:cNvPr>
          <p:cNvSpPr txBox="1"/>
          <p:nvPr/>
        </p:nvSpPr>
        <p:spPr>
          <a:xfrm>
            <a:off x="1374586" y="13585947"/>
            <a:ext cx="12061241" cy="1938992"/>
          </a:xfrm>
          <a:prstGeom prst="rect">
            <a:avLst/>
          </a:prstGeom>
          <a:noFill/>
        </p:spPr>
        <p:txBody>
          <a:bodyPr wrap="square">
            <a:spAutoFit/>
          </a:bodyPr>
          <a:lstStyle/>
          <a:p>
            <a:pPr algn="just"/>
            <a:r>
              <a:rPr lang="en-US" sz="4000" dirty="0"/>
              <a:t>It is the short-term (0–6 hours) forecasting of storm systems and is critical for timely severe weather warning, agriculture, and otherwise. </a:t>
            </a:r>
          </a:p>
        </p:txBody>
      </p:sp>
      <p:sp>
        <p:nvSpPr>
          <p:cNvPr id="45" name="TextBox 44">
            <a:extLst>
              <a:ext uri="{FF2B5EF4-FFF2-40B4-BE49-F238E27FC236}">
                <a16:creationId xmlns:a16="http://schemas.microsoft.com/office/drawing/2014/main" id="{A4C0C67F-15D8-7DDB-2E6C-F49C32B81704}"/>
              </a:ext>
            </a:extLst>
          </p:cNvPr>
          <p:cNvSpPr txBox="1"/>
          <p:nvPr/>
        </p:nvSpPr>
        <p:spPr>
          <a:xfrm>
            <a:off x="12749043" y="18102925"/>
            <a:ext cx="9567496" cy="584775"/>
          </a:xfrm>
          <a:prstGeom prst="rect">
            <a:avLst/>
          </a:prstGeom>
          <a:noFill/>
        </p:spPr>
        <p:txBody>
          <a:bodyPr wrap="square" rtlCol="0">
            <a:spAutoFit/>
          </a:bodyPr>
          <a:lstStyle/>
          <a:p>
            <a:pPr algn="ctr"/>
            <a:r>
              <a:rPr lang="en-US" sz="3200" b="1" dirty="0"/>
              <a:t>Fig. 1 Region of Interest </a:t>
            </a:r>
          </a:p>
        </p:txBody>
      </p:sp>
      <p:sp>
        <p:nvSpPr>
          <p:cNvPr id="46" name="TextBox 45">
            <a:extLst>
              <a:ext uri="{FF2B5EF4-FFF2-40B4-BE49-F238E27FC236}">
                <a16:creationId xmlns:a16="http://schemas.microsoft.com/office/drawing/2014/main" id="{927F0C39-89FD-0C1E-380D-14F6AA6F7AC9}"/>
              </a:ext>
            </a:extLst>
          </p:cNvPr>
          <p:cNvSpPr txBox="1"/>
          <p:nvPr/>
        </p:nvSpPr>
        <p:spPr>
          <a:xfrm>
            <a:off x="1374586" y="16571429"/>
            <a:ext cx="11691622" cy="2554545"/>
          </a:xfrm>
          <a:prstGeom prst="rect">
            <a:avLst/>
          </a:prstGeom>
          <a:noFill/>
        </p:spPr>
        <p:txBody>
          <a:bodyPr wrap="square" rtlCol="0">
            <a:spAutoFit/>
          </a:bodyPr>
          <a:lstStyle/>
          <a:p>
            <a:pPr algn="just"/>
            <a:r>
              <a:rPr lang="en-US" sz="4000" dirty="0"/>
              <a:t>Traditional methods (Numerical Weather Prediction and Optical flow on radar/satellite data) lack accuracy at short scales and are computationally intensive</a:t>
            </a:r>
          </a:p>
        </p:txBody>
      </p:sp>
      <p:sp>
        <p:nvSpPr>
          <p:cNvPr id="47" name="TextBox 46">
            <a:extLst>
              <a:ext uri="{FF2B5EF4-FFF2-40B4-BE49-F238E27FC236}">
                <a16:creationId xmlns:a16="http://schemas.microsoft.com/office/drawing/2014/main" id="{B1CFD60D-C03F-0ADC-833E-773E59981772}"/>
              </a:ext>
            </a:extLst>
          </p:cNvPr>
          <p:cNvSpPr txBox="1"/>
          <p:nvPr/>
        </p:nvSpPr>
        <p:spPr>
          <a:xfrm>
            <a:off x="5446753" y="19160963"/>
            <a:ext cx="9567496" cy="769441"/>
          </a:xfrm>
          <a:prstGeom prst="rect">
            <a:avLst/>
          </a:prstGeom>
          <a:noFill/>
        </p:spPr>
        <p:txBody>
          <a:bodyPr wrap="square" rtlCol="0">
            <a:spAutoFit/>
          </a:bodyPr>
          <a:lstStyle/>
          <a:p>
            <a:r>
              <a:rPr lang="en-US" sz="4400" b="1" dirty="0"/>
              <a:t>Our Approach</a:t>
            </a:r>
          </a:p>
        </p:txBody>
      </p:sp>
      <p:sp>
        <p:nvSpPr>
          <p:cNvPr id="48" name="TextBox 47">
            <a:extLst>
              <a:ext uri="{FF2B5EF4-FFF2-40B4-BE49-F238E27FC236}">
                <a16:creationId xmlns:a16="http://schemas.microsoft.com/office/drawing/2014/main" id="{F1309AA9-F29B-A487-C784-D259B80CCEDF}"/>
              </a:ext>
            </a:extLst>
          </p:cNvPr>
          <p:cNvSpPr txBox="1"/>
          <p:nvPr/>
        </p:nvSpPr>
        <p:spPr>
          <a:xfrm>
            <a:off x="1374586" y="19924245"/>
            <a:ext cx="11691622" cy="1938992"/>
          </a:xfrm>
          <a:prstGeom prst="rect">
            <a:avLst/>
          </a:prstGeom>
          <a:noFill/>
        </p:spPr>
        <p:txBody>
          <a:bodyPr wrap="square" rtlCol="0">
            <a:spAutoFit/>
          </a:bodyPr>
          <a:lstStyle/>
          <a:p>
            <a:pPr algn="just"/>
            <a:r>
              <a:rPr lang="en-US" sz="4000" dirty="0"/>
              <a:t>Using sequential deep learning models (ConvLSTM</a:t>
            </a:r>
            <a:r>
              <a:rPr lang="en-US" sz="4000" baseline="30000" dirty="0"/>
              <a:t>1</a:t>
            </a:r>
            <a:r>
              <a:rPr lang="en-US" sz="4000" dirty="0"/>
              <a:t>, TrajGRU</a:t>
            </a:r>
            <a:r>
              <a:rPr lang="en-US" sz="4000" baseline="30000" dirty="0"/>
              <a:t>2</a:t>
            </a:r>
            <a:r>
              <a:rPr lang="en-US" sz="4000" dirty="0"/>
              <a:t>)  for improved nowcasting using satellite data</a:t>
            </a:r>
          </a:p>
        </p:txBody>
      </p:sp>
      <p:sp>
        <p:nvSpPr>
          <p:cNvPr id="49" name="Rectangle 48">
            <a:extLst>
              <a:ext uri="{FF2B5EF4-FFF2-40B4-BE49-F238E27FC236}">
                <a16:creationId xmlns:a16="http://schemas.microsoft.com/office/drawing/2014/main" id="{F12EAA67-6245-0D86-DD76-F2FBFE1B80B4}"/>
              </a:ext>
            </a:extLst>
          </p:cNvPr>
          <p:cNvSpPr/>
          <p:nvPr/>
        </p:nvSpPr>
        <p:spPr>
          <a:xfrm>
            <a:off x="1018484" y="22806084"/>
            <a:ext cx="12850995" cy="56051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TextBox 49">
            <a:extLst>
              <a:ext uri="{FF2B5EF4-FFF2-40B4-BE49-F238E27FC236}">
                <a16:creationId xmlns:a16="http://schemas.microsoft.com/office/drawing/2014/main" id="{E93C65BF-A0BF-FD00-B55B-92BBC300C855}"/>
              </a:ext>
            </a:extLst>
          </p:cNvPr>
          <p:cNvSpPr txBox="1"/>
          <p:nvPr/>
        </p:nvSpPr>
        <p:spPr>
          <a:xfrm>
            <a:off x="5122903" y="22932407"/>
            <a:ext cx="9567496" cy="769441"/>
          </a:xfrm>
          <a:prstGeom prst="rect">
            <a:avLst/>
          </a:prstGeom>
          <a:noFill/>
        </p:spPr>
        <p:txBody>
          <a:bodyPr wrap="square" rtlCol="0">
            <a:spAutoFit/>
          </a:bodyPr>
          <a:lstStyle/>
          <a:p>
            <a:r>
              <a:rPr lang="en-US" sz="4400" b="1" dirty="0"/>
              <a:t>Existing Works</a:t>
            </a:r>
          </a:p>
        </p:txBody>
      </p:sp>
      <p:sp>
        <p:nvSpPr>
          <p:cNvPr id="51" name="TextBox 50">
            <a:extLst>
              <a:ext uri="{FF2B5EF4-FFF2-40B4-BE49-F238E27FC236}">
                <a16:creationId xmlns:a16="http://schemas.microsoft.com/office/drawing/2014/main" id="{7D5EA799-D70C-77CB-3328-A2F5DFBA21D0}"/>
              </a:ext>
            </a:extLst>
          </p:cNvPr>
          <p:cNvSpPr txBox="1"/>
          <p:nvPr/>
        </p:nvSpPr>
        <p:spPr>
          <a:xfrm>
            <a:off x="1338521" y="23684930"/>
            <a:ext cx="11691622" cy="6247864"/>
          </a:xfrm>
          <a:prstGeom prst="rect">
            <a:avLst/>
          </a:prstGeom>
          <a:noFill/>
        </p:spPr>
        <p:txBody>
          <a:bodyPr wrap="square" rtlCol="0">
            <a:spAutoFit/>
          </a:bodyPr>
          <a:lstStyle/>
          <a:p>
            <a:pPr marL="742950" indent="-742950" algn="just">
              <a:buAutoNum type="arabicPeriod"/>
            </a:pPr>
            <a:r>
              <a:rPr lang="en-US" sz="4000" dirty="0"/>
              <a:t>Largely limited to radar data – has very limited geo-spatial extent</a:t>
            </a:r>
          </a:p>
          <a:p>
            <a:pPr marL="742950" indent="-742950" algn="just">
              <a:buAutoNum type="arabicPeriod"/>
            </a:pPr>
            <a:r>
              <a:rPr lang="en-US" sz="4000" dirty="0"/>
              <a:t>Performance tested only for nowcasting in specific regions</a:t>
            </a:r>
          </a:p>
          <a:p>
            <a:pPr marL="742950" indent="-742950" algn="just">
              <a:buAutoNum type="arabicPeriod"/>
            </a:pPr>
            <a:r>
              <a:rPr lang="en-US" sz="4000" dirty="0"/>
              <a:t>Tested with limited spatial and temporal resolution (30 min) satellite products (or datasets). </a:t>
            </a:r>
          </a:p>
          <a:p>
            <a:pPr marL="742950" indent="-742950" algn="just">
              <a:buAutoNum type="arabicPeriod"/>
            </a:pPr>
            <a:endParaRPr lang="en-US" sz="4000" dirty="0"/>
          </a:p>
          <a:p>
            <a:pPr marL="742950" indent="-742950" algn="just">
              <a:buAutoNum type="arabicPeriod"/>
            </a:pPr>
            <a:endParaRPr lang="en-US" sz="4000" dirty="0"/>
          </a:p>
          <a:p>
            <a:pPr marL="742950" indent="-742950" algn="just">
              <a:buAutoNum type="arabicPeriod"/>
            </a:pPr>
            <a:endParaRPr lang="en-US" sz="4000" dirty="0"/>
          </a:p>
        </p:txBody>
      </p:sp>
      <p:sp>
        <p:nvSpPr>
          <p:cNvPr id="52" name="Rectangle 51">
            <a:extLst>
              <a:ext uri="{FF2B5EF4-FFF2-40B4-BE49-F238E27FC236}">
                <a16:creationId xmlns:a16="http://schemas.microsoft.com/office/drawing/2014/main" id="{CEDC0E67-ECC1-CABC-7922-EF13A9D90307}"/>
              </a:ext>
            </a:extLst>
          </p:cNvPr>
          <p:cNvSpPr/>
          <p:nvPr/>
        </p:nvSpPr>
        <p:spPr>
          <a:xfrm>
            <a:off x="14381408" y="4372812"/>
            <a:ext cx="16258524" cy="628616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TextBox 52">
            <a:extLst>
              <a:ext uri="{FF2B5EF4-FFF2-40B4-BE49-F238E27FC236}">
                <a16:creationId xmlns:a16="http://schemas.microsoft.com/office/drawing/2014/main" id="{CB29BBD7-4670-B6B7-264C-A9F729110092}"/>
              </a:ext>
            </a:extLst>
          </p:cNvPr>
          <p:cNvSpPr txBox="1"/>
          <p:nvPr/>
        </p:nvSpPr>
        <p:spPr>
          <a:xfrm>
            <a:off x="20799000" y="4579446"/>
            <a:ext cx="9567496" cy="769441"/>
          </a:xfrm>
          <a:prstGeom prst="rect">
            <a:avLst/>
          </a:prstGeom>
          <a:noFill/>
        </p:spPr>
        <p:txBody>
          <a:bodyPr wrap="square" rtlCol="0">
            <a:spAutoFit/>
          </a:bodyPr>
          <a:lstStyle/>
          <a:p>
            <a:r>
              <a:rPr lang="en-US" sz="4400" b="1" dirty="0"/>
              <a:t>Our Work</a:t>
            </a:r>
          </a:p>
        </p:txBody>
      </p:sp>
      <p:sp>
        <p:nvSpPr>
          <p:cNvPr id="54" name="TextBox 53">
            <a:extLst>
              <a:ext uri="{FF2B5EF4-FFF2-40B4-BE49-F238E27FC236}">
                <a16:creationId xmlns:a16="http://schemas.microsoft.com/office/drawing/2014/main" id="{6EC59A0A-4600-0402-91F6-9192AEEDF313}"/>
              </a:ext>
            </a:extLst>
          </p:cNvPr>
          <p:cNvSpPr txBox="1"/>
          <p:nvPr/>
        </p:nvSpPr>
        <p:spPr>
          <a:xfrm>
            <a:off x="14661371" y="5357773"/>
            <a:ext cx="15310337" cy="6247864"/>
          </a:xfrm>
          <a:prstGeom prst="rect">
            <a:avLst/>
          </a:prstGeom>
          <a:noFill/>
        </p:spPr>
        <p:txBody>
          <a:bodyPr wrap="square">
            <a:spAutoFit/>
          </a:bodyPr>
          <a:lstStyle/>
          <a:p>
            <a:pPr marL="571500" indent="-571500" algn="just">
              <a:buFont typeface="Arial" panose="020B0604020202020204" pitchFamily="34" charset="0"/>
              <a:buChar char="•"/>
            </a:pPr>
            <a:r>
              <a:rPr lang="en-US" sz="4000" dirty="0"/>
              <a:t>Testing performance on a new region: Sindh, Pakistan—a region with minimal meteorological infrastructure but strong monsoonal influence. See Fig.1</a:t>
            </a:r>
          </a:p>
          <a:p>
            <a:pPr marL="571500" indent="-571500" algn="just">
              <a:buFont typeface="Arial" panose="020B0604020202020204" pitchFamily="34" charset="0"/>
              <a:buChar char="•"/>
            </a:pPr>
            <a:r>
              <a:rPr lang="en-US" sz="4000" dirty="0"/>
              <a:t>Global Relevance: utilization of satellite-based data to overcome radar's limited global coverage. </a:t>
            </a:r>
          </a:p>
          <a:p>
            <a:pPr marL="571500" indent="-571500" algn="just">
              <a:buFont typeface="Arial" panose="020B0604020202020204" pitchFamily="34" charset="0"/>
              <a:buChar char="•"/>
            </a:pPr>
            <a:r>
              <a:rPr lang="en-US" sz="4000" dirty="0"/>
              <a:t>Improved prediction quality by using data with higher spatial (4km x 4km) and temporal resolution (30 min). Has not been used in existing literature thus far.</a:t>
            </a:r>
          </a:p>
          <a:p>
            <a:pPr marL="571500" indent="-571500" algn="just">
              <a:buFont typeface="Arial" panose="020B0604020202020204" pitchFamily="34" charset="0"/>
              <a:buChar char="•"/>
            </a:pPr>
            <a:endParaRPr lang="en-US" sz="4000" dirty="0"/>
          </a:p>
          <a:p>
            <a:pPr marL="571500" indent="-571500" algn="just">
              <a:buFont typeface="Arial" panose="020B0604020202020204" pitchFamily="34" charset="0"/>
              <a:buChar char="•"/>
            </a:pPr>
            <a:endParaRPr lang="en-US" sz="4000" dirty="0"/>
          </a:p>
        </p:txBody>
      </p:sp>
      <p:pic>
        <p:nvPicPr>
          <p:cNvPr id="55" name="Picture 54" descr="A map of a country&#10;&#10;Description automatically generated">
            <a:extLst>
              <a:ext uri="{FF2B5EF4-FFF2-40B4-BE49-F238E27FC236}">
                <a16:creationId xmlns:a16="http://schemas.microsoft.com/office/drawing/2014/main" id="{0103DC4D-932A-C5B5-BC44-603D16B7DE73}"/>
              </a:ext>
            </a:extLst>
          </p:cNvPr>
          <p:cNvPicPr>
            <a:picLocks noChangeAspect="1"/>
          </p:cNvPicPr>
          <p:nvPr/>
        </p:nvPicPr>
        <p:blipFill>
          <a:blip r:embed="rId3"/>
          <a:stretch>
            <a:fillRect/>
          </a:stretch>
        </p:blipFill>
        <p:spPr>
          <a:xfrm>
            <a:off x="15110029" y="11671601"/>
            <a:ext cx="4917609" cy="6269369"/>
          </a:xfrm>
          <a:prstGeom prst="rect">
            <a:avLst/>
          </a:prstGeom>
        </p:spPr>
      </p:pic>
      <p:pic>
        <p:nvPicPr>
          <p:cNvPr id="57" name="Picture 56">
            <a:extLst>
              <a:ext uri="{FF2B5EF4-FFF2-40B4-BE49-F238E27FC236}">
                <a16:creationId xmlns:a16="http://schemas.microsoft.com/office/drawing/2014/main" id="{42497C1D-F9F1-2DBD-B281-32FDB525439C}"/>
              </a:ext>
            </a:extLst>
          </p:cNvPr>
          <p:cNvPicPr>
            <a:picLocks noChangeAspect="1"/>
          </p:cNvPicPr>
          <p:nvPr/>
        </p:nvPicPr>
        <p:blipFill>
          <a:blip r:embed="rId4"/>
          <a:srcRect l="7415" r="6613"/>
          <a:stretch/>
        </p:blipFill>
        <p:spPr>
          <a:xfrm>
            <a:off x="20873410" y="11663872"/>
            <a:ext cx="8952395" cy="6247864"/>
          </a:xfrm>
          <a:prstGeom prst="rect">
            <a:avLst/>
          </a:prstGeom>
        </p:spPr>
      </p:pic>
      <p:sp>
        <p:nvSpPr>
          <p:cNvPr id="58" name="TextBox 57">
            <a:extLst>
              <a:ext uri="{FF2B5EF4-FFF2-40B4-BE49-F238E27FC236}">
                <a16:creationId xmlns:a16="http://schemas.microsoft.com/office/drawing/2014/main" id="{63E3A036-F99F-A238-527D-C01BB9C07AFC}"/>
              </a:ext>
            </a:extLst>
          </p:cNvPr>
          <p:cNvSpPr txBox="1"/>
          <p:nvPr/>
        </p:nvSpPr>
        <p:spPr>
          <a:xfrm>
            <a:off x="2665453" y="15919173"/>
            <a:ext cx="9567496" cy="769441"/>
          </a:xfrm>
          <a:prstGeom prst="rect">
            <a:avLst/>
          </a:prstGeom>
          <a:noFill/>
        </p:spPr>
        <p:txBody>
          <a:bodyPr wrap="square" rtlCol="0">
            <a:spAutoFit/>
          </a:bodyPr>
          <a:lstStyle/>
          <a:p>
            <a:pPr algn="ctr"/>
            <a:r>
              <a:rPr lang="en-US" sz="4400" b="1" dirty="0"/>
              <a:t>What it is the Challenge around it?</a:t>
            </a:r>
          </a:p>
        </p:txBody>
      </p:sp>
      <p:sp>
        <p:nvSpPr>
          <p:cNvPr id="59" name="TextBox 58">
            <a:extLst>
              <a:ext uri="{FF2B5EF4-FFF2-40B4-BE49-F238E27FC236}">
                <a16:creationId xmlns:a16="http://schemas.microsoft.com/office/drawing/2014/main" id="{E0515A97-AA45-5756-CB1E-CD147CEC85AA}"/>
              </a:ext>
            </a:extLst>
          </p:cNvPr>
          <p:cNvSpPr txBox="1"/>
          <p:nvPr/>
        </p:nvSpPr>
        <p:spPr>
          <a:xfrm>
            <a:off x="20433240" y="18072445"/>
            <a:ext cx="9900208" cy="584775"/>
          </a:xfrm>
          <a:prstGeom prst="rect">
            <a:avLst/>
          </a:prstGeom>
          <a:noFill/>
        </p:spPr>
        <p:txBody>
          <a:bodyPr wrap="square" rtlCol="0">
            <a:spAutoFit/>
          </a:bodyPr>
          <a:lstStyle/>
          <a:p>
            <a:pPr algn="ctr"/>
            <a:r>
              <a:rPr lang="en-US" sz="3200" b="1" dirty="0"/>
              <a:t>Fig. 2 Training and Validation Loss for ConvLSTM</a:t>
            </a:r>
          </a:p>
        </p:txBody>
      </p:sp>
      <p:sp>
        <p:nvSpPr>
          <p:cNvPr id="60" name="Rectangle 59">
            <a:extLst>
              <a:ext uri="{FF2B5EF4-FFF2-40B4-BE49-F238E27FC236}">
                <a16:creationId xmlns:a16="http://schemas.microsoft.com/office/drawing/2014/main" id="{72A225AF-6937-CCA7-0717-8AAF6B3D6A7D}"/>
              </a:ext>
            </a:extLst>
          </p:cNvPr>
          <p:cNvSpPr/>
          <p:nvPr/>
        </p:nvSpPr>
        <p:spPr>
          <a:xfrm>
            <a:off x="14381408" y="19332787"/>
            <a:ext cx="16258524" cy="90175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4" name="Picture 1023" descr="A diagram of a satellite&#10;&#10;Description automatically generated">
            <a:extLst>
              <a:ext uri="{FF2B5EF4-FFF2-40B4-BE49-F238E27FC236}">
                <a16:creationId xmlns:a16="http://schemas.microsoft.com/office/drawing/2014/main" id="{FBC93449-D456-6A99-4289-C1ADC9DF5FE9}"/>
              </a:ext>
            </a:extLst>
          </p:cNvPr>
          <p:cNvPicPr>
            <a:picLocks noChangeAspect="1"/>
          </p:cNvPicPr>
          <p:nvPr/>
        </p:nvPicPr>
        <p:blipFill>
          <a:blip r:embed="rId5"/>
          <a:srcRect l="1168" t="4774" b="1760"/>
          <a:stretch/>
        </p:blipFill>
        <p:spPr>
          <a:xfrm>
            <a:off x="15746944" y="20552126"/>
            <a:ext cx="13591182" cy="6842706"/>
          </a:xfrm>
          <a:prstGeom prst="rect">
            <a:avLst/>
          </a:prstGeom>
        </p:spPr>
      </p:pic>
      <p:sp>
        <p:nvSpPr>
          <p:cNvPr id="1027" name="TextBox 1026">
            <a:extLst>
              <a:ext uri="{FF2B5EF4-FFF2-40B4-BE49-F238E27FC236}">
                <a16:creationId xmlns:a16="http://schemas.microsoft.com/office/drawing/2014/main" id="{99F4416F-AC56-4A67-F401-99F95A417848}"/>
              </a:ext>
            </a:extLst>
          </p:cNvPr>
          <p:cNvSpPr txBox="1"/>
          <p:nvPr/>
        </p:nvSpPr>
        <p:spPr>
          <a:xfrm>
            <a:off x="20637223" y="19625403"/>
            <a:ext cx="9567496" cy="769441"/>
          </a:xfrm>
          <a:prstGeom prst="rect">
            <a:avLst/>
          </a:prstGeom>
          <a:noFill/>
        </p:spPr>
        <p:txBody>
          <a:bodyPr wrap="square" rtlCol="0">
            <a:spAutoFit/>
          </a:bodyPr>
          <a:lstStyle/>
          <a:p>
            <a:r>
              <a:rPr lang="en-US" sz="4400" b="1" dirty="0"/>
              <a:t>Methodology</a:t>
            </a:r>
          </a:p>
        </p:txBody>
      </p:sp>
      <p:sp>
        <p:nvSpPr>
          <p:cNvPr id="1029" name="Rectangle 1028">
            <a:extLst>
              <a:ext uri="{FF2B5EF4-FFF2-40B4-BE49-F238E27FC236}">
                <a16:creationId xmlns:a16="http://schemas.microsoft.com/office/drawing/2014/main" id="{74F4CFC2-B62E-8A08-A579-C028791D39D7}"/>
              </a:ext>
            </a:extLst>
          </p:cNvPr>
          <p:cNvSpPr/>
          <p:nvPr/>
        </p:nvSpPr>
        <p:spPr>
          <a:xfrm>
            <a:off x="31189961" y="4365728"/>
            <a:ext cx="16258524" cy="901750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0" name="TextBox 1029">
            <a:extLst>
              <a:ext uri="{FF2B5EF4-FFF2-40B4-BE49-F238E27FC236}">
                <a16:creationId xmlns:a16="http://schemas.microsoft.com/office/drawing/2014/main" id="{40DA6F42-C967-F67C-CF2C-310C9D33137B}"/>
              </a:ext>
            </a:extLst>
          </p:cNvPr>
          <p:cNvSpPr txBox="1"/>
          <p:nvPr/>
        </p:nvSpPr>
        <p:spPr>
          <a:xfrm>
            <a:off x="38280954" y="4588332"/>
            <a:ext cx="9567496" cy="769441"/>
          </a:xfrm>
          <a:prstGeom prst="rect">
            <a:avLst/>
          </a:prstGeom>
          <a:noFill/>
        </p:spPr>
        <p:txBody>
          <a:bodyPr wrap="square" rtlCol="0">
            <a:spAutoFit/>
          </a:bodyPr>
          <a:lstStyle/>
          <a:p>
            <a:r>
              <a:rPr lang="en-US" sz="4400" b="1" dirty="0"/>
              <a:t>Result</a:t>
            </a:r>
          </a:p>
        </p:txBody>
      </p:sp>
      <p:pic>
        <p:nvPicPr>
          <p:cNvPr id="1032" name="Picture 1031">
            <a:extLst>
              <a:ext uri="{FF2B5EF4-FFF2-40B4-BE49-F238E27FC236}">
                <a16:creationId xmlns:a16="http://schemas.microsoft.com/office/drawing/2014/main" id="{137E97B3-F690-0189-8060-5511BF2FB717}"/>
              </a:ext>
            </a:extLst>
          </p:cNvPr>
          <p:cNvPicPr>
            <a:picLocks noChangeAspect="1"/>
          </p:cNvPicPr>
          <p:nvPr/>
        </p:nvPicPr>
        <p:blipFill>
          <a:blip r:embed="rId6"/>
          <a:stretch>
            <a:fillRect/>
          </a:stretch>
        </p:blipFill>
        <p:spPr>
          <a:xfrm>
            <a:off x="32830344" y="7804714"/>
            <a:ext cx="5542050" cy="4825945"/>
          </a:xfrm>
          <a:prstGeom prst="rect">
            <a:avLst/>
          </a:prstGeom>
        </p:spPr>
      </p:pic>
      <p:pic>
        <p:nvPicPr>
          <p:cNvPr id="1034" name="Picture 1033">
            <a:extLst>
              <a:ext uri="{FF2B5EF4-FFF2-40B4-BE49-F238E27FC236}">
                <a16:creationId xmlns:a16="http://schemas.microsoft.com/office/drawing/2014/main" id="{03FA6EAD-091E-80BB-EADC-95C8971765AE}"/>
              </a:ext>
            </a:extLst>
          </p:cNvPr>
          <p:cNvPicPr>
            <a:picLocks noChangeAspect="1"/>
          </p:cNvPicPr>
          <p:nvPr/>
        </p:nvPicPr>
        <p:blipFill>
          <a:blip r:embed="rId7"/>
          <a:stretch>
            <a:fillRect/>
          </a:stretch>
        </p:blipFill>
        <p:spPr>
          <a:xfrm>
            <a:off x="39526882" y="7804097"/>
            <a:ext cx="6383462" cy="4724324"/>
          </a:xfrm>
          <a:prstGeom prst="rect">
            <a:avLst/>
          </a:prstGeom>
        </p:spPr>
      </p:pic>
      <p:sp>
        <p:nvSpPr>
          <p:cNvPr id="1035" name="TextBox 1034">
            <a:extLst>
              <a:ext uri="{FF2B5EF4-FFF2-40B4-BE49-F238E27FC236}">
                <a16:creationId xmlns:a16="http://schemas.microsoft.com/office/drawing/2014/main" id="{E7F9FFF4-9672-1805-E057-2BA60A70889D}"/>
              </a:ext>
            </a:extLst>
          </p:cNvPr>
          <p:cNvSpPr txBox="1"/>
          <p:nvPr/>
        </p:nvSpPr>
        <p:spPr>
          <a:xfrm>
            <a:off x="33545025" y="12386562"/>
            <a:ext cx="9567496" cy="769441"/>
          </a:xfrm>
          <a:prstGeom prst="rect">
            <a:avLst/>
          </a:prstGeom>
          <a:noFill/>
        </p:spPr>
        <p:txBody>
          <a:bodyPr wrap="square" rtlCol="0">
            <a:spAutoFit/>
          </a:bodyPr>
          <a:lstStyle/>
          <a:p>
            <a:r>
              <a:rPr lang="en-US" sz="4400" dirty="0">
                <a:latin typeface="Aptos" panose="020B0004020202020204" pitchFamily="34" charset="0"/>
              </a:rPr>
              <a:t>Dataset Details</a:t>
            </a:r>
          </a:p>
        </p:txBody>
      </p:sp>
      <p:sp>
        <p:nvSpPr>
          <p:cNvPr id="1036" name="TextBox 1035">
            <a:extLst>
              <a:ext uri="{FF2B5EF4-FFF2-40B4-BE49-F238E27FC236}">
                <a16:creationId xmlns:a16="http://schemas.microsoft.com/office/drawing/2014/main" id="{1FF9287F-EABF-D2DA-FB53-D26E023D75E2}"/>
              </a:ext>
            </a:extLst>
          </p:cNvPr>
          <p:cNvSpPr txBox="1"/>
          <p:nvPr/>
        </p:nvSpPr>
        <p:spPr>
          <a:xfrm>
            <a:off x="40175093" y="12367858"/>
            <a:ext cx="9567496" cy="769441"/>
          </a:xfrm>
          <a:prstGeom prst="rect">
            <a:avLst/>
          </a:prstGeom>
          <a:noFill/>
        </p:spPr>
        <p:txBody>
          <a:bodyPr wrap="square" rtlCol="0">
            <a:spAutoFit/>
          </a:bodyPr>
          <a:lstStyle/>
          <a:p>
            <a:r>
              <a:rPr lang="en-US" sz="4400" dirty="0">
                <a:latin typeface="Aptos" panose="020B0004020202020204" pitchFamily="34" charset="0"/>
              </a:rPr>
              <a:t>Performance Details</a:t>
            </a:r>
          </a:p>
        </p:txBody>
      </p:sp>
      <p:sp>
        <p:nvSpPr>
          <p:cNvPr id="1037" name="TextBox 1036">
            <a:extLst>
              <a:ext uri="{FF2B5EF4-FFF2-40B4-BE49-F238E27FC236}">
                <a16:creationId xmlns:a16="http://schemas.microsoft.com/office/drawing/2014/main" id="{165CAE5C-2EB2-F85F-81D4-E74C9CC42137}"/>
              </a:ext>
            </a:extLst>
          </p:cNvPr>
          <p:cNvSpPr txBox="1"/>
          <p:nvPr/>
        </p:nvSpPr>
        <p:spPr>
          <a:xfrm>
            <a:off x="31797225" y="5217840"/>
            <a:ext cx="15081015" cy="3170099"/>
          </a:xfrm>
          <a:prstGeom prst="rect">
            <a:avLst/>
          </a:prstGeom>
          <a:noFill/>
        </p:spPr>
        <p:txBody>
          <a:bodyPr wrap="square">
            <a:spAutoFit/>
          </a:bodyPr>
          <a:lstStyle/>
          <a:p>
            <a:pPr marL="571500" indent="-571500" algn="just">
              <a:buFont typeface="Arial" panose="020B0604020202020204" pitchFamily="34" charset="0"/>
              <a:buChar char="•"/>
            </a:pPr>
            <a:r>
              <a:rPr lang="en-US" sz="4000" dirty="0"/>
              <a:t>Dataset: spans Monsoon season (July – September) from 2019 to 2024 and days that have &gt; 25mm precipitation.</a:t>
            </a:r>
          </a:p>
          <a:p>
            <a:pPr marL="571500" indent="-571500" algn="just">
              <a:buFont typeface="Arial" panose="020B0604020202020204" pitchFamily="34" charset="0"/>
              <a:buChar char="•"/>
            </a:pPr>
            <a:r>
              <a:rPr lang="en-US" sz="4000" dirty="0"/>
              <a:t>Loss Function: SSIM (70%) + MSE (30%) to balance spatial prediction</a:t>
            </a:r>
          </a:p>
          <a:p>
            <a:pPr marL="571500" indent="-571500" algn="just">
              <a:buFont typeface="Arial" panose="020B0604020202020204" pitchFamily="34" charset="0"/>
              <a:buChar char="•"/>
            </a:pPr>
            <a:endParaRPr lang="en-US" sz="4000" dirty="0"/>
          </a:p>
        </p:txBody>
      </p:sp>
      <p:sp>
        <p:nvSpPr>
          <p:cNvPr id="1038" name="Rectangle 1037">
            <a:extLst>
              <a:ext uri="{FF2B5EF4-FFF2-40B4-BE49-F238E27FC236}">
                <a16:creationId xmlns:a16="http://schemas.microsoft.com/office/drawing/2014/main" id="{EF1BD66D-841F-DA45-F8C4-123E7F5FA6E7}"/>
              </a:ext>
            </a:extLst>
          </p:cNvPr>
          <p:cNvSpPr/>
          <p:nvPr/>
        </p:nvSpPr>
        <p:spPr>
          <a:xfrm>
            <a:off x="31208470" y="13816315"/>
            <a:ext cx="16258524" cy="13554725"/>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TextBox 1038">
            <a:extLst>
              <a:ext uri="{FF2B5EF4-FFF2-40B4-BE49-F238E27FC236}">
                <a16:creationId xmlns:a16="http://schemas.microsoft.com/office/drawing/2014/main" id="{5360343C-0F04-84C3-9359-D4457830BF42}"/>
              </a:ext>
            </a:extLst>
          </p:cNvPr>
          <p:cNvSpPr txBox="1"/>
          <p:nvPr/>
        </p:nvSpPr>
        <p:spPr>
          <a:xfrm>
            <a:off x="36037598" y="13941579"/>
            <a:ext cx="9567496" cy="769441"/>
          </a:xfrm>
          <a:prstGeom prst="rect">
            <a:avLst/>
          </a:prstGeom>
          <a:noFill/>
        </p:spPr>
        <p:txBody>
          <a:bodyPr wrap="square" rtlCol="0">
            <a:spAutoFit/>
          </a:bodyPr>
          <a:lstStyle/>
          <a:p>
            <a:r>
              <a:rPr lang="en-US" sz="4400" b="1" dirty="0"/>
              <a:t>Some Cool Visualizations!</a:t>
            </a:r>
          </a:p>
        </p:txBody>
      </p:sp>
      <p:pic>
        <p:nvPicPr>
          <p:cNvPr id="1042" name="Picture 1041" descr="A comparison of a infrared image&#10;&#10;Description automatically generated with medium confidence">
            <a:extLst>
              <a:ext uri="{FF2B5EF4-FFF2-40B4-BE49-F238E27FC236}">
                <a16:creationId xmlns:a16="http://schemas.microsoft.com/office/drawing/2014/main" id="{714E7F55-03BF-00D5-40A9-DB95B13C3398}"/>
              </a:ext>
            </a:extLst>
          </p:cNvPr>
          <p:cNvPicPr>
            <a:picLocks noChangeAspect="1"/>
          </p:cNvPicPr>
          <p:nvPr/>
        </p:nvPicPr>
        <p:blipFill>
          <a:blip r:embed="rId8"/>
          <a:srcRect l="3792" t="7105" r="5508" b="6514"/>
          <a:stretch/>
        </p:blipFill>
        <p:spPr>
          <a:xfrm>
            <a:off x="32660197" y="15024380"/>
            <a:ext cx="13251850" cy="5258666"/>
          </a:xfrm>
          <a:prstGeom prst="rect">
            <a:avLst/>
          </a:prstGeom>
        </p:spPr>
      </p:pic>
      <p:pic>
        <p:nvPicPr>
          <p:cNvPr id="1044" name="Picture 1043" descr="A close-up of a infrared image&#10;&#10;Description automatically generated">
            <a:extLst>
              <a:ext uri="{FF2B5EF4-FFF2-40B4-BE49-F238E27FC236}">
                <a16:creationId xmlns:a16="http://schemas.microsoft.com/office/drawing/2014/main" id="{6214CA23-5E2D-7900-C8AF-A113D44E2F17}"/>
              </a:ext>
            </a:extLst>
          </p:cNvPr>
          <p:cNvPicPr>
            <a:picLocks noChangeAspect="1"/>
          </p:cNvPicPr>
          <p:nvPr/>
        </p:nvPicPr>
        <p:blipFill>
          <a:blip r:embed="rId9"/>
          <a:srcRect l="4415" t="7851" r="5224" b="6603"/>
          <a:stretch/>
        </p:blipFill>
        <p:spPr>
          <a:xfrm>
            <a:off x="32691735" y="20467892"/>
            <a:ext cx="13291994" cy="5243108"/>
          </a:xfrm>
          <a:prstGeom prst="rect">
            <a:avLst/>
          </a:prstGeom>
        </p:spPr>
      </p:pic>
      <p:sp>
        <p:nvSpPr>
          <p:cNvPr id="1045" name="TextBox 1044">
            <a:extLst>
              <a:ext uri="{FF2B5EF4-FFF2-40B4-BE49-F238E27FC236}">
                <a16:creationId xmlns:a16="http://schemas.microsoft.com/office/drawing/2014/main" id="{D5D76A9E-2A5E-D2B3-B57C-04B4F7130446}"/>
              </a:ext>
            </a:extLst>
          </p:cNvPr>
          <p:cNvSpPr txBox="1"/>
          <p:nvPr/>
        </p:nvSpPr>
        <p:spPr>
          <a:xfrm>
            <a:off x="31433801" y="25979325"/>
            <a:ext cx="15800288" cy="1077218"/>
          </a:xfrm>
          <a:prstGeom prst="rect">
            <a:avLst/>
          </a:prstGeom>
          <a:noFill/>
        </p:spPr>
        <p:txBody>
          <a:bodyPr wrap="square" rtlCol="0">
            <a:spAutoFit/>
          </a:bodyPr>
          <a:lstStyle/>
          <a:p>
            <a:pPr algn="ctr"/>
            <a:r>
              <a:rPr lang="en-US" sz="3200" b="1" dirty="0"/>
              <a:t>Fig. 4 Left (Target) Right (Prediction): The figure shows two prediction sequences generated by the trained model on test dataset samples</a:t>
            </a:r>
          </a:p>
        </p:txBody>
      </p:sp>
      <p:sp>
        <p:nvSpPr>
          <p:cNvPr id="1046" name="TextBox 1045">
            <a:extLst>
              <a:ext uri="{FF2B5EF4-FFF2-40B4-BE49-F238E27FC236}">
                <a16:creationId xmlns:a16="http://schemas.microsoft.com/office/drawing/2014/main" id="{1C0B58D0-01A8-9958-A8F0-7AF2E9422C37}"/>
              </a:ext>
            </a:extLst>
          </p:cNvPr>
          <p:cNvSpPr txBox="1"/>
          <p:nvPr/>
        </p:nvSpPr>
        <p:spPr>
          <a:xfrm>
            <a:off x="14495871" y="27472512"/>
            <a:ext cx="15800288" cy="584775"/>
          </a:xfrm>
          <a:prstGeom prst="rect">
            <a:avLst/>
          </a:prstGeom>
          <a:noFill/>
        </p:spPr>
        <p:txBody>
          <a:bodyPr wrap="square" rtlCol="0">
            <a:spAutoFit/>
          </a:bodyPr>
          <a:lstStyle/>
          <a:p>
            <a:pPr algn="ctr"/>
            <a:r>
              <a:rPr lang="en-US" sz="3200" b="1" dirty="0"/>
              <a:t>Fig.3. Methodology Outline</a:t>
            </a:r>
          </a:p>
        </p:txBody>
      </p:sp>
      <p:sp>
        <p:nvSpPr>
          <p:cNvPr id="1047" name="TextBox 1046">
            <a:extLst>
              <a:ext uri="{FF2B5EF4-FFF2-40B4-BE49-F238E27FC236}">
                <a16:creationId xmlns:a16="http://schemas.microsoft.com/office/drawing/2014/main" id="{45BC46CC-A7CF-8595-B60C-3FFD4B14321B}"/>
              </a:ext>
            </a:extLst>
          </p:cNvPr>
          <p:cNvSpPr txBox="1"/>
          <p:nvPr/>
        </p:nvSpPr>
        <p:spPr>
          <a:xfrm rot="10800000" flipV="1">
            <a:off x="31406687" y="27467276"/>
            <a:ext cx="16296623" cy="1200329"/>
          </a:xfrm>
          <a:prstGeom prst="rect">
            <a:avLst/>
          </a:prstGeom>
          <a:noFill/>
        </p:spPr>
        <p:txBody>
          <a:bodyPr wrap="square" rtlCol="0">
            <a:spAutoFit/>
          </a:bodyPr>
          <a:lstStyle/>
          <a:p>
            <a:r>
              <a:rPr lang="en-US" sz="1800" baseline="30000" dirty="0"/>
              <a:t>1</a:t>
            </a:r>
            <a:r>
              <a:rPr lang="en-US" sz="1800" dirty="0"/>
              <a:t>Shi, X., Chen, Z., Wang, H., Yeung, D.Y., Wong, W., &amp; Woo, W. (2015). Convolutional LSTM Network: A Machine Learning Approach for Precipitation Nowcasting. Neural Information Processing Systems</a:t>
            </a:r>
          </a:p>
          <a:p>
            <a:r>
              <a:rPr lang="en-US" sz="1800" baseline="30000" dirty="0"/>
              <a:t>2</a:t>
            </a:r>
            <a:r>
              <a:rPr lang="en-US" sz="1800" dirty="0"/>
              <a:t>Shi, X., Gao, Z., </a:t>
            </a:r>
            <a:r>
              <a:rPr lang="en-US" sz="1800" dirty="0" err="1"/>
              <a:t>Lausen</a:t>
            </a:r>
            <a:r>
              <a:rPr lang="en-US" sz="1800" dirty="0"/>
              <a:t>, L., Wang, H., Yeung, D.Y., Wong, W., &amp; Woo, W. (2017). Deep Learning for Precipitation Nowcasting: A Benchmark and A New Model. Neural Information Processing Systems.</a:t>
            </a:r>
          </a:p>
        </p:txBody>
      </p:sp>
    </p:spTree>
    <p:extLst>
      <p:ext uri="{BB962C8B-B14F-4D97-AF65-F5344CB8AC3E}">
        <p14:creationId xmlns:p14="http://schemas.microsoft.com/office/powerpoint/2010/main" val="3031109443"/>
      </p:ext>
    </p:extLst>
  </p:cSld>
  <p:clrMapOvr>
    <a:masterClrMapping/>
  </p:clrMapOvr>
  <mc:AlternateContent xmlns:mc="http://schemas.openxmlformats.org/markup-compatibility/2006" xmlns:p14="http://schemas.microsoft.com/office/powerpoint/2010/main">
    <mc:Choice Requires="p14">
      <p:transition spd="slow" p14:dur="2000" advTm="72873"/>
    </mc:Choice>
    <mc:Fallback xmlns="">
      <p:transition spd="slow" advTm="72873"/>
    </mc:Fallback>
  </mc:AlternateContent>
</p:sld>
</file>

<file path=ppt/theme/theme1.xml><?xml version="1.0" encoding="utf-8"?>
<a:theme xmlns:a="http://schemas.openxmlformats.org/drawingml/2006/main" name="ASU Template">
  <a:themeElements>
    <a:clrScheme name="ASU Pallet">
      <a:dk1>
        <a:srgbClr val="000000"/>
      </a:dk1>
      <a:lt1>
        <a:srgbClr val="FFFFFF"/>
      </a:lt1>
      <a:dk2>
        <a:srgbClr val="951D40"/>
      </a:dk2>
      <a:lt2>
        <a:srgbClr val="5C6670"/>
      </a:lt2>
      <a:accent1>
        <a:srgbClr val="FFC627"/>
      </a:accent1>
      <a:accent2>
        <a:srgbClr val="951D40"/>
      </a:accent2>
      <a:accent3>
        <a:srgbClr val="78BE20"/>
      </a:accent3>
      <a:accent4>
        <a:srgbClr val="FF7F32"/>
      </a:accent4>
      <a:accent5>
        <a:srgbClr val="00A3E0"/>
      </a:accent5>
      <a:accent6>
        <a:srgbClr val="000000"/>
      </a:accent6>
      <a:hlink>
        <a:srgbClr val="951D40"/>
      </a:hlink>
      <a:folHlink>
        <a:srgbClr val="5C66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S - Widescreen PPT" id="{5C17E585-BE08-48E9-A9D7-4FC1AE557262}" vid="{AC337D8E-DBE6-401A-B1AA-3E99989E85B6}"/>
    </a:ext>
  </a:extLst>
</a:theme>
</file>

<file path=ppt/theme/theme2.xml><?xml version="1.0" encoding="utf-8"?>
<a:theme xmlns:a="http://schemas.openxmlformats.org/drawingml/2006/main" name="ASU Template">
  <a:themeElements>
    <a:clrScheme name="ASU Pallet">
      <a:dk1>
        <a:srgbClr val="000000"/>
      </a:dk1>
      <a:lt1>
        <a:srgbClr val="FFFFFF"/>
      </a:lt1>
      <a:dk2>
        <a:srgbClr val="951D40"/>
      </a:dk2>
      <a:lt2>
        <a:srgbClr val="5C6670"/>
      </a:lt2>
      <a:accent1>
        <a:srgbClr val="FFC627"/>
      </a:accent1>
      <a:accent2>
        <a:srgbClr val="951D40"/>
      </a:accent2>
      <a:accent3>
        <a:srgbClr val="78BE20"/>
      </a:accent3>
      <a:accent4>
        <a:srgbClr val="FF7F32"/>
      </a:accent4>
      <a:accent5>
        <a:srgbClr val="00A3E0"/>
      </a:accent5>
      <a:accent6>
        <a:srgbClr val="000000"/>
      </a:accent6>
      <a:hlink>
        <a:srgbClr val="951D40"/>
      </a:hlink>
      <a:folHlink>
        <a:srgbClr val="5C66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S - Widescreen PPT" id="{5C17E585-BE08-48E9-A9D7-4FC1AE557262}" vid="{967C3BEB-76DE-42DB-BEB5-D0AC18C644FD}"/>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chs_powerpoint_template_-_widescreen_v20180808</Template>
  <TotalTime>1573</TotalTime>
  <Words>538</Words>
  <Application>Microsoft Office PowerPoint</Application>
  <PresentationFormat>Custom</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Aptos</vt:lpstr>
      <vt:lpstr>Arial</vt:lpstr>
      <vt:lpstr>Calibri</vt:lpstr>
      <vt:lpstr>ASU Template</vt:lpstr>
      <vt:lpstr>ASU Template</vt:lpstr>
      <vt:lpstr>PowerPoint Presentation</vt:lpstr>
    </vt:vector>
  </TitlesOfParts>
  <Company>Arizona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Leo Pardo</dc:creator>
  <cp:lastModifiedBy>Sarwan Shah</cp:lastModifiedBy>
  <cp:revision>52</cp:revision>
  <dcterms:created xsi:type="dcterms:W3CDTF">2018-09-24T19:00:12Z</dcterms:created>
  <dcterms:modified xsi:type="dcterms:W3CDTF">2024-12-04T08:35:13Z</dcterms:modified>
</cp:coreProperties>
</file>