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CCF-AE92-48CE-B400-9B4AC8F5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0FDA-B4F2-4672-9BE1-B7458D19F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E352-D064-4DF5-A519-D07F5DD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EA95-569D-4ED8-8A66-5C87D47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291B-3539-464A-B34E-7C0B43D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C7F9-1599-4C92-8154-4D2B619C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A28D6-73D5-4978-8576-67077614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AFCE-93F1-40B2-87AF-911AC3BB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2473-DD7B-43B7-8892-DD42D612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F908-F7F5-4526-8CD5-62B72189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390D9-8741-4A1D-BF6F-DDC76A27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ADA2-CDC3-436C-A779-954340EB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34B1-799D-4E64-AFB9-4F9C910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EB7B-D327-4FA1-A7CC-EE704807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9D02-30F9-4F4D-8605-A5C9AFA5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17B-E1F3-48DD-961C-095FC69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E4C5-982E-481E-A48A-D25556B2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5A142-6FAE-4716-9718-AB31BD56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4437-1839-4E14-AC84-EE20F90E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028B-EC02-46A0-BD30-BAD52FB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0F9C-17CD-4F76-BFF6-25B53DA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E34A-D55A-461F-B3C3-BCA3198E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CD49-DF99-4A9B-A9A6-D8C91AE6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C405-52C8-4CC0-9BED-ED547BD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B1BD-D4A4-48E1-B0F4-37E33FBD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6990-EDF6-46AC-91FB-486F70D0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5D2F-F19E-4AA6-AA98-35D699E1D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3D6A-5784-428C-B2F3-BE04C31A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D6557-FF1F-4947-966B-C0BBCE71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76B9-3AF0-4EAD-BDC4-3611408A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63759-5AD5-4F1A-A5B2-61C0006B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D4C0-9D9D-44D9-B568-A140EC97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5354-11E7-4B43-AEFD-13F0068B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C0EA6-734C-4E2C-83E2-DAB04FE3E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BEF3C-4A5F-4610-8D88-375001B39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8CB94-FAFD-4B8F-AFC7-87D7B93B1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AEE25-982C-47F0-99FE-EFFC9B4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4E93-D5EC-4854-9211-160B2342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CF7B-0205-44A2-91CC-CCFDADED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CA50-59E8-4AB1-8630-3A2E6A7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3DE33-5439-45B0-BC3E-A6FDF9F9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196D7-174F-4D5A-82FE-39E0BA3B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B85C8-EA81-4E55-8490-1D7FB1C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017CE-460A-4E90-9181-1BE3D85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7D795-F61D-45DC-9CC4-B741BC2B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E1AC-C126-47B1-9A62-523F3A7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2916-C20F-4ECE-80AF-D1B9FEC1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119B-5503-41B3-91E0-4DAD0002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C440E-A7AF-4EF5-8B5A-9FD85B75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61973-A486-42C7-B8C4-6900BE56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6EF6-5A8D-4810-9BB0-B883CF2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5F544-227A-483C-9272-A6C7D194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BDF-DAA2-4DE8-80F2-A7973618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2377-E67C-4ED8-A996-979B22BB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64D32-3CA9-41B2-B7B1-6919051C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819B-69C1-4B63-B6A1-E800EE55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E1F4F-CDB7-4F00-A788-805B08C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D466-E034-4810-A9CF-1EE1AD80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33A3B-EEC7-4127-A465-B8B5E156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1698-1236-4E30-91B2-3E1205C9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94C9-E411-401D-A42B-E5B1732F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7FCC-ADC6-43EC-8B84-B1E52800ACD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EAFA-BD9A-4B8C-AC6D-16EF753E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58A1-B0D0-4AF0-8FCF-F43ECD7B0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5A05-00C7-4851-94F4-A655275E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721897" y="19251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24325-77E0-4068-9270-7D58C8D4417B}"/>
              </a:ext>
            </a:extLst>
          </p:cNvPr>
          <p:cNvSpPr txBox="1"/>
          <p:nvPr/>
        </p:nvSpPr>
        <p:spPr>
          <a:xfrm flipH="1">
            <a:off x="67376" y="1128566"/>
            <a:ext cx="119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itka Text" pitchFamily="2" charset="0"/>
              </a:rPr>
              <a:t>در قدم اول ما باید ما شناسایی کنیم جدول اصلی</a:t>
            </a:r>
            <a:r>
              <a:rPr lang="en-US" sz="44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itka Text" pitchFamily="2" charset="0"/>
              </a:rPr>
              <a:t> (Entities)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FCA24-DA15-4DF9-8B47-5065F914AA88}"/>
              </a:ext>
            </a:extLst>
          </p:cNvPr>
          <p:cNvSpPr txBox="1"/>
          <p:nvPr/>
        </p:nvSpPr>
        <p:spPr>
          <a:xfrm flipH="1">
            <a:off x="2464067" y="2129244"/>
            <a:ext cx="9519385" cy="501675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مسافران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Passenger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پرواز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(Flight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طیاره(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Aircraft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میدان هوای(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(Airport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رزرواسیون(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(Reservation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پرسونل(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(Staff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چوکی (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(Seat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22B17-70A4-4C50-9D63-24A113093911}"/>
              </a:ext>
            </a:extLst>
          </p:cNvPr>
          <p:cNvSpPr txBox="1"/>
          <p:nvPr/>
        </p:nvSpPr>
        <p:spPr>
          <a:xfrm flipH="1">
            <a:off x="-1001029" y="1099340"/>
            <a:ext cx="120797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مسافران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Passenger</a:t>
            </a:r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r" rtl="1"/>
            <a:endParaRPr lang="en-US" sz="8800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7286B-64EB-403B-8899-DCDC27F05CC8}"/>
              </a:ext>
            </a:extLst>
          </p:cNvPr>
          <p:cNvSpPr txBox="1"/>
          <p:nvPr/>
        </p:nvSpPr>
        <p:spPr>
          <a:xfrm flipH="1">
            <a:off x="7988970" y="2794206"/>
            <a:ext cx="38501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ویژگی های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a-I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هرجودیت(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(passenger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Passenger ID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FirstName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Last Name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Passport Number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Nationality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DateOfBirth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Phone Number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Email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adderss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8A378-B694-48A6-BACA-07A30A3B14B9}"/>
              </a:ext>
            </a:extLst>
          </p:cNvPr>
          <p:cNvSpPr txBox="1"/>
          <p:nvPr/>
        </p:nvSpPr>
        <p:spPr>
          <a:xfrm>
            <a:off x="731522" y="1058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</p:spTree>
    <p:extLst>
      <p:ext uri="{BB962C8B-B14F-4D97-AF65-F5344CB8AC3E}">
        <p14:creationId xmlns:p14="http://schemas.microsoft.com/office/powerpoint/2010/main" val="100936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790C7-6F57-4A0F-9FBF-98CD0299A7AE}"/>
              </a:ext>
            </a:extLst>
          </p:cNvPr>
          <p:cNvSpPr txBox="1"/>
          <p:nvPr/>
        </p:nvSpPr>
        <p:spPr>
          <a:xfrm flipH="1">
            <a:off x="837397" y="1040331"/>
            <a:ext cx="8436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پرواز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Flight</a:t>
            </a:r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  <a:p>
            <a:pPr algn="r" rtl="1"/>
            <a:endParaRPr 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022EF-B5F5-4A03-9E8A-D5662009EB8C}"/>
              </a:ext>
            </a:extLst>
          </p:cNvPr>
          <p:cNvSpPr txBox="1"/>
          <p:nvPr/>
        </p:nvSpPr>
        <p:spPr>
          <a:xfrm flipH="1">
            <a:off x="4783759" y="2644170"/>
            <a:ext cx="7199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Flight Number</a:t>
            </a: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Flight ID</a:t>
            </a: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کلید اصلی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fa-I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Departure Airport</a:t>
            </a: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(کلید خارجی می گیریم به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(Airport</a:t>
            </a:r>
            <a:endParaRPr lang="fa-I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Arrival Time </a:t>
            </a: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(کلید خارجی می گیریم به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(Airport</a:t>
            </a: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Departure Time</a:t>
            </a: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Aircaraft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ID</a:t>
            </a: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خارجی به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Aircraft</a:t>
            </a:r>
            <a:r>
              <a:rPr lang="fa-IR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Base Price</a:t>
            </a:r>
            <a:endParaRPr lang="fa-I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 algn="r" rtl="1">
              <a:buFont typeface="Wingdings" panose="05000000000000000000" pitchFamily="2" charset="2"/>
              <a:buChar char="Ø"/>
            </a:pPr>
            <a:endParaRPr lang="fa-I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EE0A-3E8E-471F-8FE0-99AAC4D6CD9D}"/>
              </a:ext>
            </a:extLst>
          </p:cNvPr>
          <p:cNvSpPr txBox="1"/>
          <p:nvPr/>
        </p:nvSpPr>
        <p:spPr>
          <a:xfrm>
            <a:off x="636813" y="5884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</p:spTree>
    <p:extLst>
      <p:ext uri="{BB962C8B-B14F-4D97-AF65-F5344CB8AC3E}">
        <p14:creationId xmlns:p14="http://schemas.microsoft.com/office/powerpoint/2010/main" val="196555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65197-05F5-432E-8DAC-FFBCFB9C13F6}"/>
              </a:ext>
            </a:extLst>
          </p:cNvPr>
          <p:cNvSpPr txBox="1"/>
          <p:nvPr/>
        </p:nvSpPr>
        <p:spPr>
          <a:xfrm flipH="1">
            <a:off x="2271566" y="978999"/>
            <a:ext cx="7199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طیاره 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(Aircraft)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820A8-0342-49B3-99DF-29381EE042B3}"/>
              </a:ext>
            </a:extLst>
          </p:cNvPr>
          <p:cNvSpPr txBox="1"/>
          <p:nvPr/>
        </p:nvSpPr>
        <p:spPr>
          <a:xfrm flipH="1">
            <a:off x="4629755" y="2730449"/>
            <a:ext cx="71996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Aircraft ID</a:t>
            </a:r>
            <a:r>
              <a:rPr lang="fa-IR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اصلی)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Manufacturer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Capacity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Year OF manufacture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E1808-769E-407B-B5A2-6BF510407724}"/>
              </a:ext>
            </a:extLst>
          </p:cNvPr>
          <p:cNvSpPr txBox="1"/>
          <p:nvPr/>
        </p:nvSpPr>
        <p:spPr>
          <a:xfrm>
            <a:off x="664147" y="288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</p:spTree>
    <p:extLst>
      <p:ext uri="{BB962C8B-B14F-4D97-AF65-F5344CB8AC3E}">
        <p14:creationId xmlns:p14="http://schemas.microsoft.com/office/powerpoint/2010/main" val="3486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7E75D-061E-485C-A2A1-C74017C1E476}"/>
              </a:ext>
            </a:extLst>
          </p:cNvPr>
          <p:cNvSpPr txBox="1"/>
          <p:nvPr/>
        </p:nvSpPr>
        <p:spPr>
          <a:xfrm flipH="1">
            <a:off x="-2338939" y="91860"/>
            <a:ext cx="130614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میدان هوای(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Airport</a:t>
            </a:r>
            <a:r>
              <a:rPr lang="fa-IR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0F9A-7826-4A12-B2E3-26F4CC1A4312}"/>
              </a:ext>
            </a:extLst>
          </p:cNvPr>
          <p:cNvSpPr txBox="1"/>
          <p:nvPr/>
        </p:nvSpPr>
        <p:spPr>
          <a:xfrm flipH="1">
            <a:off x="2156058" y="2314950"/>
            <a:ext cx="9760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Airport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اصلی مثال: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JFK,IKA</a:t>
            </a:r>
            <a:r>
              <a:rPr lang="fa-I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Aiport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Name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City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Country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 zone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EB944-00EC-4341-A2A8-014FCC52D87A}"/>
              </a:ext>
            </a:extLst>
          </p:cNvPr>
          <p:cNvSpPr txBox="1"/>
          <p:nvPr/>
        </p:nvSpPr>
        <p:spPr>
          <a:xfrm>
            <a:off x="683397" y="673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F758-F64C-4E18-8D74-845861DCC88B}"/>
              </a:ext>
            </a:extLst>
          </p:cNvPr>
          <p:cNvSpPr txBox="1"/>
          <p:nvPr/>
        </p:nvSpPr>
        <p:spPr>
          <a:xfrm flipH="1">
            <a:off x="-500514" y="871160"/>
            <a:ext cx="9760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Reservation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7658-3858-496E-B0E1-D898B5EE29ED}"/>
              </a:ext>
            </a:extLst>
          </p:cNvPr>
          <p:cNvSpPr txBox="1"/>
          <p:nvPr/>
        </p:nvSpPr>
        <p:spPr>
          <a:xfrm flipH="1">
            <a:off x="2156058" y="2314950"/>
            <a:ext cx="9760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Reservation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(کلید اصلی)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Passenger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(کلید خارجی)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Flight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خارجی)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(کلید خارجی)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Reservation Date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Reservation Status(Confirmend,Cancelld)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Status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Price</a:t>
            </a:r>
            <a:endParaRPr lang="fa-I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12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EB944-00EC-4341-A2A8-014FCC52D87A}"/>
              </a:ext>
            </a:extLst>
          </p:cNvPr>
          <p:cNvSpPr txBox="1"/>
          <p:nvPr/>
        </p:nvSpPr>
        <p:spPr>
          <a:xfrm>
            <a:off x="683397" y="673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F758-F64C-4E18-8D74-845861DCC88B}"/>
              </a:ext>
            </a:extLst>
          </p:cNvPr>
          <p:cNvSpPr txBox="1"/>
          <p:nvPr/>
        </p:nvSpPr>
        <p:spPr>
          <a:xfrm flipH="1">
            <a:off x="1215992" y="815535"/>
            <a:ext cx="9760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Staff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7658-3858-496E-B0E1-D898B5EE29ED}"/>
              </a:ext>
            </a:extLst>
          </p:cNvPr>
          <p:cNvSpPr txBox="1"/>
          <p:nvPr/>
        </p:nvSpPr>
        <p:spPr>
          <a:xfrm flipH="1">
            <a:off x="2156058" y="2314950"/>
            <a:ext cx="9760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Staff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اصلی)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First Name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Last Name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Position(pilot, flight Attendant)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1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EB944-00EC-4341-A2A8-014FCC52D87A}"/>
              </a:ext>
            </a:extLst>
          </p:cNvPr>
          <p:cNvSpPr txBox="1"/>
          <p:nvPr/>
        </p:nvSpPr>
        <p:spPr>
          <a:xfrm>
            <a:off x="683397" y="673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F758-F64C-4E18-8D74-845861DCC88B}"/>
              </a:ext>
            </a:extLst>
          </p:cNvPr>
          <p:cNvSpPr txBox="1"/>
          <p:nvPr/>
        </p:nvSpPr>
        <p:spPr>
          <a:xfrm flipH="1">
            <a:off x="1215992" y="815535"/>
            <a:ext cx="9760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7658-3858-496E-B0E1-D898B5EE29ED}"/>
              </a:ext>
            </a:extLst>
          </p:cNvPr>
          <p:cNvSpPr txBox="1"/>
          <p:nvPr/>
        </p:nvSpPr>
        <p:spPr>
          <a:xfrm flipH="1">
            <a:off x="2156058" y="2314950"/>
            <a:ext cx="9760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اصلی)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Aircraft ID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(کلید خارجی)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Seat Number</a:t>
            </a: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 مثال:44)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(Economy,Business,First)  Class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Avaliable</a:t>
            </a:r>
            <a:endParaRPr lang="fa-IR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8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0367CD-5BC7-42A2-BCFF-C864A169AA8E}"/>
              </a:ext>
            </a:extLst>
          </p:cNvPr>
          <p:cNvSpPr txBox="1"/>
          <p:nvPr/>
        </p:nvSpPr>
        <p:spPr>
          <a:xfrm>
            <a:off x="972151" y="144378"/>
            <a:ext cx="106122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Airline-Reservation-</a:t>
            </a:r>
            <a:r>
              <a:rPr lang="en-US" sz="6600" dirty="0" err="1">
                <a:latin typeface="Haettenschweiler" panose="020B0706040902060204" pitchFamily="34" charset="0"/>
              </a:rPr>
              <a:t>Mangament</a:t>
            </a:r>
            <a:r>
              <a:rPr lang="en-US" sz="6600" dirty="0">
                <a:latin typeface="Haettenschweiler" panose="020B0706040902060204" pitchFamily="34" charset="0"/>
              </a:rPr>
              <a:t>-System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EB944-00EC-4341-A2A8-014FCC52D87A}"/>
              </a:ext>
            </a:extLst>
          </p:cNvPr>
          <p:cNvSpPr txBox="1"/>
          <p:nvPr/>
        </p:nvSpPr>
        <p:spPr>
          <a:xfrm>
            <a:off x="683397" y="67376"/>
            <a:ext cx="10918374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6600" b="1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aettenschweiler" panose="020B0706040902060204" pitchFamily="34" charset="0"/>
              </a:rPr>
              <a:t>Airline-Reservation-Management-System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1F758-F64C-4E18-8D74-845861DCC88B}"/>
              </a:ext>
            </a:extLst>
          </p:cNvPr>
          <p:cNvSpPr txBox="1"/>
          <p:nvPr/>
        </p:nvSpPr>
        <p:spPr>
          <a:xfrm flipH="1">
            <a:off x="1215992" y="815535"/>
            <a:ext cx="9760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88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Relationships</a:t>
            </a:r>
            <a:endParaRPr lang="fa-IR" sz="88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7658-3858-496E-B0E1-D898B5EE29ED}"/>
              </a:ext>
            </a:extLst>
          </p:cNvPr>
          <p:cNvSpPr txBox="1"/>
          <p:nvPr/>
        </p:nvSpPr>
        <p:spPr>
          <a:xfrm flipH="1">
            <a:off x="-163629" y="2314950"/>
            <a:ext cx="1207970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مسافر به رزروسیون:یک به چند(یک مسافر می تواند چندین رزرو داشته باشد)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پرواز به رزرواسیون:یک به چند(یک پرواز می تواند چندین پرواز رزرو داشته باشد)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طیاره به پرواز یک به چند(یک طیاره می تواند چندین پرواز داشته باشد)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میدان هوای به پرواز(مبدا)(یک به چند(یک میدان هوای میتواند مبدا چندین پرواز باشد)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طیاره به چوکی:یک به چند(یک طیاره چندین چوکی دارد)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fa-I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پرسونل به پرواز:چند به چند(نیاز به جدول واسط دارد)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fa-I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1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Haettenschweiler</vt:lpstr>
      <vt:lpstr>Sitka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M.Hasib</dc:creator>
  <cp:lastModifiedBy>M.Hasib</cp:lastModifiedBy>
  <cp:revision>15</cp:revision>
  <dcterms:created xsi:type="dcterms:W3CDTF">2025-05-15T03:44:18Z</dcterms:created>
  <dcterms:modified xsi:type="dcterms:W3CDTF">2025-05-15T09:20:11Z</dcterms:modified>
</cp:coreProperties>
</file>