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69" r:id="rId4"/>
    <p:sldId id="268" r:id="rId5"/>
    <p:sldId id="270" r:id="rId6"/>
    <p:sldId id="271" r:id="rId7"/>
    <p:sldId id="272" r:id="rId8"/>
    <p:sldId id="285" r:id="rId9"/>
    <p:sldId id="287" r:id="rId10"/>
    <p:sldId id="275" r:id="rId11"/>
    <p:sldId id="292" r:id="rId12"/>
    <p:sldId id="294" r:id="rId13"/>
    <p:sldId id="293" r:id="rId14"/>
    <p:sldId id="284" r:id="rId15"/>
    <p:sldId id="273" r:id="rId16"/>
    <p:sldId id="286" r:id="rId17"/>
    <p:sldId id="274" r:id="rId18"/>
    <p:sldId id="288" r:id="rId19"/>
    <p:sldId id="276" r:id="rId20"/>
    <p:sldId id="278" r:id="rId21"/>
    <p:sldId id="279" r:id="rId22"/>
    <p:sldId id="280" r:id="rId23"/>
    <p:sldId id="281" r:id="rId24"/>
    <p:sldId id="260" r:id="rId25"/>
    <p:sldId id="261" r:id="rId26"/>
    <p:sldId id="259" r:id="rId27"/>
    <p:sldId id="282" r:id="rId28"/>
    <p:sldId id="283" r:id="rId29"/>
    <p:sldId id="262" r:id="rId30"/>
    <p:sldId id="291" r:id="rId31"/>
    <p:sldId id="295" r:id="rId32"/>
    <p:sldId id="290" r:id="rId33"/>
    <p:sldId id="296" r:id="rId34"/>
    <p:sldId id="264" r:id="rId35"/>
    <p:sldId id="266" r:id="rId36"/>
    <p:sldId id="267" r:id="rId37"/>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8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E523D-1665-446C-A9F5-6DED30297319}" type="doc">
      <dgm:prSet loTypeId="urn:microsoft.com/office/officeart/2005/8/layout/funnel1" loCatId="process" qsTypeId="urn:microsoft.com/office/officeart/2005/8/quickstyle/simple5" qsCatId="simple" csTypeId="urn:microsoft.com/office/officeart/2005/8/colors/accent1_2" csCatId="accent1" phldr="1"/>
      <dgm:spPr/>
      <dgm:t>
        <a:bodyPr/>
        <a:lstStyle/>
        <a:p>
          <a:endParaRPr lang="en-IN"/>
        </a:p>
      </dgm:t>
    </dgm:pt>
    <dgm:pt modelId="{A3B563C5-AEFF-4DB1-A0D6-E4D44F0A3C49}">
      <dgm:prSet phldrT="[Text]"/>
      <dgm:spPr/>
      <dgm:t>
        <a:bodyPr/>
        <a:lstStyle/>
        <a:p>
          <a:r>
            <a:rPr lang="en-IN" dirty="0" err="1"/>
            <a:t>RemovingHighlyCorrelatedColumns</a:t>
          </a:r>
          <a:endParaRPr lang="en-IN" dirty="0"/>
        </a:p>
      </dgm:t>
    </dgm:pt>
    <dgm:pt modelId="{9D6FE818-1F98-4D86-889C-462E2CE23C93}" type="parTrans" cxnId="{6D064A7D-9B3C-4616-8EA7-AE0CBA8D0C81}">
      <dgm:prSet/>
      <dgm:spPr/>
      <dgm:t>
        <a:bodyPr/>
        <a:lstStyle/>
        <a:p>
          <a:endParaRPr lang="en-IN"/>
        </a:p>
      </dgm:t>
    </dgm:pt>
    <dgm:pt modelId="{B0445191-DA39-42D9-A3C4-BC5C20DAAEF6}" type="sibTrans" cxnId="{6D064A7D-9B3C-4616-8EA7-AE0CBA8D0C81}">
      <dgm:prSet/>
      <dgm:spPr/>
      <dgm:t>
        <a:bodyPr/>
        <a:lstStyle/>
        <a:p>
          <a:endParaRPr lang="en-IN"/>
        </a:p>
      </dgm:t>
    </dgm:pt>
    <dgm:pt modelId="{020BD2C2-D281-4CAD-A605-C9D491EF716D}">
      <dgm:prSet phldrT="[Text]"/>
      <dgm:spPr/>
      <dgm:t>
        <a:bodyPr/>
        <a:lstStyle/>
        <a:p>
          <a:r>
            <a:rPr lang="en-IN" dirty="0" err="1"/>
            <a:t>MissingValueTreament</a:t>
          </a:r>
          <a:endParaRPr lang="en-IN" dirty="0"/>
        </a:p>
      </dgm:t>
    </dgm:pt>
    <dgm:pt modelId="{51D7E03A-0458-4E20-8203-A84771CAE58C}" type="parTrans" cxnId="{CE5C2878-A010-4DED-B6BC-2755D4F081F1}">
      <dgm:prSet/>
      <dgm:spPr/>
      <dgm:t>
        <a:bodyPr/>
        <a:lstStyle/>
        <a:p>
          <a:endParaRPr lang="en-IN"/>
        </a:p>
      </dgm:t>
    </dgm:pt>
    <dgm:pt modelId="{25BB1C27-FAF5-4451-8C4B-505FE2B03456}" type="sibTrans" cxnId="{CE5C2878-A010-4DED-B6BC-2755D4F081F1}">
      <dgm:prSet/>
      <dgm:spPr/>
      <dgm:t>
        <a:bodyPr/>
        <a:lstStyle/>
        <a:p>
          <a:endParaRPr lang="en-IN"/>
        </a:p>
      </dgm:t>
    </dgm:pt>
    <dgm:pt modelId="{22681FE8-89DD-4FA8-8C6F-C5082286DDC6}">
      <dgm:prSet phldrT="[Text]" phldr="1"/>
      <dgm:spPr/>
      <dgm:t>
        <a:bodyPr/>
        <a:lstStyle/>
        <a:p>
          <a:endParaRPr lang="en-IN"/>
        </a:p>
      </dgm:t>
    </dgm:pt>
    <dgm:pt modelId="{D59FF696-2BE7-4298-AF1A-BA09138E2E96}" type="parTrans" cxnId="{2FAB1E8A-6796-41D2-9446-DD4911A1C456}">
      <dgm:prSet/>
      <dgm:spPr/>
      <dgm:t>
        <a:bodyPr/>
        <a:lstStyle/>
        <a:p>
          <a:endParaRPr lang="en-IN"/>
        </a:p>
      </dgm:t>
    </dgm:pt>
    <dgm:pt modelId="{51BCBC7C-ED33-45DA-9FD0-3053B3374954}" type="sibTrans" cxnId="{2FAB1E8A-6796-41D2-9446-DD4911A1C456}">
      <dgm:prSet/>
      <dgm:spPr/>
      <dgm:t>
        <a:bodyPr/>
        <a:lstStyle/>
        <a:p>
          <a:endParaRPr lang="en-IN"/>
        </a:p>
      </dgm:t>
    </dgm:pt>
    <dgm:pt modelId="{677B3CCF-34D5-4096-8358-7DD814B90251}">
      <dgm:prSet phldrT="[Text]" phldr="1"/>
      <dgm:spPr/>
      <dgm:t>
        <a:bodyPr/>
        <a:lstStyle/>
        <a:p>
          <a:endParaRPr lang="en-IN"/>
        </a:p>
      </dgm:t>
    </dgm:pt>
    <dgm:pt modelId="{1B4E6C20-F0B4-48E9-B80C-EEB25BBDAD46}" type="parTrans" cxnId="{F9C56125-0D28-417A-B12C-A57C6080FA47}">
      <dgm:prSet/>
      <dgm:spPr/>
      <dgm:t>
        <a:bodyPr/>
        <a:lstStyle/>
        <a:p>
          <a:endParaRPr lang="en-IN"/>
        </a:p>
      </dgm:t>
    </dgm:pt>
    <dgm:pt modelId="{208D2FC1-4A92-4DC2-858B-805C8DA8E67E}" type="sibTrans" cxnId="{F9C56125-0D28-417A-B12C-A57C6080FA47}">
      <dgm:prSet/>
      <dgm:spPr/>
      <dgm:t>
        <a:bodyPr/>
        <a:lstStyle/>
        <a:p>
          <a:endParaRPr lang="en-IN"/>
        </a:p>
      </dgm:t>
    </dgm:pt>
    <dgm:pt modelId="{6E641C06-AB79-4EDD-9B20-93C17C346AC8}" type="pres">
      <dgm:prSet presAssocID="{EAFE523D-1665-446C-A9F5-6DED30297319}" presName="Name0" presStyleCnt="0">
        <dgm:presLayoutVars>
          <dgm:chMax val="4"/>
          <dgm:resizeHandles val="exact"/>
        </dgm:presLayoutVars>
      </dgm:prSet>
      <dgm:spPr/>
    </dgm:pt>
    <dgm:pt modelId="{DC24A561-B2DE-4367-B7C6-1D61741997A0}" type="pres">
      <dgm:prSet presAssocID="{EAFE523D-1665-446C-A9F5-6DED30297319}" presName="ellipse" presStyleLbl="trBgShp" presStyleIdx="0" presStyleCnt="1"/>
      <dgm:spPr/>
    </dgm:pt>
    <dgm:pt modelId="{4406C8C4-2382-4508-84CC-5337210D5B29}" type="pres">
      <dgm:prSet presAssocID="{EAFE523D-1665-446C-A9F5-6DED30297319}" presName="arrow1" presStyleLbl="fgShp" presStyleIdx="0" presStyleCnt="1"/>
      <dgm:spPr/>
    </dgm:pt>
    <dgm:pt modelId="{E7394146-47A8-47B4-93EC-B4B79AA2D0C4}" type="pres">
      <dgm:prSet presAssocID="{EAFE523D-1665-446C-A9F5-6DED30297319}" presName="rectangle" presStyleLbl="revTx" presStyleIdx="0" presStyleCnt="1">
        <dgm:presLayoutVars>
          <dgm:bulletEnabled val="1"/>
        </dgm:presLayoutVars>
      </dgm:prSet>
      <dgm:spPr/>
    </dgm:pt>
    <dgm:pt modelId="{02716FCF-C320-4543-9E1B-B7C75A2B86FB}" type="pres">
      <dgm:prSet presAssocID="{020BD2C2-D281-4CAD-A605-C9D491EF716D}" presName="item1" presStyleLbl="node1" presStyleIdx="0" presStyleCnt="3">
        <dgm:presLayoutVars>
          <dgm:bulletEnabled val="1"/>
        </dgm:presLayoutVars>
      </dgm:prSet>
      <dgm:spPr/>
    </dgm:pt>
    <dgm:pt modelId="{5144B78E-040D-47EF-981D-8838751618AB}" type="pres">
      <dgm:prSet presAssocID="{22681FE8-89DD-4FA8-8C6F-C5082286DDC6}" presName="item2" presStyleLbl="node1" presStyleIdx="1" presStyleCnt="3">
        <dgm:presLayoutVars>
          <dgm:bulletEnabled val="1"/>
        </dgm:presLayoutVars>
      </dgm:prSet>
      <dgm:spPr/>
    </dgm:pt>
    <dgm:pt modelId="{6AE94CFE-5C4B-4570-8C47-68138048D047}" type="pres">
      <dgm:prSet presAssocID="{677B3CCF-34D5-4096-8358-7DD814B90251}" presName="item3" presStyleLbl="node1" presStyleIdx="2" presStyleCnt="3">
        <dgm:presLayoutVars>
          <dgm:bulletEnabled val="1"/>
        </dgm:presLayoutVars>
      </dgm:prSet>
      <dgm:spPr/>
    </dgm:pt>
    <dgm:pt modelId="{0AA1100A-8E56-41B7-A7BF-ADC6BC5F4AFF}" type="pres">
      <dgm:prSet presAssocID="{EAFE523D-1665-446C-A9F5-6DED30297319}" presName="funnel" presStyleLbl="trAlignAcc1" presStyleIdx="0" presStyleCnt="1"/>
      <dgm:spPr/>
    </dgm:pt>
  </dgm:ptLst>
  <dgm:cxnLst>
    <dgm:cxn modelId="{CC55C905-3ECD-4EF7-8AFC-B1CC3790179B}" type="presOf" srcId="{EAFE523D-1665-446C-A9F5-6DED30297319}" destId="{6E641C06-AB79-4EDD-9B20-93C17C346AC8}" srcOrd="0" destOrd="0" presId="urn:microsoft.com/office/officeart/2005/8/layout/funnel1"/>
    <dgm:cxn modelId="{F9C56125-0D28-417A-B12C-A57C6080FA47}" srcId="{EAFE523D-1665-446C-A9F5-6DED30297319}" destId="{677B3CCF-34D5-4096-8358-7DD814B90251}" srcOrd="3" destOrd="0" parTransId="{1B4E6C20-F0B4-48E9-B80C-EEB25BBDAD46}" sibTransId="{208D2FC1-4A92-4DC2-858B-805C8DA8E67E}"/>
    <dgm:cxn modelId="{7189236C-606A-4918-9151-FFCD07CF49B3}" type="presOf" srcId="{677B3CCF-34D5-4096-8358-7DD814B90251}" destId="{E7394146-47A8-47B4-93EC-B4B79AA2D0C4}" srcOrd="0" destOrd="0" presId="urn:microsoft.com/office/officeart/2005/8/layout/funnel1"/>
    <dgm:cxn modelId="{CE5C2878-A010-4DED-B6BC-2755D4F081F1}" srcId="{EAFE523D-1665-446C-A9F5-6DED30297319}" destId="{020BD2C2-D281-4CAD-A605-C9D491EF716D}" srcOrd="1" destOrd="0" parTransId="{51D7E03A-0458-4E20-8203-A84771CAE58C}" sibTransId="{25BB1C27-FAF5-4451-8C4B-505FE2B03456}"/>
    <dgm:cxn modelId="{6D064A7D-9B3C-4616-8EA7-AE0CBA8D0C81}" srcId="{EAFE523D-1665-446C-A9F5-6DED30297319}" destId="{A3B563C5-AEFF-4DB1-A0D6-E4D44F0A3C49}" srcOrd="0" destOrd="0" parTransId="{9D6FE818-1F98-4D86-889C-462E2CE23C93}" sibTransId="{B0445191-DA39-42D9-A3C4-BC5C20DAAEF6}"/>
    <dgm:cxn modelId="{2FAB1E8A-6796-41D2-9446-DD4911A1C456}" srcId="{EAFE523D-1665-446C-A9F5-6DED30297319}" destId="{22681FE8-89DD-4FA8-8C6F-C5082286DDC6}" srcOrd="2" destOrd="0" parTransId="{D59FF696-2BE7-4298-AF1A-BA09138E2E96}" sibTransId="{51BCBC7C-ED33-45DA-9FD0-3053B3374954}"/>
    <dgm:cxn modelId="{BDE971AA-5A32-4F32-94FA-D6F27DAE9C75}" type="presOf" srcId="{A3B563C5-AEFF-4DB1-A0D6-E4D44F0A3C49}" destId="{6AE94CFE-5C4B-4570-8C47-68138048D047}" srcOrd="0" destOrd="0" presId="urn:microsoft.com/office/officeart/2005/8/layout/funnel1"/>
    <dgm:cxn modelId="{488929D6-2BF5-403A-80C5-B2A4FF1BB6F9}" type="presOf" srcId="{22681FE8-89DD-4FA8-8C6F-C5082286DDC6}" destId="{02716FCF-C320-4543-9E1B-B7C75A2B86FB}" srcOrd="0" destOrd="0" presId="urn:microsoft.com/office/officeart/2005/8/layout/funnel1"/>
    <dgm:cxn modelId="{D2BA7FFB-BA67-4C44-B38F-675C9E7101FB}" type="presOf" srcId="{020BD2C2-D281-4CAD-A605-C9D491EF716D}" destId="{5144B78E-040D-47EF-981D-8838751618AB}" srcOrd="0" destOrd="0" presId="urn:microsoft.com/office/officeart/2005/8/layout/funnel1"/>
    <dgm:cxn modelId="{D7F7DB02-76D2-418D-A5C8-34708CD487AE}" type="presParOf" srcId="{6E641C06-AB79-4EDD-9B20-93C17C346AC8}" destId="{DC24A561-B2DE-4367-B7C6-1D61741997A0}" srcOrd="0" destOrd="0" presId="urn:microsoft.com/office/officeart/2005/8/layout/funnel1"/>
    <dgm:cxn modelId="{06737669-9704-49A8-97B5-77009478380C}" type="presParOf" srcId="{6E641C06-AB79-4EDD-9B20-93C17C346AC8}" destId="{4406C8C4-2382-4508-84CC-5337210D5B29}" srcOrd="1" destOrd="0" presId="urn:microsoft.com/office/officeart/2005/8/layout/funnel1"/>
    <dgm:cxn modelId="{27D9D30E-0158-47E5-9577-D6E857FC1760}" type="presParOf" srcId="{6E641C06-AB79-4EDD-9B20-93C17C346AC8}" destId="{E7394146-47A8-47B4-93EC-B4B79AA2D0C4}" srcOrd="2" destOrd="0" presId="urn:microsoft.com/office/officeart/2005/8/layout/funnel1"/>
    <dgm:cxn modelId="{005643BA-EE8F-4460-B707-9CF82F553A2C}" type="presParOf" srcId="{6E641C06-AB79-4EDD-9B20-93C17C346AC8}" destId="{02716FCF-C320-4543-9E1B-B7C75A2B86FB}" srcOrd="3" destOrd="0" presId="urn:microsoft.com/office/officeart/2005/8/layout/funnel1"/>
    <dgm:cxn modelId="{A6897053-BD42-4C0E-AB38-20F23295E35F}" type="presParOf" srcId="{6E641C06-AB79-4EDD-9B20-93C17C346AC8}" destId="{5144B78E-040D-47EF-981D-8838751618AB}" srcOrd="4" destOrd="0" presId="urn:microsoft.com/office/officeart/2005/8/layout/funnel1"/>
    <dgm:cxn modelId="{E806A369-4BA8-44E2-B3C0-ED8FA88FC73F}" type="presParOf" srcId="{6E641C06-AB79-4EDD-9B20-93C17C346AC8}" destId="{6AE94CFE-5C4B-4570-8C47-68138048D047}" srcOrd="5" destOrd="0" presId="urn:microsoft.com/office/officeart/2005/8/layout/funnel1"/>
    <dgm:cxn modelId="{595B1676-59A3-4EC0-8C25-A4B09C2EB4A4}" type="presParOf" srcId="{6E641C06-AB79-4EDD-9B20-93C17C346AC8}" destId="{0AA1100A-8E56-41B7-A7BF-ADC6BC5F4AFF}"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507793-B4EA-4C66-A357-4C6EC4B00748}" type="doc">
      <dgm:prSet loTypeId="urn:microsoft.com/office/officeart/2005/8/layout/hProcess9" loCatId="process" qsTypeId="urn:microsoft.com/office/officeart/2005/8/quickstyle/simple5" qsCatId="simple" csTypeId="urn:microsoft.com/office/officeart/2005/8/colors/accent0_3" csCatId="mainScheme" phldr="1"/>
      <dgm:spPr/>
    </dgm:pt>
    <dgm:pt modelId="{A82430E6-24F8-4CFE-B0BB-567AA37B4F4C}">
      <dgm:prSet phldrT="[Text]"/>
      <dgm:spPr/>
      <dgm:t>
        <a:bodyPr/>
        <a:lstStyle/>
        <a:p>
          <a:r>
            <a:rPr lang="en-IN" dirty="0"/>
            <a:t>Encoding</a:t>
          </a:r>
        </a:p>
      </dgm:t>
    </dgm:pt>
    <dgm:pt modelId="{E9DEC7CF-13A6-4268-BCB7-4367FFB206F3}" type="parTrans" cxnId="{293B778C-2FD4-460C-98D8-7708B6C34D56}">
      <dgm:prSet/>
      <dgm:spPr/>
      <dgm:t>
        <a:bodyPr/>
        <a:lstStyle/>
        <a:p>
          <a:endParaRPr lang="en-IN"/>
        </a:p>
      </dgm:t>
    </dgm:pt>
    <dgm:pt modelId="{F1D62B24-2353-4191-AEBC-9059AB650AD3}" type="sibTrans" cxnId="{293B778C-2FD4-460C-98D8-7708B6C34D56}">
      <dgm:prSet/>
      <dgm:spPr/>
      <dgm:t>
        <a:bodyPr/>
        <a:lstStyle/>
        <a:p>
          <a:endParaRPr lang="en-IN"/>
        </a:p>
      </dgm:t>
    </dgm:pt>
    <dgm:pt modelId="{182B7505-0A6E-4B11-8AAF-4C4AFBB065D4}">
      <dgm:prSet phldrT="[Text]"/>
      <dgm:spPr/>
      <dgm:t>
        <a:bodyPr/>
        <a:lstStyle/>
        <a:p>
          <a:r>
            <a:rPr lang="en-IN" dirty="0"/>
            <a:t>Splitting data into training and testing</a:t>
          </a:r>
        </a:p>
      </dgm:t>
    </dgm:pt>
    <dgm:pt modelId="{921FAC1B-3596-4C21-A925-FD32BB60704E}" type="parTrans" cxnId="{22C55DF2-1163-4B59-A3FA-D421052BD5DE}">
      <dgm:prSet/>
      <dgm:spPr/>
      <dgm:t>
        <a:bodyPr/>
        <a:lstStyle/>
        <a:p>
          <a:endParaRPr lang="en-IN"/>
        </a:p>
      </dgm:t>
    </dgm:pt>
    <dgm:pt modelId="{560A998E-5B28-4835-AC10-47CFB7F9114D}" type="sibTrans" cxnId="{22C55DF2-1163-4B59-A3FA-D421052BD5DE}">
      <dgm:prSet/>
      <dgm:spPr/>
      <dgm:t>
        <a:bodyPr/>
        <a:lstStyle/>
        <a:p>
          <a:endParaRPr lang="en-IN"/>
        </a:p>
      </dgm:t>
    </dgm:pt>
    <dgm:pt modelId="{09A2D0EC-4A42-45E4-B232-3A36C0E33452}">
      <dgm:prSet/>
      <dgm:spPr/>
      <dgm:t>
        <a:bodyPr/>
        <a:lstStyle/>
        <a:p>
          <a:r>
            <a:rPr lang="en-IN" dirty="0"/>
            <a:t>Sampling to balance the imbalanced class.</a:t>
          </a:r>
        </a:p>
      </dgm:t>
    </dgm:pt>
    <dgm:pt modelId="{4BD90E82-2362-498E-8F98-CF6D8FB82B1D}" type="parTrans" cxnId="{CD879DEC-30FE-4EB6-8A92-43719EA1D1C2}">
      <dgm:prSet/>
      <dgm:spPr/>
      <dgm:t>
        <a:bodyPr/>
        <a:lstStyle/>
        <a:p>
          <a:endParaRPr lang="en-IN"/>
        </a:p>
      </dgm:t>
    </dgm:pt>
    <dgm:pt modelId="{8F2A34A9-1098-4074-BC20-85F3E0A179A0}" type="sibTrans" cxnId="{CD879DEC-30FE-4EB6-8A92-43719EA1D1C2}">
      <dgm:prSet/>
      <dgm:spPr/>
      <dgm:t>
        <a:bodyPr/>
        <a:lstStyle/>
        <a:p>
          <a:endParaRPr lang="en-IN"/>
        </a:p>
      </dgm:t>
    </dgm:pt>
    <dgm:pt modelId="{138BD34F-9E36-4373-8E87-71D3DC126A58}" type="pres">
      <dgm:prSet presAssocID="{E3507793-B4EA-4C66-A357-4C6EC4B00748}" presName="CompostProcess" presStyleCnt="0">
        <dgm:presLayoutVars>
          <dgm:dir/>
          <dgm:resizeHandles val="exact"/>
        </dgm:presLayoutVars>
      </dgm:prSet>
      <dgm:spPr/>
    </dgm:pt>
    <dgm:pt modelId="{4BAAC1DC-803E-4BD5-9FFF-32601ED60514}" type="pres">
      <dgm:prSet presAssocID="{E3507793-B4EA-4C66-A357-4C6EC4B00748}" presName="arrow" presStyleLbl="bgShp" presStyleIdx="0" presStyleCnt="1" custLinFactNeighborX="44781" custLinFactNeighborY="923"/>
      <dgm:spPr/>
    </dgm:pt>
    <dgm:pt modelId="{A19FB503-B095-4215-80AC-98009840647B}" type="pres">
      <dgm:prSet presAssocID="{E3507793-B4EA-4C66-A357-4C6EC4B00748}" presName="linearProcess" presStyleCnt="0"/>
      <dgm:spPr/>
    </dgm:pt>
    <dgm:pt modelId="{98774E8A-D9A1-4432-9A41-FE8C73A8BA89}" type="pres">
      <dgm:prSet presAssocID="{A82430E6-24F8-4CFE-B0BB-567AA37B4F4C}" presName="textNode" presStyleLbl="node1" presStyleIdx="0" presStyleCnt="3" custLinFactX="51" custLinFactNeighborX="100000">
        <dgm:presLayoutVars>
          <dgm:bulletEnabled val="1"/>
        </dgm:presLayoutVars>
      </dgm:prSet>
      <dgm:spPr/>
    </dgm:pt>
    <dgm:pt modelId="{4F18E81C-3440-490A-9F14-9210C4E9458B}" type="pres">
      <dgm:prSet presAssocID="{F1D62B24-2353-4191-AEBC-9059AB650AD3}" presName="sibTrans" presStyleCnt="0"/>
      <dgm:spPr/>
    </dgm:pt>
    <dgm:pt modelId="{99D3DCFA-3938-43BC-9921-3648B4FDCCD2}" type="pres">
      <dgm:prSet presAssocID="{182B7505-0A6E-4B11-8AAF-4C4AFBB065D4}" presName="textNode" presStyleLbl="node1" presStyleIdx="1" presStyleCnt="3" custLinFactNeighborX="75863">
        <dgm:presLayoutVars>
          <dgm:bulletEnabled val="1"/>
        </dgm:presLayoutVars>
      </dgm:prSet>
      <dgm:spPr/>
    </dgm:pt>
    <dgm:pt modelId="{013FA6B0-515E-47DA-A663-AF2695DFFD22}" type="pres">
      <dgm:prSet presAssocID="{560A998E-5B28-4835-AC10-47CFB7F9114D}" presName="sibTrans" presStyleCnt="0"/>
      <dgm:spPr/>
    </dgm:pt>
    <dgm:pt modelId="{ECC0028F-F8E4-46B3-BEEB-A85AB8461649}" type="pres">
      <dgm:prSet presAssocID="{09A2D0EC-4A42-45E4-B232-3A36C0E33452}" presName="textNode" presStyleLbl="node1" presStyleIdx="2" presStyleCnt="3">
        <dgm:presLayoutVars>
          <dgm:bulletEnabled val="1"/>
        </dgm:presLayoutVars>
      </dgm:prSet>
      <dgm:spPr/>
    </dgm:pt>
  </dgm:ptLst>
  <dgm:cxnLst>
    <dgm:cxn modelId="{5EE8B577-0D34-40B4-A0FD-29A9313D09F1}" type="presOf" srcId="{A82430E6-24F8-4CFE-B0BB-567AA37B4F4C}" destId="{98774E8A-D9A1-4432-9A41-FE8C73A8BA89}" srcOrd="0" destOrd="0" presId="urn:microsoft.com/office/officeart/2005/8/layout/hProcess9"/>
    <dgm:cxn modelId="{F6CEB858-EBD3-40FA-851E-6E07FDF2DD8B}" type="presOf" srcId="{09A2D0EC-4A42-45E4-B232-3A36C0E33452}" destId="{ECC0028F-F8E4-46B3-BEEB-A85AB8461649}" srcOrd="0" destOrd="0" presId="urn:microsoft.com/office/officeart/2005/8/layout/hProcess9"/>
    <dgm:cxn modelId="{293B778C-2FD4-460C-98D8-7708B6C34D56}" srcId="{E3507793-B4EA-4C66-A357-4C6EC4B00748}" destId="{A82430E6-24F8-4CFE-B0BB-567AA37B4F4C}" srcOrd="0" destOrd="0" parTransId="{E9DEC7CF-13A6-4268-BCB7-4367FFB206F3}" sibTransId="{F1D62B24-2353-4191-AEBC-9059AB650AD3}"/>
    <dgm:cxn modelId="{BA8D8598-4BEC-4FAF-A2D1-467563C8ACCC}" type="presOf" srcId="{E3507793-B4EA-4C66-A357-4C6EC4B00748}" destId="{138BD34F-9E36-4373-8E87-71D3DC126A58}" srcOrd="0" destOrd="0" presId="urn:microsoft.com/office/officeart/2005/8/layout/hProcess9"/>
    <dgm:cxn modelId="{CD879DEC-30FE-4EB6-8A92-43719EA1D1C2}" srcId="{E3507793-B4EA-4C66-A357-4C6EC4B00748}" destId="{09A2D0EC-4A42-45E4-B232-3A36C0E33452}" srcOrd="2" destOrd="0" parTransId="{4BD90E82-2362-498E-8F98-CF6D8FB82B1D}" sibTransId="{8F2A34A9-1098-4074-BC20-85F3E0A179A0}"/>
    <dgm:cxn modelId="{22C55DF2-1163-4B59-A3FA-D421052BD5DE}" srcId="{E3507793-B4EA-4C66-A357-4C6EC4B00748}" destId="{182B7505-0A6E-4B11-8AAF-4C4AFBB065D4}" srcOrd="1" destOrd="0" parTransId="{921FAC1B-3596-4C21-A925-FD32BB60704E}" sibTransId="{560A998E-5B28-4835-AC10-47CFB7F9114D}"/>
    <dgm:cxn modelId="{EDBD04F8-8917-4748-8BEA-BF1B1B11C848}" type="presOf" srcId="{182B7505-0A6E-4B11-8AAF-4C4AFBB065D4}" destId="{99D3DCFA-3938-43BC-9921-3648B4FDCCD2}" srcOrd="0" destOrd="0" presId="urn:microsoft.com/office/officeart/2005/8/layout/hProcess9"/>
    <dgm:cxn modelId="{B6017E41-5820-4385-8BC1-39D49D180AB3}" type="presParOf" srcId="{138BD34F-9E36-4373-8E87-71D3DC126A58}" destId="{4BAAC1DC-803E-4BD5-9FFF-32601ED60514}" srcOrd="0" destOrd="0" presId="urn:microsoft.com/office/officeart/2005/8/layout/hProcess9"/>
    <dgm:cxn modelId="{8A5D81C6-16F8-4185-A664-E5A72E56E2C0}" type="presParOf" srcId="{138BD34F-9E36-4373-8E87-71D3DC126A58}" destId="{A19FB503-B095-4215-80AC-98009840647B}" srcOrd="1" destOrd="0" presId="urn:microsoft.com/office/officeart/2005/8/layout/hProcess9"/>
    <dgm:cxn modelId="{7D941025-DE49-45EE-8F70-4A26C4F0EEEE}" type="presParOf" srcId="{A19FB503-B095-4215-80AC-98009840647B}" destId="{98774E8A-D9A1-4432-9A41-FE8C73A8BA89}" srcOrd="0" destOrd="0" presId="urn:microsoft.com/office/officeart/2005/8/layout/hProcess9"/>
    <dgm:cxn modelId="{AA807042-C31C-4A69-97AE-69D8B6F8FD51}" type="presParOf" srcId="{A19FB503-B095-4215-80AC-98009840647B}" destId="{4F18E81C-3440-490A-9F14-9210C4E9458B}" srcOrd="1" destOrd="0" presId="urn:microsoft.com/office/officeart/2005/8/layout/hProcess9"/>
    <dgm:cxn modelId="{4BF7D086-EB5A-4981-9442-3E84ABE5885C}" type="presParOf" srcId="{A19FB503-B095-4215-80AC-98009840647B}" destId="{99D3DCFA-3938-43BC-9921-3648B4FDCCD2}" srcOrd="2" destOrd="0" presId="urn:microsoft.com/office/officeart/2005/8/layout/hProcess9"/>
    <dgm:cxn modelId="{B62C4E85-919F-47AF-895A-CFF700357DC1}" type="presParOf" srcId="{A19FB503-B095-4215-80AC-98009840647B}" destId="{013FA6B0-515E-47DA-A663-AF2695DFFD22}" srcOrd="3" destOrd="0" presId="urn:microsoft.com/office/officeart/2005/8/layout/hProcess9"/>
    <dgm:cxn modelId="{2533C8FA-7BF1-44D5-BFC8-DF3C2A1D7A2F}" type="presParOf" srcId="{A19FB503-B095-4215-80AC-98009840647B}" destId="{ECC0028F-F8E4-46B3-BEEB-A85AB846164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0750B1-B79A-449A-8D5B-B4428E9F37E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3EC108B0-5308-4FD4-BBCB-DA46E0ECF6AE}">
      <dgm:prSet phldrT="[Text]"/>
      <dgm:spPr/>
      <dgm:t>
        <a:bodyPr/>
        <a:lstStyle/>
        <a:p>
          <a:r>
            <a:rPr lang="en-IN" dirty="0"/>
            <a:t>Training</a:t>
          </a:r>
        </a:p>
      </dgm:t>
    </dgm:pt>
    <dgm:pt modelId="{16F6C918-B396-4F3C-B629-2291F40C1222}" type="parTrans" cxnId="{465BE5AB-EDA5-40E0-801D-84232331CFA0}">
      <dgm:prSet/>
      <dgm:spPr/>
      <dgm:t>
        <a:bodyPr/>
        <a:lstStyle/>
        <a:p>
          <a:endParaRPr lang="en-IN"/>
        </a:p>
      </dgm:t>
    </dgm:pt>
    <dgm:pt modelId="{AB60554C-69F9-408F-B569-40DF8FB50F6F}" type="sibTrans" cxnId="{465BE5AB-EDA5-40E0-801D-84232331CFA0}">
      <dgm:prSet/>
      <dgm:spPr/>
      <dgm:t>
        <a:bodyPr/>
        <a:lstStyle/>
        <a:p>
          <a:endParaRPr lang="en-IN"/>
        </a:p>
      </dgm:t>
    </dgm:pt>
    <dgm:pt modelId="{7173FE22-58C0-409C-A0FF-2FE93E838F2F}">
      <dgm:prSet phldrT="[Text]"/>
      <dgm:spPr/>
      <dgm:t>
        <a:bodyPr/>
        <a:lstStyle/>
        <a:p>
          <a:r>
            <a:rPr lang="en-IN" dirty="0"/>
            <a:t>Giving Historical data</a:t>
          </a:r>
        </a:p>
      </dgm:t>
    </dgm:pt>
    <dgm:pt modelId="{5FEED4DE-0A14-496B-934A-0F866B64E79B}" type="parTrans" cxnId="{D68438DD-B369-4F00-8B10-24EF29ED8214}">
      <dgm:prSet/>
      <dgm:spPr/>
      <dgm:t>
        <a:bodyPr/>
        <a:lstStyle/>
        <a:p>
          <a:endParaRPr lang="en-IN"/>
        </a:p>
      </dgm:t>
    </dgm:pt>
    <dgm:pt modelId="{35825C8E-35E3-484E-BCEF-7730B49E47AB}" type="sibTrans" cxnId="{D68438DD-B369-4F00-8B10-24EF29ED8214}">
      <dgm:prSet/>
      <dgm:spPr/>
      <dgm:t>
        <a:bodyPr/>
        <a:lstStyle/>
        <a:p>
          <a:endParaRPr lang="en-IN"/>
        </a:p>
      </dgm:t>
    </dgm:pt>
    <dgm:pt modelId="{5A1B091A-B901-4D62-A65C-8F77E76A86B8}">
      <dgm:prSet phldrT="[Text]"/>
      <dgm:spPr/>
      <dgm:t>
        <a:bodyPr/>
        <a:lstStyle/>
        <a:p>
          <a:r>
            <a:rPr lang="en-IN" dirty="0"/>
            <a:t>Learning</a:t>
          </a:r>
        </a:p>
      </dgm:t>
    </dgm:pt>
    <dgm:pt modelId="{B9D0CF7B-A752-47D9-B2E6-009DA825FFCC}" type="parTrans" cxnId="{B867AD8C-329E-4506-8ACE-94CA48714EE8}">
      <dgm:prSet/>
      <dgm:spPr/>
      <dgm:t>
        <a:bodyPr/>
        <a:lstStyle/>
        <a:p>
          <a:endParaRPr lang="en-IN"/>
        </a:p>
      </dgm:t>
    </dgm:pt>
    <dgm:pt modelId="{6F21DC9A-91D9-4A12-8AF0-B54D6297F9F8}" type="sibTrans" cxnId="{B867AD8C-329E-4506-8ACE-94CA48714EE8}">
      <dgm:prSet/>
      <dgm:spPr/>
      <dgm:t>
        <a:bodyPr/>
        <a:lstStyle/>
        <a:p>
          <a:endParaRPr lang="en-IN"/>
        </a:p>
      </dgm:t>
    </dgm:pt>
    <dgm:pt modelId="{55E1889F-0113-480A-90E9-EDB7B3423C7B}">
      <dgm:prSet phldrT="[Text]"/>
      <dgm:spPr/>
      <dgm:t>
        <a:bodyPr/>
        <a:lstStyle/>
        <a:p>
          <a:r>
            <a:rPr lang="en-IN" dirty="0"/>
            <a:t>Model learns the underlying pattern of data</a:t>
          </a:r>
        </a:p>
      </dgm:t>
    </dgm:pt>
    <dgm:pt modelId="{77D6F096-B718-4406-8CF4-8CF4936E11C9}" type="parTrans" cxnId="{021903FB-7BCB-49F0-952F-BDF2E84B803C}">
      <dgm:prSet/>
      <dgm:spPr/>
      <dgm:t>
        <a:bodyPr/>
        <a:lstStyle/>
        <a:p>
          <a:endParaRPr lang="en-IN"/>
        </a:p>
      </dgm:t>
    </dgm:pt>
    <dgm:pt modelId="{7AFEDFA3-5A59-4518-B8F3-B1BDF49BB35C}" type="sibTrans" cxnId="{021903FB-7BCB-49F0-952F-BDF2E84B803C}">
      <dgm:prSet/>
      <dgm:spPr/>
      <dgm:t>
        <a:bodyPr/>
        <a:lstStyle/>
        <a:p>
          <a:endParaRPr lang="en-IN"/>
        </a:p>
      </dgm:t>
    </dgm:pt>
    <dgm:pt modelId="{E83CCCE3-25FB-4941-A292-7D14E08642EF}">
      <dgm:prSet phldrT="[Text]"/>
      <dgm:spPr/>
      <dgm:t>
        <a:bodyPr/>
        <a:lstStyle/>
        <a:p>
          <a:r>
            <a:rPr lang="en-IN" dirty="0"/>
            <a:t>Prediction</a:t>
          </a:r>
        </a:p>
      </dgm:t>
    </dgm:pt>
    <dgm:pt modelId="{F39122D3-48A8-4ABC-8518-A50D7154BEF3}" type="parTrans" cxnId="{0B583883-D647-4722-832B-7A7758ED8842}">
      <dgm:prSet/>
      <dgm:spPr/>
      <dgm:t>
        <a:bodyPr/>
        <a:lstStyle/>
        <a:p>
          <a:endParaRPr lang="en-IN"/>
        </a:p>
      </dgm:t>
    </dgm:pt>
    <dgm:pt modelId="{A343D487-7A7D-4729-A9C0-EE37DD96F13A}" type="sibTrans" cxnId="{0B583883-D647-4722-832B-7A7758ED8842}">
      <dgm:prSet/>
      <dgm:spPr/>
      <dgm:t>
        <a:bodyPr/>
        <a:lstStyle/>
        <a:p>
          <a:endParaRPr lang="en-IN"/>
        </a:p>
      </dgm:t>
    </dgm:pt>
    <dgm:pt modelId="{D332192E-A0BF-4C71-B0F1-BF1A312657A3}">
      <dgm:prSet phldrT="[Text]"/>
      <dgm:spPr/>
      <dgm:t>
        <a:bodyPr/>
        <a:lstStyle/>
        <a:p>
          <a:r>
            <a:rPr lang="en-IN" dirty="0"/>
            <a:t>Model does the prediction of target variable</a:t>
          </a:r>
        </a:p>
      </dgm:t>
    </dgm:pt>
    <dgm:pt modelId="{76731FCA-C309-4D0B-9C66-5FC3B273186B}" type="parTrans" cxnId="{8C3CBD88-7121-4BAE-B013-95F1DB547322}">
      <dgm:prSet/>
      <dgm:spPr/>
      <dgm:t>
        <a:bodyPr/>
        <a:lstStyle/>
        <a:p>
          <a:endParaRPr lang="en-IN"/>
        </a:p>
      </dgm:t>
    </dgm:pt>
    <dgm:pt modelId="{F91905F5-3234-4431-9355-FA58DCC083A9}" type="sibTrans" cxnId="{8C3CBD88-7121-4BAE-B013-95F1DB547322}">
      <dgm:prSet/>
      <dgm:spPr/>
      <dgm:t>
        <a:bodyPr/>
        <a:lstStyle/>
        <a:p>
          <a:endParaRPr lang="en-IN"/>
        </a:p>
      </dgm:t>
    </dgm:pt>
    <dgm:pt modelId="{1318A24F-250E-4CFC-AFAE-A30FD620804F}">
      <dgm:prSet phldrT="[Text]"/>
      <dgm:spPr/>
      <dgm:t>
        <a:bodyPr/>
        <a:lstStyle/>
        <a:p>
          <a:r>
            <a:rPr lang="en-IN" dirty="0"/>
            <a:t>Initialization of model</a:t>
          </a:r>
        </a:p>
      </dgm:t>
    </dgm:pt>
    <dgm:pt modelId="{6B4FD0D3-A81E-4194-AE9C-CEC75A11BF8E}" type="parTrans" cxnId="{E798B0AE-1F93-4170-A8C2-13BCEC1035B5}">
      <dgm:prSet/>
      <dgm:spPr/>
      <dgm:t>
        <a:bodyPr/>
        <a:lstStyle/>
        <a:p>
          <a:endParaRPr lang="en-IN"/>
        </a:p>
      </dgm:t>
    </dgm:pt>
    <dgm:pt modelId="{86D53A82-76FF-40F6-BEE5-7AB6D4268AD5}" type="sibTrans" cxnId="{E798B0AE-1F93-4170-A8C2-13BCEC1035B5}">
      <dgm:prSet/>
      <dgm:spPr/>
      <dgm:t>
        <a:bodyPr/>
        <a:lstStyle/>
        <a:p>
          <a:endParaRPr lang="en-IN"/>
        </a:p>
      </dgm:t>
    </dgm:pt>
    <dgm:pt modelId="{67CFB43D-3538-4CA6-8FAC-A28C41A57824}" type="pres">
      <dgm:prSet presAssocID="{EC0750B1-B79A-449A-8D5B-B4428E9F37EC}" presName="Name0" presStyleCnt="0">
        <dgm:presLayoutVars>
          <dgm:dir/>
          <dgm:animLvl val="lvl"/>
          <dgm:resizeHandles val="exact"/>
        </dgm:presLayoutVars>
      </dgm:prSet>
      <dgm:spPr/>
    </dgm:pt>
    <dgm:pt modelId="{177135CE-59DA-48E8-9B75-5D3D473EAD17}" type="pres">
      <dgm:prSet presAssocID="{EC0750B1-B79A-449A-8D5B-B4428E9F37EC}" presName="tSp" presStyleCnt="0"/>
      <dgm:spPr/>
    </dgm:pt>
    <dgm:pt modelId="{E4597C2B-B94C-4F29-89BF-D87A02750D01}" type="pres">
      <dgm:prSet presAssocID="{EC0750B1-B79A-449A-8D5B-B4428E9F37EC}" presName="bSp" presStyleCnt="0"/>
      <dgm:spPr/>
    </dgm:pt>
    <dgm:pt modelId="{173E41AD-B0D2-4B2F-B627-FEEA120DDE09}" type="pres">
      <dgm:prSet presAssocID="{EC0750B1-B79A-449A-8D5B-B4428E9F37EC}" presName="process" presStyleCnt="0"/>
      <dgm:spPr/>
    </dgm:pt>
    <dgm:pt modelId="{E543606C-16E3-4EFF-84E8-0E3F5DFF4550}" type="pres">
      <dgm:prSet presAssocID="{3EC108B0-5308-4FD4-BBCB-DA46E0ECF6AE}" presName="composite1" presStyleCnt="0"/>
      <dgm:spPr/>
    </dgm:pt>
    <dgm:pt modelId="{FD52BA0E-173A-42B5-BADA-6E8510DB2611}" type="pres">
      <dgm:prSet presAssocID="{3EC108B0-5308-4FD4-BBCB-DA46E0ECF6AE}" presName="dummyNode1" presStyleLbl="node1" presStyleIdx="0" presStyleCnt="3"/>
      <dgm:spPr/>
    </dgm:pt>
    <dgm:pt modelId="{27CA9570-C66D-4AF3-A0BF-537A2BF5759F}" type="pres">
      <dgm:prSet presAssocID="{3EC108B0-5308-4FD4-BBCB-DA46E0ECF6AE}" presName="childNode1" presStyleLbl="bgAcc1" presStyleIdx="0" presStyleCnt="3">
        <dgm:presLayoutVars>
          <dgm:bulletEnabled val="1"/>
        </dgm:presLayoutVars>
      </dgm:prSet>
      <dgm:spPr/>
    </dgm:pt>
    <dgm:pt modelId="{B90FC906-89AF-4E87-B42E-196DD234878F}" type="pres">
      <dgm:prSet presAssocID="{3EC108B0-5308-4FD4-BBCB-DA46E0ECF6AE}" presName="childNode1tx" presStyleLbl="bgAcc1" presStyleIdx="0" presStyleCnt="3">
        <dgm:presLayoutVars>
          <dgm:bulletEnabled val="1"/>
        </dgm:presLayoutVars>
      </dgm:prSet>
      <dgm:spPr/>
    </dgm:pt>
    <dgm:pt modelId="{1FB5DEAE-C8B1-448F-9DFE-8E27FCA6394F}" type="pres">
      <dgm:prSet presAssocID="{3EC108B0-5308-4FD4-BBCB-DA46E0ECF6AE}" presName="parentNode1" presStyleLbl="node1" presStyleIdx="0" presStyleCnt="3">
        <dgm:presLayoutVars>
          <dgm:chMax val="1"/>
          <dgm:bulletEnabled val="1"/>
        </dgm:presLayoutVars>
      </dgm:prSet>
      <dgm:spPr/>
    </dgm:pt>
    <dgm:pt modelId="{872BC272-39E2-438A-9EBA-3AEBE7184681}" type="pres">
      <dgm:prSet presAssocID="{3EC108B0-5308-4FD4-BBCB-DA46E0ECF6AE}" presName="connSite1" presStyleCnt="0"/>
      <dgm:spPr/>
    </dgm:pt>
    <dgm:pt modelId="{9BA060EF-642B-48F8-812D-6B9718F3C328}" type="pres">
      <dgm:prSet presAssocID="{AB60554C-69F9-408F-B569-40DF8FB50F6F}" presName="Name9" presStyleLbl="sibTrans2D1" presStyleIdx="0" presStyleCnt="2"/>
      <dgm:spPr/>
    </dgm:pt>
    <dgm:pt modelId="{6215ADCB-937B-499E-9D96-151A4CF4B6B0}" type="pres">
      <dgm:prSet presAssocID="{5A1B091A-B901-4D62-A65C-8F77E76A86B8}" presName="composite2" presStyleCnt="0"/>
      <dgm:spPr/>
    </dgm:pt>
    <dgm:pt modelId="{AF2C48C8-02E4-463B-8B03-6E7606A2213E}" type="pres">
      <dgm:prSet presAssocID="{5A1B091A-B901-4D62-A65C-8F77E76A86B8}" presName="dummyNode2" presStyleLbl="node1" presStyleIdx="0" presStyleCnt="3"/>
      <dgm:spPr/>
    </dgm:pt>
    <dgm:pt modelId="{7A12AEC3-B731-4310-867B-18008B2A3E18}" type="pres">
      <dgm:prSet presAssocID="{5A1B091A-B901-4D62-A65C-8F77E76A86B8}" presName="childNode2" presStyleLbl="bgAcc1" presStyleIdx="1" presStyleCnt="3">
        <dgm:presLayoutVars>
          <dgm:bulletEnabled val="1"/>
        </dgm:presLayoutVars>
      </dgm:prSet>
      <dgm:spPr/>
    </dgm:pt>
    <dgm:pt modelId="{CF69A940-2A3F-42EA-9328-5DF495B4C290}" type="pres">
      <dgm:prSet presAssocID="{5A1B091A-B901-4D62-A65C-8F77E76A86B8}" presName="childNode2tx" presStyleLbl="bgAcc1" presStyleIdx="1" presStyleCnt="3">
        <dgm:presLayoutVars>
          <dgm:bulletEnabled val="1"/>
        </dgm:presLayoutVars>
      </dgm:prSet>
      <dgm:spPr/>
    </dgm:pt>
    <dgm:pt modelId="{B87B4D93-6EC8-461E-9F24-8A93AAD2D2AB}" type="pres">
      <dgm:prSet presAssocID="{5A1B091A-B901-4D62-A65C-8F77E76A86B8}" presName="parentNode2" presStyleLbl="node1" presStyleIdx="1" presStyleCnt="3">
        <dgm:presLayoutVars>
          <dgm:chMax val="0"/>
          <dgm:bulletEnabled val="1"/>
        </dgm:presLayoutVars>
      </dgm:prSet>
      <dgm:spPr/>
    </dgm:pt>
    <dgm:pt modelId="{4F837B95-8393-425D-9CEA-F4E7A590302C}" type="pres">
      <dgm:prSet presAssocID="{5A1B091A-B901-4D62-A65C-8F77E76A86B8}" presName="connSite2" presStyleCnt="0"/>
      <dgm:spPr/>
    </dgm:pt>
    <dgm:pt modelId="{6149D75D-F9D5-4206-9F43-22406FEBC933}" type="pres">
      <dgm:prSet presAssocID="{6F21DC9A-91D9-4A12-8AF0-B54D6297F9F8}" presName="Name18" presStyleLbl="sibTrans2D1" presStyleIdx="1" presStyleCnt="2"/>
      <dgm:spPr/>
    </dgm:pt>
    <dgm:pt modelId="{0A55AD71-09D4-4CE6-8C82-52EAE76F145A}" type="pres">
      <dgm:prSet presAssocID="{E83CCCE3-25FB-4941-A292-7D14E08642EF}" presName="composite1" presStyleCnt="0"/>
      <dgm:spPr/>
    </dgm:pt>
    <dgm:pt modelId="{38989329-E98D-4464-81DE-8C88F37BCD31}" type="pres">
      <dgm:prSet presAssocID="{E83CCCE3-25FB-4941-A292-7D14E08642EF}" presName="dummyNode1" presStyleLbl="node1" presStyleIdx="1" presStyleCnt="3"/>
      <dgm:spPr/>
    </dgm:pt>
    <dgm:pt modelId="{64E37CBE-AE7A-4F43-9B22-6D236900A8FB}" type="pres">
      <dgm:prSet presAssocID="{E83CCCE3-25FB-4941-A292-7D14E08642EF}" presName="childNode1" presStyleLbl="bgAcc1" presStyleIdx="2" presStyleCnt="3">
        <dgm:presLayoutVars>
          <dgm:bulletEnabled val="1"/>
        </dgm:presLayoutVars>
      </dgm:prSet>
      <dgm:spPr/>
    </dgm:pt>
    <dgm:pt modelId="{58283ECF-A4D7-4E80-80D0-55F8F64BD74B}" type="pres">
      <dgm:prSet presAssocID="{E83CCCE3-25FB-4941-A292-7D14E08642EF}" presName="childNode1tx" presStyleLbl="bgAcc1" presStyleIdx="2" presStyleCnt="3">
        <dgm:presLayoutVars>
          <dgm:bulletEnabled val="1"/>
        </dgm:presLayoutVars>
      </dgm:prSet>
      <dgm:spPr/>
    </dgm:pt>
    <dgm:pt modelId="{7838F4A3-47D5-4A44-A15A-E4036BC3886B}" type="pres">
      <dgm:prSet presAssocID="{E83CCCE3-25FB-4941-A292-7D14E08642EF}" presName="parentNode1" presStyleLbl="node1" presStyleIdx="2" presStyleCnt="3">
        <dgm:presLayoutVars>
          <dgm:chMax val="1"/>
          <dgm:bulletEnabled val="1"/>
        </dgm:presLayoutVars>
      </dgm:prSet>
      <dgm:spPr/>
    </dgm:pt>
    <dgm:pt modelId="{90D87B09-8151-4031-8CD4-AB604B405373}" type="pres">
      <dgm:prSet presAssocID="{E83CCCE3-25FB-4941-A292-7D14E08642EF}" presName="connSite1" presStyleCnt="0"/>
      <dgm:spPr/>
    </dgm:pt>
  </dgm:ptLst>
  <dgm:cxnLst>
    <dgm:cxn modelId="{52E84C07-0D03-408D-9323-6468B8CCAD7D}" type="presOf" srcId="{3EC108B0-5308-4FD4-BBCB-DA46E0ECF6AE}" destId="{1FB5DEAE-C8B1-448F-9DFE-8E27FCA6394F}" srcOrd="0" destOrd="0" presId="urn:microsoft.com/office/officeart/2005/8/layout/hProcess4"/>
    <dgm:cxn modelId="{0529552F-F619-43EB-B8D1-88AD5B4B05F1}" type="presOf" srcId="{1318A24F-250E-4CFC-AFAE-A30FD620804F}" destId="{B90FC906-89AF-4E87-B42E-196DD234878F}" srcOrd="1" destOrd="0" presId="urn:microsoft.com/office/officeart/2005/8/layout/hProcess4"/>
    <dgm:cxn modelId="{C5633A39-F698-4569-89F4-85F124C053AA}" type="presOf" srcId="{55E1889F-0113-480A-90E9-EDB7B3423C7B}" destId="{7A12AEC3-B731-4310-867B-18008B2A3E18}" srcOrd="0" destOrd="0" presId="urn:microsoft.com/office/officeart/2005/8/layout/hProcess4"/>
    <dgm:cxn modelId="{0C5C2844-7DAE-4D89-BE6E-5DE0E4D5A6F0}" type="presOf" srcId="{5A1B091A-B901-4D62-A65C-8F77E76A86B8}" destId="{B87B4D93-6EC8-461E-9F24-8A93AAD2D2AB}" srcOrd="0" destOrd="0" presId="urn:microsoft.com/office/officeart/2005/8/layout/hProcess4"/>
    <dgm:cxn modelId="{C7958566-A512-45B6-B3C1-CC755485A240}" type="presOf" srcId="{7173FE22-58C0-409C-A0FF-2FE93E838F2F}" destId="{B90FC906-89AF-4E87-B42E-196DD234878F}" srcOrd="1" destOrd="1" presId="urn:microsoft.com/office/officeart/2005/8/layout/hProcess4"/>
    <dgm:cxn modelId="{FB644248-F82A-44CE-AEFA-BC99DA729550}" type="presOf" srcId="{D332192E-A0BF-4C71-B0F1-BF1A312657A3}" destId="{58283ECF-A4D7-4E80-80D0-55F8F64BD74B}" srcOrd="1" destOrd="0" presId="urn:microsoft.com/office/officeart/2005/8/layout/hProcess4"/>
    <dgm:cxn modelId="{91BD444C-3B0E-4744-BAF1-2EEF68AD216A}" type="presOf" srcId="{6F21DC9A-91D9-4A12-8AF0-B54D6297F9F8}" destId="{6149D75D-F9D5-4206-9F43-22406FEBC933}" srcOrd="0" destOrd="0" presId="urn:microsoft.com/office/officeart/2005/8/layout/hProcess4"/>
    <dgm:cxn modelId="{E3C6286E-233D-4C7D-8CFB-A5025CD191A0}" type="presOf" srcId="{AB60554C-69F9-408F-B569-40DF8FB50F6F}" destId="{9BA060EF-642B-48F8-812D-6B9718F3C328}" srcOrd="0" destOrd="0" presId="urn:microsoft.com/office/officeart/2005/8/layout/hProcess4"/>
    <dgm:cxn modelId="{E946F152-05DE-48E3-B82C-96C14B1156BC}" type="presOf" srcId="{7173FE22-58C0-409C-A0FF-2FE93E838F2F}" destId="{27CA9570-C66D-4AF3-A0BF-537A2BF5759F}" srcOrd="0" destOrd="1" presId="urn:microsoft.com/office/officeart/2005/8/layout/hProcess4"/>
    <dgm:cxn modelId="{0B583883-D647-4722-832B-7A7758ED8842}" srcId="{EC0750B1-B79A-449A-8D5B-B4428E9F37EC}" destId="{E83CCCE3-25FB-4941-A292-7D14E08642EF}" srcOrd="2" destOrd="0" parTransId="{F39122D3-48A8-4ABC-8518-A50D7154BEF3}" sibTransId="{A343D487-7A7D-4729-A9C0-EE37DD96F13A}"/>
    <dgm:cxn modelId="{8C3CBD88-7121-4BAE-B013-95F1DB547322}" srcId="{E83CCCE3-25FB-4941-A292-7D14E08642EF}" destId="{D332192E-A0BF-4C71-B0F1-BF1A312657A3}" srcOrd="0" destOrd="0" parTransId="{76731FCA-C309-4D0B-9C66-5FC3B273186B}" sibTransId="{F91905F5-3234-4431-9355-FA58DCC083A9}"/>
    <dgm:cxn modelId="{F69DB38A-7518-44FC-AA9E-4F7B30413C7A}" type="presOf" srcId="{D332192E-A0BF-4C71-B0F1-BF1A312657A3}" destId="{64E37CBE-AE7A-4F43-9B22-6D236900A8FB}" srcOrd="0" destOrd="0" presId="urn:microsoft.com/office/officeart/2005/8/layout/hProcess4"/>
    <dgm:cxn modelId="{B867AD8C-329E-4506-8ACE-94CA48714EE8}" srcId="{EC0750B1-B79A-449A-8D5B-B4428E9F37EC}" destId="{5A1B091A-B901-4D62-A65C-8F77E76A86B8}" srcOrd="1" destOrd="0" parTransId="{B9D0CF7B-A752-47D9-B2E6-009DA825FFCC}" sibTransId="{6F21DC9A-91D9-4A12-8AF0-B54D6297F9F8}"/>
    <dgm:cxn modelId="{465BE5AB-EDA5-40E0-801D-84232331CFA0}" srcId="{EC0750B1-B79A-449A-8D5B-B4428E9F37EC}" destId="{3EC108B0-5308-4FD4-BBCB-DA46E0ECF6AE}" srcOrd="0" destOrd="0" parTransId="{16F6C918-B396-4F3C-B629-2291F40C1222}" sibTransId="{AB60554C-69F9-408F-B569-40DF8FB50F6F}"/>
    <dgm:cxn modelId="{E798B0AE-1F93-4170-A8C2-13BCEC1035B5}" srcId="{3EC108B0-5308-4FD4-BBCB-DA46E0ECF6AE}" destId="{1318A24F-250E-4CFC-AFAE-A30FD620804F}" srcOrd="0" destOrd="0" parTransId="{6B4FD0D3-A81E-4194-AE9C-CEC75A11BF8E}" sibTransId="{86D53A82-76FF-40F6-BEE5-7AB6D4268AD5}"/>
    <dgm:cxn modelId="{FC523AD2-FD36-4AEB-847A-156A58FEE642}" type="presOf" srcId="{EC0750B1-B79A-449A-8D5B-B4428E9F37EC}" destId="{67CFB43D-3538-4CA6-8FAC-A28C41A57824}" srcOrd="0" destOrd="0" presId="urn:microsoft.com/office/officeart/2005/8/layout/hProcess4"/>
    <dgm:cxn modelId="{387298D8-617E-41F1-92E1-DA72C65F7358}" type="presOf" srcId="{E83CCCE3-25FB-4941-A292-7D14E08642EF}" destId="{7838F4A3-47D5-4A44-A15A-E4036BC3886B}" srcOrd="0" destOrd="0" presId="urn:microsoft.com/office/officeart/2005/8/layout/hProcess4"/>
    <dgm:cxn modelId="{D68438DD-B369-4F00-8B10-24EF29ED8214}" srcId="{3EC108B0-5308-4FD4-BBCB-DA46E0ECF6AE}" destId="{7173FE22-58C0-409C-A0FF-2FE93E838F2F}" srcOrd="1" destOrd="0" parTransId="{5FEED4DE-0A14-496B-934A-0F866B64E79B}" sibTransId="{35825C8E-35E3-484E-BCEF-7730B49E47AB}"/>
    <dgm:cxn modelId="{703099F0-53AA-4FC7-ACEE-97DCE9110261}" type="presOf" srcId="{1318A24F-250E-4CFC-AFAE-A30FD620804F}" destId="{27CA9570-C66D-4AF3-A0BF-537A2BF5759F}" srcOrd="0" destOrd="0" presId="urn:microsoft.com/office/officeart/2005/8/layout/hProcess4"/>
    <dgm:cxn modelId="{03C188F5-5D0E-4FB0-A7D4-2DE6DDDB3DE8}" type="presOf" srcId="{55E1889F-0113-480A-90E9-EDB7B3423C7B}" destId="{CF69A940-2A3F-42EA-9328-5DF495B4C290}" srcOrd="1" destOrd="0" presId="urn:microsoft.com/office/officeart/2005/8/layout/hProcess4"/>
    <dgm:cxn modelId="{021903FB-7BCB-49F0-952F-BDF2E84B803C}" srcId="{5A1B091A-B901-4D62-A65C-8F77E76A86B8}" destId="{55E1889F-0113-480A-90E9-EDB7B3423C7B}" srcOrd="0" destOrd="0" parTransId="{77D6F096-B718-4406-8CF4-8CF4936E11C9}" sibTransId="{7AFEDFA3-5A59-4518-B8F3-B1BDF49BB35C}"/>
    <dgm:cxn modelId="{CAD0F956-F6D5-4DA8-8227-BA4AC9029125}" type="presParOf" srcId="{67CFB43D-3538-4CA6-8FAC-A28C41A57824}" destId="{177135CE-59DA-48E8-9B75-5D3D473EAD17}" srcOrd="0" destOrd="0" presId="urn:microsoft.com/office/officeart/2005/8/layout/hProcess4"/>
    <dgm:cxn modelId="{13A4F526-86B4-4F2D-9269-7F516F889A3B}" type="presParOf" srcId="{67CFB43D-3538-4CA6-8FAC-A28C41A57824}" destId="{E4597C2B-B94C-4F29-89BF-D87A02750D01}" srcOrd="1" destOrd="0" presId="urn:microsoft.com/office/officeart/2005/8/layout/hProcess4"/>
    <dgm:cxn modelId="{B6ED5FF1-C8BC-42EA-9565-912515B80AD1}" type="presParOf" srcId="{67CFB43D-3538-4CA6-8FAC-A28C41A57824}" destId="{173E41AD-B0D2-4B2F-B627-FEEA120DDE09}" srcOrd="2" destOrd="0" presId="urn:microsoft.com/office/officeart/2005/8/layout/hProcess4"/>
    <dgm:cxn modelId="{E14F96E7-4395-4491-BBB6-6C59E2C6E6D3}" type="presParOf" srcId="{173E41AD-B0D2-4B2F-B627-FEEA120DDE09}" destId="{E543606C-16E3-4EFF-84E8-0E3F5DFF4550}" srcOrd="0" destOrd="0" presId="urn:microsoft.com/office/officeart/2005/8/layout/hProcess4"/>
    <dgm:cxn modelId="{EB2D0108-7005-4A61-AF47-02727D5A0F16}" type="presParOf" srcId="{E543606C-16E3-4EFF-84E8-0E3F5DFF4550}" destId="{FD52BA0E-173A-42B5-BADA-6E8510DB2611}" srcOrd="0" destOrd="0" presId="urn:microsoft.com/office/officeart/2005/8/layout/hProcess4"/>
    <dgm:cxn modelId="{AF218826-3B3A-4358-BBE6-89926106EF99}" type="presParOf" srcId="{E543606C-16E3-4EFF-84E8-0E3F5DFF4550}" destId="{27CA9570-C66D-4AF3-A0BF-537A2BF5759F}" srcOrd="1" destOrd="0" presId="urn:microsoft.com/office/officeart/2005/8/layout/hProcess4"/>
    <dgm:cxn modelId="{A801EFDC-31A3-42E7-9E56-C4E0DAACC15A}" type="presParOf" srcId="{E543606C-16E3-4EFF-84E8-0E3F5DFF4550}" destId="{B90FC906-89AF-4E87-B42E-196DD234878F}" srcOrd="2" destOrd="0" presId="urn:microsoft.com/office/officeart/2005/8/layout/hProcess4"/>
    <dgm:cxn modelId="{9AF123D3-F884-4EFE-AE6B-974A6810BFB1}" type="presParOf" srcId="{E543606C-16E3-4EFF-84E8-0E3F5DFF4550}" destId="{1FB5DEAE-C8B1-448F-9DFE-8E27FCA6394F}" srcOrd="3" destOrd="0" presId="urn:microsoft.com/office/officeart/2005/8/layout/hProcess4"/>
    <dgm:cxn modelId="{CBCA1ABC-8AC0-4362-AFC6-C062E9F07A97}" type="presParOf" srcId="{E543606C-16E3-4EFF-84E8-0E3F5DFF4550}" destId="{872BC272-39E2-438A-9EBA-3AEBE7184681}" srcOrd="4" destOrd="0" presId="urn:microsoft.com/office/officeart/2005/8/layout/hProcess4"/>
    <dgm:cxn modelId="{B93CB0E4-9D44-4BCF-9DEE-3EF70B6406ED}" type="presParOf" srcId="{173E41AD-B0D2-4B2F-B627-FEEA120DDE09}" destId="{9BA060EF-642B-48F8-812D-6B9718F3C328}" srcOrd="1" destOrd="0" presId="urn:microsoft.com/office/officeart/2005/8/layout/hProcess4"/>
    <dgm:cxn modelId="{5949EC8A-F132-45BD-B3BA-EBF1F7B3A2A5}" type="presParOf" srcId="{173E41AD-B0D2-4B2F-B627-FEEA120DDE09}" destId="{6215ADCB-937B-499E-9D96-151A4CF4B6B0}" srcOrd="2" destOrd="0" presId="urn:microsoft.com/office/officeart/2005/8/layout/hProcess4"/>
    <dgm:cxn modelId="{3BF569FA-2443-4CD5-B06A-B199B1DEABBF}" type="presParOf" srcId="{6215ADCB-937B-499E-9D96-151A4CF4B6B0}" destId="{AF2C48C8-02E4-463B-8B03-6E7606A2213E}" srcOrd="0" destOrd="0" presId="urn:microsoft.com/office/officeart/2005/8/layout/hProcess4"/>
    <dgm:cxn modelId="{3D72F2C1-18DA-4268-92B4-932EE5F2CA5A}" type="presParOf" srcId="{6215ADCB-937B-499E-9D96-151A4CF4B6B0}" destId="{7A12AEC3-B731-4310-867B-18008B2A3E18}" srcOrd="1" destOrd="0" presId="urn:microsoft.com/office/officeart/2005/8/layout/hProcess4"/>
    <dgm:cxn modelId="{DBF5AD30-57CD-4D61-9532-B41B1D3250A1}" type="presParOf" srcId="{6215ADCB-937B-499E-9D96-151A4CF4B6B0}" destId="{CF69A940-2A3F-42EA-9328-5DF495B4C290}" srcOrd="2" destOrd="0" presId="urn:microsoft.com/office/officeart/2005/8/layout/hProcess4"/>
    <dgm:cxn modelId="{1AAE2B1C-F369-4716-AF38-5FBDDC798AC8}" type="presParOf" srcId="{6215ADCB-937B-499E-9D96-151A4CF4B6B0}" destId="{B87B4D93-6EC8-461E-9F24-8A93AAD2D2AB}" srcOrd="3" destOrd="0" presId="urn:microsoft.com/office/officeart/2005/8/layout/hProcess4"/>
    <dgm:cxn modelId="{8DB02F72-AA63-40B6-8E5E-C50E2F2D1BA2}" type="presParOf" srcId="{6215ADCB-937B-499E-9D96-151A4CF4B6B0}" destId="{4F837B95-8393-425D-9CEA-F4E7A590302C}" srcOrd="4" destOrd="0" presId="urn:microsoft.com/office/officeart/2005/8/layout/hProcess4"/>
    <dgm:cxn modelId="{2F82CADB-E932-4B8A-9462-E67B543EEC3B}" type="presParOf" srcId="{173E41AD-B0D2-4B2F-B627-FEEA120DDE09}" destId="{6149D75D-F9D5-4206-9F43-22406FEBC933}" srcOrd="3" destOrd="0" presId="urn:microsoft.com/office/officeart/2005/8/layout/hProcess4"/>
    <dgm:cxn modelId="{E32A830D-2D23-4478-8F76-0401056CA0B1}" type="presParOf" srcId="{173E41AD-B0D2-4B2F-B627-FEEA120DDE09}" destId="{0A55AD71-09D4-4CE6-8C82-52EAE76F145A}" srcOrd="4" destOrd="0" presId="urn:microsoft.com/office/officeart/2005/8/layout/hProcess4"/>
    <dgm:cxn modelId="{5D89CFA7-C651-4C4A-8AB1-3A7F08C20813}" type="presParOf" srcId="{0A55AD71-09D4-4CE6-8C82-52EAE76F145A}" destId="{38989329-E98D-4464-81DE-8C88F37BCD31}" srcOrd="0" destOrd="0" presId="urn:microsoft.com/office/officeart/2005/8/layout/hProcess4"/>
    <dgm:cxn modelId="{7706F34E-CC70-4215-A1B6-0003731F854D}" type="presParOf" srcId="{0A55AD71-09D4-4CE6-8C82-52EAE76F145A}" destId="{64E37CBE-AE7A-4F43-9B22-6D236900A8FB}" srcOrd="1" destOrd="0" presId="urn:microsoft.com/office/officeart/2005/8/layout/hProcess4"/>
    <dgm:cxn modelId="{C2539182-19B8-4A2E-9C73-39D8A926D84A}" type="presParOf" srcId="{0A55AD71-09D4-4CE6-8C82-52EAE76F145A}" destId="{58283ECF-A4D7-4E80-80D0-55F8F64BD74B}" srcOrd="2" destOrd="0" presId="urn:microsoft.com/office/officeart/2005/8/layout/hProcess4"/>
    <dgm:cxn modelId="{ECEF4EB9-B2EE-4A4C-A064-90EE0974691E}" type="presParOf" srcId="{0A55AD71-09D4-4CE6-8C82-52EAE76F145A}" destId="{7838F4A3-47D5-4A44-A15A-E4036BC3886B}" srcOrd="3" destOrd="0" presId="urn:microsoft.com/office/officeart/2005/8/layout/hProcess4"/>
    <dgm:cxn modelId="{BE6B7E6A-B1BD-40D6-90F7-F29FC0E5A3A2}" type="presParOf" srcId="{0A55AD71-09D4-4CE6-8C82-52EAE76F145A}" destId="{90D87B09-8151-4031-8CD4-AB604B40537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4A561-B2DE-4367-B7C6-1D61741997A0}">
      <dsp:nvSpPr>
        <dsp:cNvPr id="0" name=""/>
        <dsp:cNvSpPr/>
      </dsp:nvSpPr>
      <dsp:spPr>
        <a:xfrm>
          <a:off x="2811191" y="330429"/>
          <a:ext cx="6557750" cy="22774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6C8C4-2382-4508-84CC-5337210D5B29}">
      <dsp:nvSpPr>
        <dsp:cNvPr id="0" name=""/>
        <dsp:cNvSpPr/>
      </dsp:nvSpPr>
      <dsp:spPr>
        <a:xfrm>
          <a:off x="5464792" y="5907058"/>
          <a:ext cx="1270881" cy="813364"/>
        </a:xfrm>
        <a:prstGeom prst="down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E7394146-47A8-47B4-93EC-B4B79AA2D0C4}">
      <dsp:nvSpPr>
        <dsp:cNvPr id="0" name=""/>
        <dsp:cNvSpPr/>
      </dsp:nvSpPr>
      <dsp:spPr>
        <a:xfrm>
          <a:off x="3050116" y="6557750"/>
          <a:ext cx="6100233" cy="152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048" tIns="384048" rIns="384048" bIns="384048" numCol="1" spcCol="1270" anchor="ctr" anchorCtr="0">
          <a:noAutofit/>
        </a:bodyPr>
        <a:lstStyle/>
        <a:p>
          <a:pPr marL="0" lvl="0" indent="0" algn="ctr" defTabSz="2400300">
            <a:lnSpc>
              <a:spcPct val="90000"/>
            </a:lnSpc>
            <a:spcBef>
              <a:spcPct val="0"/>
            </a:spcBef>
            <a:spcAft>
              <a:spcPct val="35000"/>
            </a:spcAft>
            <a:buNone/>
          </a:pPr>
          <a:endParaRPr lang="en-IN" sz="5400" kern="1200"/>
        </a:p>
      </dsp:txBody>
      <dsp:txXfrm>
        <a:off x="3050116" y="6557750"/>
        <a:ext cx="6100233" cy="1525058"/>
      </dsp:txXfrm>
    </dsp:sp>
    <dsp:sp modelId="{02716FCF-C320-4543-9E1B-B7C75A2B86FB}">
      <dsp:nvSpPr>
        <dsp:cNvPr id="0" name=""/>
        <dsp:cNvSpPr/>
      </dsp:nvSpPr>
      <dsp:spPr>
        <a:xfrm>
          <a:off x="5195365" y="2783739"/>
          <a:ext cx="2287587" cy="228758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5530374" y="3118748"/>
        <a:ext cx="1617569" cy="1617569"/>
      </dsp:txXfrm>
    </dsp:sp>
    <dsp:sp modelId="{5144B78E-040D-47EF-981D-8838751618AB}">
      <dsp:nvSpPr>
        <dsp:cNvPr id="0" name=""/>
        <dsp:cNvSpPr/>
      </dsp:nvSpPr>
      <dsp:spPr>
        <a:xfrm>
          <a:off x="3558469" y="1067540"/>
          <a:ext cx="2287587" cy="228758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err="1"/>
            <a:t>MissingValueTreament</a:t>
          </a:r>
          <a:endParaRPr lang="en-IN" sz="800" kern="1200" dirty="0"/>
        </a:p>
      </dsp:txBody>
      <dsp:txXfrm>
        <a:off x="3893478" y="1402549"/>
        <a:ext cx="1617569" cy="1617569"/>
      </dsp:txXfrm>
    </dsp:sp>
    <dsp:sp modelId="{6AE94CFE-5C4B-4570-8C47-68138048D047}">
      <dsp:nvSpPr>
        <dsp:cNvPr id="0" name=""/>
        <dsp:cNvSpPr/>
      </dsp:nvSpPr>
      <dsp:spPr>
        <a:xfrm>
          <a:off x="5896892" y="514452"/>
          <a:ext cx="2287587" cy="228758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err="1"/>
            <a:t>RemovingHighlyCorrelatedColumns</a:t>
          </a:r>
          <a:endParaRPr lang="en-IN" sz="800" kern="1200" dirty="0"/>
        </a:p>
      </dsp:txBody>
      <dsp:txXfrm>
        <a:off x="6231901" y="849461"/>
        <a:ext cx="1617569" cy="1617569"/>
      </dsp:txXfrm>
    </dsp:sp>
    <dsp:sp modelId="{0AA1100A-8E56-41B7-A7BF-ADC6BC5F4AFF}">
      <dsp:nvSpPr>
        <dsp:cNvPr id="0" name=""/>
        <dsp:cNvSpPr/>
      </dsp:nvSpPr>
      <dsp:spPr>
        <a:xfrm>
          <a:off x="2541764" y="50835"/>
          <a:ext cx="7116938" cy="569355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AC1DC-803E-4BD5-9FFF-32601ED60514}">
      <dsp:nvSpPr>
        <dsp:cNvPr id="0" name=""/>
        <dsp:cNvSpPr/>
      </dsp:nvSpPr>
      <dsp:spPr>
        <a:xfrm>
          <a:off x="1245870" y="0"/>
          <a:ext cx="7059930" cy="7675880"/>
        </a:xfrm>
        <a:prstGeom prst="rightArrow">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8774E8A-D9A1-4432-9A41-FE8C73A8BA89}">
      <dsp:nvSpPr>
        <dsp:cNvPr id="0" name=""/>
        <dsp:cNvSpPr/>
      </dsp:nvSpPr>
      <dsp:spPr>
        <a:xfrm>
          <a:off x="145831" y="2302764"/>
          <a:ext cx="2672287" cy="307035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Encoding</a:t>
          </a:r>
        </a:p>
      </dsp:txBody>
      <dsp:txXfrm>
        <a:off x="276281" y="2433214"/>
        <a:ext cx="2411387" cy="2809452"/>
      </dsp:txXfrm>
    </dsp:sp>
    <dsp:sp modelId="{99D3DCFA-3938-43BC-9921-3648B4FDCCD2}">
      <dsp:nvSpPr>
        <dsp:cNvPr id="0" name=""/>
        <dsp:cNvSpPr/>
      </dsp:nvSpPr>
      <dsp:spPr>
        <a:xfrm>
          <a:off x="2922286" y="2302764"/>
          <a:ext cx="2672287" cy="307035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Splitting data into training and testing</a:t>
          </a:r>
        </a:p>
      </dsp:txBody>
      <dsp:txXfrm>
        <a:off x="3052736" y="2433214"/>
        <a:ext cx="2411387" cy="2809452"/>
      </dsp:txXfrm>
    </dsp:sp>
    <dsp:sp modelId="{ECC0028F-F8E4-46B3-BEEB-A85AB8461649}">
      <dsp:nvSpPr>
        <dsp:cNvPr id="0" name=""/>
        <dsp:cNvSpPr/>
      </dsp:nvSpPr>
      <dsp:spPr>
        <a:xfrm>
          <a:off x="5628149" y="2302764"/>
          <a:ext cx="2672287" cy="307035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IN" sz="3500" kern="1200" dirty="0"/>
            <a:t>Sampling to balance the imbalanced class.</a:t>
          </a:r>
        </a:p>
      </dsp:txBody>
      <dsp:txXfrm>
        <a:off x="5758599" y="2433214"/>
        <a:ext cx="2411387" cy="2809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A9570-C66D-4AF3-A0BF-537A2BF5759F}">
      <dsp:nvSpPr>
        <dsp:cNvPr id="0" name=""/>
        <dsp:cNvSpPr/>
      </dsp:nvSpPr>
      <dsp:spPr>
        <a:xfrm>
          <a:off x="5826" y="1741248"/>
          <a:ext cx="3757224" cy="30989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70485" rIns="70485" bIns="70485" numCol="1" spcCol="1270" anchor="t" anchorCtr="0">
          <a:noAutofit/>
        </a:bodyPr>
        <a:lstStyle/>
        <a:p>
          <a:pPr marL="285750" lvl="1" indent="-285750" algn="l" defTabSz="1644650">
            <a:lnSpc>
              <a:spcPct val="90000"/>
            </a:lnSpc>
            <a:spcBef>
              <a:spcPct val="0"/>
            </a:spcBef>
            <a:spcAft>
              <a:spcPct val="15000"/>
            </a:spcAft>
            <a:buChar char="•"/>
          </a:pPr>
          <a:r>
            <a:rPr lang="en-IN" sz="3700" kern="1200" dirty="0"/>
            <a:t>Initialization of model</a:t>
          </a:r>
        </a:p>
        <a:p>
          <a:pPr marL="285750" lvl="1" indent="-285750" algn="l" defTabSz="1644650">
            <a:lnSpc>
              <a:spcPct val="90000"/>
            </a:lnSpc>
            <a:spcBef>
              <a:spcPct val="0"/>
            </a:spcBef>
            <a:spcAft>
              <a:spcPct val="15000"/>
            </a:spcAft>
            <a:buChar char="•"/>
          </a:pPr>
          <a:r>
            <a:rPr lang="en-IN" sz="3700" kern="1200" dirty="0"/>
            <a:t>Giving Historical data</a:t>
          </a:r>
        </a:p>
      </dsp:txBody>
      <dsp:txXfrm>
        <a:off x="77141" y="1812563"/>
        <a:ext cx="3614594" cy="2292239"/>
      </dsp:txXfrm>
    </dsp:sp>
    <dsp:sp modelId="{9BA060EF-642B-48F8-812D-6B9718F3C328}">
      <dsp:nvSpPr>
        <dsp:cNvPr id="0" name=""/>
        <dsp:cNvSpPr/>
      </dsp:nvSpPr>
      <dsp:spPr>
        <a:xfrm>
          <a:off x="2103994" y="2431572"/>
          <a:ext cx="4214052" cy="4214052"/>
        </a:xfrm>
        <a:prstGeom prst="leftCircularArrow">
          <a:avLst>
            <a:gd name="adj1" fmla="val 3321"/>
            <a:gd name="adj2" fmla="val 410249"/>
            <a:gd name="adj3" fmla="val 2185760"/>
            <a:gd name="adj4" fmla="val 9024489"/>
            <a:gd name="adj5" fmla="val 387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B5DEAE-C8B1-448F-9DFE-8E27FCA6394F}">
      <dsp:nvSpPr>
        <dsp:cNvPr id="0" name=""/>
        <dsp:cNvSpPr/>
      </dsp:nvSpPr>
      <dsp:spPr>
        <a:xfrm>
          <a:off x="840764" y="4176117"/>
          <a:ext cx="3339754" cy="1328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IN" sz="5700" kern="1200" dirty="0"/>
            <a:t>Training</a:t>
          </a:r>
        </a:p>
      </dsp:txBody>
      <dsp:txXfrm>
        <a:off x="879663" y="4215016"/>
        <a:ext cx="3261956" cy="1250312"/>
      </dsp:txXfrm>
    </dsp:sp>
    <dsp:sp modelId="{7A12AEC3-B731-4310-867B-18008B2A3E18}">
      <dsp:nvSpPr>
        <dsp:cNvPr id="0" name=""/>
        <dsp:cNvSpPr/>
      </dsp:nvSpPr>
      <dsp:spPr>
        <a:xfrm>
          <a:off x="4846853" y="1741248"/>
          <a:ext cx="3757224" cy="30989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70485" rIns="70485" bIns="70485" numCol="1" spcCol="1270" anchor="t" anchorCtr="0">
          <a:noAutofit/>
        </a:bodyPr>
        <a:lstStyle/>
        <a:p>
          <a:pPr marL="285750" lvl="1" indent="-285750" algn="l" defTabSz="1644650">
            <a:lnSpc>
              <a:spcPct val="90000"/>
            </a:lnSpc>
            <a:spcBef>
              <a:spcPct val="0"/>
            </a:spcBef>
            <a:spcAft>
              <a:spcPct val="15000"/>
            </a:spcAft>
            <a:buChar char="•"/>
          </a:pPr>
          <a:r>
            <a:rPr lang="en-IN" sz="3700" kern="1200" dirty="0"/>
            <a:t>Model learns the underlying pattern of data</a:t>
          </a:r>
        </a:p>
      </dsp:txBody>
      <dsp:txXfrm>
        <a:off x="4918168" y="2476619"/>
        <a:ext cx="3614594" cy="2292239"/>
      </dsp:txXfrm>
    </dsp:sp>
    <dsp:sp modelId="{6149D75D-F9D5-4206-9F43-22406FEBC933}">
      <dsp:nvSpPr>
        <dsp:cNvPr id="0" name=""/>
        <dsp:cNvSpPr/>
      </dsp:nvSpPr>
      <dsp:spPr>
        <a:xfrm>
          <a:off x="6913711" y="-185709"/>
          <a:ext cx="4694142" cy="4694142"/>
        </a:xfrm>
        <a:prstGeom prst="circularArrow">
          <a:avLst>
            <a:gd name="adj1" fmla="val 2981"/>
            <a:gd name="adj2" fmla="val 365349"/>
            <a:gd name="adj3" fmla="val 19459140"/>
            <a:gd name="adj4" fmla="val 12575511"/>
            <a:gd name="adj5" fmla="val 347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7B4D93-6EC8-461E-9F24-8A93AAD2D2AB}">
      <dsp:nvSpPr>
        <dsp:cNvPr id="0" name=""/>
        <dsp:cNvSpPr/>
      </dsp:nvSpPr>
      <dsp:spPr>
        <a:xfrm>
          <a:off x="5681791" y="1077193"/>
          <a:ext cx="3339754" cy="1328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IN" sz="5700" kern="1200" dirty="0"/>
            <a:t>Learning</a:t>
          </a:r>
        </a:p>
      </dsp:txBody>
      <dsp:txXfrm>
        <a:off x="5720690" y="1116092"/>
        <a:ext cx="3261956" cy="1250312"/>
      </dsp:txXfrm>
    </dsp:sp>
    <dsp:sp modelId="{64E37CBE-AE7A-4F43-9B22-6D236900A8FB}">
      <dsp:nvSpPr>
        <dsp:cNvPr id="0" name=""/>
        <dsp:cNvSpPr/>
      </dsp:nvSpPr>
      <dsp:spPr>
        <a:xfrm>
          <a:off x="9687880" y="1741248"/>
          <a:ext cx="3757224" cy="309892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485" tIns="70485" rIns="70485" bIns="70485" numCol="1" spcCol="1270" anchor="t" anchorCtr="0">
          <a:noAutofit/>
        </a:bodyPr>
        <a:lstStyle/>
        <a:p>
          <a:pPr marL="285750" lvl="1" indent="-285750" algn="l" defTabSz="1644650">
            <a:lnSpc>
              <a:spcPct val="90000"/>
            </a:lnSpc>
            <a:spcBef>
              <a:spcPct val="0"/>
            </a:spcBef>
            <a:spcAft>
              <a:spcPct val="15000"/>
            </a:spcAft>
            <a:buChar char="•"/>
          </a:pPr>
          <a:r>
            <a:rPr lang="en-IN" sz="3700" kern="1200" dirty="0"/>
            <a:t>Model does the prediction of target variable</a:t>
          </a:r>
        </a:p>
      </dsp:txBody>
      <dsp:txXfrm>
        <a:off x="9759195" y="1812563"/>
        <a:ext cx="3614594" cy="2292239"/>
      </dsp:txXfrm>
    </dsp:sp>
    <dsp:sp modelId="{7838F4A3-47D5-4A44-A15A-E4036BC3886B}">
      <dsp:nvSpPr>
        <dsp:cNvPr id="0" name=""/>
        <dsp:cNvSpPr/>
      </dsp:nvSpPr>
      <dsp:spPr>
        <a:xfrm>
          <a:off x="10522818" y="4176117"/>
          <a:ext cx="3339754" cy="1328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IN" sz="5700" kern="1200" dirty="0"/>
            <a:t>Prediction</a:t>
          </a:r>
        </a:p>
      </dsp:txBody>
      <dsp:txXfrm>
        <a:off x="10561717" y="4215016"/>
        <a:ext cx="3261956" cy="125031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1DA28BD2-F30B-4331-AFB2-C34AF9A68439}" type="datetimeFigureOut">
              <a:rPr lang="en-IN" smtClean="0"/>
              <a:t>09-03-2024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EC8B1FE6-BA7D-4699-AF37-21E0FCE487A2}" type="slidenum">
              <a:rPr lang="en-IN" smtClean="0"/>
              <a:t>‹#›</a:t>
            </a:fld>
            <a:endParaRPr lang="en-IN"/>
          </a:p>
        </p:txBody>
      </p:sp>
    </p:spTree>
    <p:extLst>
      <p:ext uri="{BB962C8B-B14F-4D97-AF65-F5344CB8AC3E}">
        <p14:creationId xmlns:p14="http://schemas.microsoft.com/office/powerpoint/2010/main" val="342218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8B1FE6-BA7D-4699-AF37-21E0FCE487A2}" type="slidenum">
              <a:rPr lang="en-IN" smtClean="0"/>
              <a:t>32</a:t>
            </a:fld>
            <a:endParaRPr lang="en-IN"/>
          </a:p>
        </p:txBody>
      </p:sp>
    </p:spTree>
    <p:extLst>
      <p:ext uri="{BB962C8B-B14F-4D97-AF65-F5344CB8AC3E}">
        <p14:creationId xmlns:p14="http://schemas.microsoft.com/office/powerpoint/2010/main" val="20631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09227" y="2433428"/>
            <a:ext cx="12482245" cy="939800"/>
          </a:xfrm>
          <a:prstGeom prst="rect">
            <a:avLst/>
          </a:prstGeom>
        </p:spPr>
        <p:txBody>
          <a:bodyPr wrap="square" lIns="0" tIns="0" rIns="0" bIns="0">
            <a:spAutoFit/>
          </a:bodyPr>
          <a:lstStyle>
            <a:lvl1pPr>
              <a:defRPr sz="6000" b="0" i="0">
                <a:solidFill>
                  <a:schemeClr val="bg1"/>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6998"/>
          </a:xfrm>
          <a:prstGeom prst="rect">
            <a:avLst/>
          </a:prstGeom>
        </p:spPr>
      </p:pic>
      <p:sp>
        <p:nvSpPr>
          <p:cNvPr id="17" name="bg object 17"/>
          <p:cNvSpPr/>
          <p:nvPr/>
        </p:nvSpPr>
        <p:spPr>
          <a:xfrm>
            <a:off x="452158" y="9469441"/>
            <a:ext cx="454025" cy="454025"/>
          </a:xfrm>
          <a:custGeom>
            <a:avLst/>
            <a:gdLst/>
            <a:ahLst/>
            <a:cxnLst/>
            <a:rect l="l" t="t" r="r" b="b"/>
            <a:pathLst>
              <a:path w="454025" h="454025">
                <a:moveTo>
                  <a:pt x="226799" y="453512"/>
                </a:moveTo>
                <a:lnTo>
                  <a:pt x="0" y="453512"/>
                </a:lnTo>
                <a:lnTo>
                  <a:pt x="0" y="0"/>
                </a:lnTo>
                <a:lnTo>
                  <a:pt x="453597" y="0"/>
                </a:lnTo>
                <a:lnTo>
                  <a:pt x="453597" y="453512"/>
                </a:lnTo>
                <a:lnTo>
                  <a:pt x="226799" y="453512"/>
                </a:lnTo>
                <a:close/>
              </a:path>
            </a:pathLst>
          </a:custGeom>
          <a:ln w="18718">
            <a:solidFill>
              <a:srgbClr val="FFFFFF"/>
            </a:solidFill>
          </a:ln>
        </p:spPr>
        <p:txBody>
          <a:bodyPr wrap="square" lIns="0" tIns="0" rIns="0" bIns="0" rtlCol="0"/>
          <a:lstStyle/>
          <a:p>
            <a:endParaRPr/>
          </a:p>
        </p:txBody>
      </p:sp>
      <p:sp>
        <p:nvSpPr>
          <p:cNvPr id="18" name="bg object 18"/>
          <p:cNvSpPr/>
          <p:nvPr/>
        </p:nvSpPr>
        <p:spPr>
          <a:xfrm>
            <a:off x="1199516" y="9469441"/>
            <a:ext cx="454025" cy="454025"/>
          </a:xfrm>
          <a:custGeom>
            <a:avLst/>
            <a:gdLst/>
            <a:ahLst/>
            <a:cxnLst/>
            <a:rect l="l" t="t" r="r" b="b"/>
            <a:pathLst>
              <a:path w="454025" h="454025">
                <a:moveTo>
                  <a:pt x="226796" y="453512"/>
                </a:moveTo>
                <a:lnTo>
                  <a:pt x="0" y="453512"/>
                </a:lnTo>
                <a:lnTo>
                  <a:pt x="0" y="0"/>
                </a:lnTo>
                <a:lnTo>
                  <a:pt x="453601" y="0"/>
                </a:lnTo>
                <a:lnTo>
                  <a:pt x="453601" y="453512"/>
                </a:lnTo>
                <a:lnTo>
                  <a:pt x="226796" y="453512"/>
                </a:lnTo>
                <a:close/>
              </a:path>
            </a:pathLst>
          </a:custGeom>
          <a:ln w="18718">
            <a:solidFill>
              <a:srgbClr val="FFFFFF"/>
            </a:solidFill>
          </a:ln>
        </p:spPr>
        <p:txBody>
          <a:bodyPr wrap="square" lIns="0" tIns="0" rIns="0" bIns="0" rtlCol="0"/>
          <a:lstStyle/>
          <a:p>
            <a:endParaRPr/>
          </a:p>
        </p:txBody>
      </p:sp>
      <p:sp>
        <p:nvSpPr>
          <p:cNvPr id="19" name="bg object 19"/>
          <p:cNvSpPr/>
          <p:nvPr/>
        </p:nvSpPr>
        <p:spPr>
          <a:xfrm>
            <a:off x="1946145" y="9469441"/>
            <a:ext cx="454025" cy="454025"/>
          </a:xfrm>
          <a:custGeom>
            <a:avLst/>
            <a:gdLst/>
            <a:ahLst/>
            <a:cxnLst/>
            <a:rect l="l" t="t" r="r" b="b"/>
            <a:pathLst>
              <a:path w="454025" h="454025">
                <a:moveTo>
                  <a:pt x="226804" y="453512"/>
                </a:moveTo>
                <a:lnTo>
                  <a:pt x="0" y="453512"/>
                </a:lnTo>
                <a:lnTo>
                  <a:pt x="0" y="0"/>
                </a:lnTo>
                <a:lnTo>
                  <a:pt x="453608" y="0"/>
                </a:lnTo>
                <a:lnTo>
                  <a:pt x="453608" y="453512"/>
                </a:lnTo>
                <a:lnTo>
                  <a:pt x="226804" y="453512"/>
                </a:lnTo>
                <a:close/>
              </a:path>
            </a:pathLst>
          </a:custGeom>
          <a:ln w="18718">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15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45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150" b="0" i="0">
                <a:solidFill>
                  <a:schemeClr val="bg1"/>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15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35423" y="1016177"/>
            <a:ext cx="8029853" cy="1115060"/>
          </a:xfrm>
          <a:prstGeom prst="rect">
            <a:avLst/>
          </a:prstGeom>
        </p:spPr>
        <p:txBody>
          <a:bodyPr wrap="square" lIns="0" tIns="0" rIns="0" bIns="0">
            <a:spAutoFit/>
          </a:bodyPr>
          <a:lstStyle>
            <a:lvl1pPr>
              <a:defRPr sz="7150" b="0" i="0">
                <a:solidFill>
                  <a:schemeClr val="bg1"/>
                </a:solidFill>
                <a:latin typeface="Verdana"/>
                <a:cs typeface="Verdana"/>
              </a:defRPr>
            </a:lvl1pPr>
          </a:lstStyle>
          <a:p>
            <a:endParaRPr/>
          </a:p>
        </p:txBody>
      </p:sp>
      <p:sp>
        <p:nvSpPr>
          <p:cNvPr id="3" name="Holder 3"/>
          <p:cNvSpPr>
            <a:spLocks noGrp="1"/>
          </p:cNvSpPr>
          <p:nvPr>
            <p:ph type="body" idx="1"/>
          </p:nvPr>
        </p:nvSpPr>
        <p:spPr>
          <a:xfrm>
            <a:off x="1888033" y="3120135"/>
            <a:ext cx="14524633" cy="5600065"/>
          </a:xfrm>
          <a:prstGeom prst="rect">
            <a:avLst/>
          </a:prstGeom>
        </p:spPr>
        <p:txBody>
          <a:bodyPr wrap="square" lIns="0" tIns="0" rIns="0" bIns="0">
            <a:spAutoFit/>
          </a:bodyPr>
          <a:lstStyle>
            <a:lvl1pPr>
              <a:defRPr sz="455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3/9/2024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hyperlink" Target="mailto:Jvyas114@gmail.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article_beam" TargetMode="External"/><Relationship Id="rId2" Type="http://schemas.openxmlformats.org/officeDocument/2006/relationships/hyperlink" Target="https://en.wikipedia.org/wiki/Particle_accelerator"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undamental_interaction"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6820"/>
            <a:ext cx="18288000" cy="10286998"/>
          </a:xfrm>
          <a:prstGeom prst="rect">
            <a:avLst/>
          </a:prstGeom>
        </p:spPr>
      </p:pic>
      <p:sp>
        <p:nvSpPr>
          <p:cNvPr id="3" name="object 3"/>
          <p:cNvSpPr/>
          <p:nvPr/>
        </p:nvSpPr>
        <p:spPr>
          <a:xfrm>
            <a:off x="513788" y="506165"/>
            <a:ext cx="17355185" cy="9275445"/>
          </a:xfrm>
          <a:custGeom>
            <a:avLst/>
            <a:gdLst/>
            <a:ahLst/>
            <a:cxnLst/>
            <a:rect l="l" t="t" r="r" b="b"/>
            <a:pathLst>
              <a:path w="17355185" h="9275445">
                <a:moveTo>
                  <a:pt x="8677430" y="9274995"/>
                </a:moveTo>
                <a:lnTo>
                  <a:pt x="0" y="9274995"/>
                </a:lnTo>
                <a:lnTo>
                  <a:pt x="0" y="0"/>
                </a:lnTo>
                <a:lnTo>
                  <a:pt x="17354857" y="0"/>
                </a:lnTo>
                <a:lnTo>
                  <a:pt x="17354857" y="9274995"/>
                </a:lnTo>
                <a:lnTo>
                  <a:pt x="8677430" y="9274995"/>
                </a:lnTo>
                <a:close/>
              </a:path>
            </a:pathLst>
          </a:custGeom>
          <a:ln w="18719">
            <a:solidFill>
              <a:srgbClr val="FFFFFF"/>
            </a:solidFill>
          </a:ln>
        </p:spPr>
        <p:txBody>
          <a:bodyPr wrap="square" lIns="0" tIns="0" rIns="0" bIns="0" rtlCol="0"/>
          <a:lstStyle/>
          <a:p>
            <a:endParaRPr/>
          </a:p>
        </p:txBody>
      </p:sp>
      <p:sp>
        <p:nvSpPr>
          <p:cNvPr id="4" name="object 4"/>
          <p:cNvSpPr txBox="1"/>
          <p:nvPr/>
        </p:nvSpPr>
        <p:spPr>
          <a:xfrm>
            <a:off x="3947867" y="2787650"/>
            <a:ext cx="10487025" cy="2953373"/>
          </a:xfrm>
          <a:prstGeom prst="rect">
            <a:avLst/>
          </a:prstGeom>
        </p:spPr>
        <p:txBody>
          <a:bodyPr vert="horz" wrap="square" lIns="0" tIns="221615" rIns="0" bIns="0" rtlCol="0">
            <a:spAutoFit/>
          </a:bodyPr>
          <a:lstStyle/>
          <a:p>
            <a:pPr marL="12700" marR="5080" indent="1429385">
              <a:lnSpc>
                <a:spcPct val="200000"/>
              </a:lnSpc>
              <a:spcBef>
                <a:spcPts val="1745"/>
              </a:spcBef>
            </a:pPr>
            <a:r>
              <a:rPr lang="en-IN" sz="4800" dirty="0">
                <a:solidFill>
                  <a:schemeClr val="bg1"/>
                </a:solidFill>
                <a:latin typeface="Times New Roman" panose="02020603050405020304" pitchFamily="18" charset="0"/>
                <a:cs typeface="Times New Roman" panose="02020603050405020304" pitchFamily="18" charset="0"/>
              </a:rPr>
              <a:t>HIGH ENERGY PARTICLE PHYSICS EVENT CLASSIFICATION</a:t>
            </a:r>
            <a:endParaRPr sz="4800"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5015877" y="8239759"/>
            <a:ext cx="8256270" cy="20320"/>
          </a:xfrm>
          <a:custGeom>
            <a:avLst/>
            <a:gdLst/>
            <a:ahLst/>
            <a:cxnLst/>
            <a:rect l="l" t="t" r="r" b="b"/>
            <a:pathLst>
              <a:path w="8256269" h="20320">
                <a:moveTo>
                  <a:pt x="8256257" y="1435"/>
                </a:moveTo>
                <a:lnTo>
                  <a:pt x="0" y="0"/>
                </a:lnTo>
                <a:lnTo>
                  <a:pt x="0" y="18719"/>
                </a:lnTo>
                <a:lnTo>
                  <a:pt x="8256257" y="20154"/>
                </a:lnTo>
                <a:lnTo>
                  <a:pt x="8256257" y="1435"/>
                </a:lnTo>
                <a:close/>
              </a:path>
            </a:pathLst>
          </a:custGeom>
          <a:solidFill>
            <a:srgbClr val="FFFFF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1490-E7EA-2A1A-AC77-F37AD32783AB}"/>
              </a:ext>
            </a:extLst>
          </p:cNvPr>
          <p:cNvSpPr>
            <a:spLocks noGrp="1"/>
          </p:cNvSpPr>
          <p:nvPr>
            <p:ph type="title"/>
          </p:nvPr>
        </p:nvSpPr>
        <p:spPr>
          <a:xfrm>
            <a:off x="1425297" y="959001"/>
            <a:ext cx="8029853" cy="2200602"/>
          </a:xfrm>
        </p:spPr>
        <p:txBody>
          <a:bodyPr/>
          <a:lstStyle/>
          <a:p>
            <a:r>
              <a:rPr lang="en-IN" u="sng" dirty="0">
                <a:latin typeface="+mj-lt"/>
              </a:rPr>
              <a:t>Data Distribution</a:t>
            </a:r>
            <a:br>
              <a:rPr lang="en-IN" dirty="0"/>
            </a:br>
            <a:endParaRPr lang="en-IN" dirty="0"/>
          </a:p>
        </p:txBody>
      </p:sp>
      <p:sp>
        <p:nvSpPr>
          <p:cNvPr id="3" name="Text Placeholder 2">
            <a:extLst>
              <a:ext uri="{FF2B5EF4-FFF2-40B4-BE49-F238E27FC236}">
                <a16:creationId xmlns:a16="http://schemas.microsoft.com/office/drawing/2014/main" id="{085C1003-F8A4-11AE-AEE8-E19F53FDF35D}"/>
              </a:ext>
            </a:extLst>
          </p:cNvPr>
          <p:cNvSpPr>
            <a:spLocks noGrp="1"/>
          </p:cNvSpPr>
          <p:nvPr>
            <p:ph type="body" idx="1"/>
          </p:nvPr>
        </p:nvSpPr>
        <p:spPr>
          <a:xfrm>
            <a:off x="1583234" y="2406650"/>
            <a:ext cx="14524633" cy="3500958"/>
          </a:xfrm>
        </p:spPr>
        <p:txBody>
          <a:bodyPr/>
          <a:lstStyle/>
          <a:p>
            <a:r>
              <a:rPr lang="en-IN" dirty="0"/>
              <a:t>Data distribution is </a:t>
            </a:r>
          </a:p>
          <a:p>
            <a:r>
              <a:rPr lang="en-IN" dirty="0"/>
              <a:t>Uniform for some </a:t>
            </a:r>
          </a:p>
          <a:p>
            <a:r>
              <a:rPr lang="en-IN" dirty="0"/>
              <a:t>Features and some </a:t>
            </a:r>
          </a:p>
          <a:p>
            <a:r>
              <a:rPr lang="en-IN" dirty="0"/>
              <a:t>Are skewed.</a:t>
            </a:r>
          </a:p>
          <a:p>
            <a:endParaRPr lang="en-IN" dirty="0"/>
          </a:p>
        </p:txBody>
      </p:sp>
      <p:pic>
        <p:nvPicPr>
          <p:cNvPr id="5" name="Picture 4">
            <a:extLst>
              <a:ext uri="{FF2B5EF4-FFF2-40B4-BE49-F238E27FC236}">
                <a16:creationId xmlns:a16="http://schemas.microsoft.com/office/drawing/2014/main" id="{4242C2E2-9E81-9215-CBA0-00CB64D8FDB9}"/>
              </a:ext>
            </a:extLst>
          </p:cNvPr>
          <p:cNvPicPr>
            <a:picLocks noChangeAspect="1"/>
          </p:cNvPicPr>
          <p:nvPr/>
        </p:nvPicPr>
        <p:blipFill>
          <a:blip r:embed="rId2"/>
          <a:stretch>
            <a:fillRect/>
          </a:stretch>
        </p:blipFill>
        <p:spPr>
          <a:xfrm>
            <a:off x="9455150" y="2518422"/>
            <a:ext cx="7879558" cy="4564500"/>
          </a:xfrm>
          <a:prstGeom prst="rect">
            <a:avLst/>
          </a:prstGeom>
        </p:spPr>
      </p:pic>
      <p:pic>
        <p:nvPicPr>
          <p:cNvPr id="6" name="Picture 5">
            <a:extLst>
              <a:ext uri="{FF2B5EF4-FFF2-40B4-BE49-F238E27FC236}">
                <a16:creationId xmlns:a16="http://schemas.microsoft.com/office/drawing/2014/main" id="{B99F13AA-E7F0-81A0-7497-D6DBE4767EDF}"/>
              </a:ext>
            </a:extLst>
          </p:cNvPr>
          <p:cNvPicPr>
            <a:picLocks noChangeAspect="1"/>
          </p:cNvPicPr>
          <p:nvPr/>
        </p:nvPicPr>
        <p:blipFill rotWithShape="1">
          <a:blip r:embed="rId3"/>
          <a:srcRect t="3809"/>
          <a:stretch/>
        </p:blipFill>
        <p:spPr>
          <a:xfrm>
            <a:off x="1883630" y="5607050"/>
            <a:ext cx="7271124" cy="3848306"/>
          </a:xfrm>
          <a:prstGeom prst="rect">
            <a:avLst/>
          </a:prstGeom>
        </p:spPr>
      </p:pic>
    </p:spTree>
    <p:extLst>
      <p:ext uri="{BB962C8B-B14F-4D97-AF65-F5344CB8AC3E}">
        <p14:creationId xmlns:p14="http://schemas.microsoft.com/office/powerpoint/2010/main" val="89109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FF69-2403-95B6-48D1-49C92BD9FE29}"/>
              </a:ext>
            </a:extLst>
          </p:cNvPr>
          <p:cNvSpPr>
            <a:spLocks noGrp="1"/>
          </p:cNvSpPr>
          <p:nvPr>
            <p:ph type="title"/>
          </p:nvPr>
        </p:nvSpPr>
        <p:spPr>
          <a:xfrm>
            <a:off x="5135423" y="1016177"/>
            <a:ext cx="8029853" cy="1231106"/>
          </a:xfrm>
        </p:spPr>
        <p:txBody>
          <a:bodyPr/>
          <a:lstStyle/>
          <a:p>
            <a:r>
              <a:rPr lang="en-IN" sz="8000" u="sng" dirty="0">
                <a:latin typeface="Times New Roman" panose="02020603050405020304" pitchFamily="18" charset="0"/>
                <a:cs typeface="Times New Roman" panose="02020603050405020304" pitchFamily="18" charset="0"/>
              </a:rPr>
              <a:t>OUTLIERS</a:t>
            </a:r>
            <a:endParaRPr lang="en-IN"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31D03A3-AFCA-73A7-1257-2F9BE3A2E21E}"/>
              </a:ext>
            </a:extLst>
          </p:cNvPr>
          <p:cNvSpPr>
            <a:spLocks noGrp="1"/>
          </p:cNvSpPr>
          <p:nvPr>
            <p:ph type="body" idx="1"/>
          </p:nvPr>
        </p:nvSpPr>
        <p:spPr>
          <a:xfrm>
            <a:off x="1888033" y="3120135"/>
            <a:ext cx="14524633" cy="4201150"/>
          </a:xfrm>
        </p:spPr>
        <p:txBody>
          <a:bodyPr/>
          <a:lstStyle/>
          <a:p>
            <a:r>
              <a:rPr lang="en-IN" dirty="0"/>
              <a:t>Outliers are the data points</a:t>
            </a:r>
          </a:p>
          <a:p>
            <a:r>
              <a:rPr lang="en-IN" dirty="0"/>
              <a:t>Which are at far ends from most</a:t>
            </a:r>
          </a:p>
          <a:p>
            <a:r>
              <a:rPr lang="en-IN" dirty="0"/>
              <a:t>Of the data points. </a:t>
            </a:r>
          </a:p>
          <a:p>
            <a:endParaRPr lang="en-IN" dirty="0"/>
          </a:p>
          <a:p>
            <a:r>
              <a:rPr lang="en-IN" dirty="0"/>
              <a:t>Boxplot is usually used to find </a:t>
            </a:r>
          </a:p>
          <a:p>
            <a:r>
              <a:rPr lang="en-IN" dirty="0"/>
              <a:t>The presence of outliers.</a:t>
            </a:r>
          </a:p>
        </p:txBody>
      </p:sp>
      <p:pic>
        <p:nvPicPr>
          <p:cNvPr id="7" name="Picture 6">
            <a:extLst>
              <a:ext uri="{FF2B5EF4-FFF2-40B4-BE49-F238E27FC236}">
                <a16:creationId xmlns:a16="http://schemas.microsoft.com/office/drawing/2014/main" id="{CE1D3D8C-9DE2-9BB9-84D9-81220CB75C9C}"/>
              </a:ext>
            </a:extLst>
          </p:cNvPr>
          <p:cNvPicPr>
            <a:picLocks noChangeAspect="1"/>
          </p:cNvPicPr>
          <p:nvPr/>
        </p:nvPicPr>
        <p:blipFill>
          <a:blip r:embed="rId2"/>
          <a:stretch>
            <a:fillRect/>
          </a:stretch>
        </p:blipFill>
        <p:spPr>
          <a:xfrm>
            <a:off x="11249868" y="1019298"/>
            <a:ext cx="5580464" cy="4737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B1092A6-9E79-F232-F8CA-A1A7EBFD6469}"/>
              </a:ext>
            </a:extLst>
          </p:cNvPr>
          <p:cNvPicPr>
            <a:picLocks noChangeAspect="1"/>
          </p:cNvPicPr>
          <p:nvPr/>
        </p:nvPicPr>
        <p:blipFill>
          <a:blip r:embed="rId3"/>
          <a:stretch>
            <a:fillRect/>
          </a:stretch>
        </p:blipFill>
        <p:spPr>
          <a:xfrm>
            <a:off x="10064750" y="6064250"/>
            <a:ext cx="4889751" cy="4007056"/>
          </a:xfrm>
          <a:prstGeom prst="rect">
            <a:avLst/>
          </a:prstGeom>
        </p:spPr>
      </p:pic>
    </p:spTree>
    <p:extLst>
      <p:ext uri="{BB962C8B-B14F-4D97-AF65-F5344CB8AC3E}">
        <p14:creationId xmlns:p14="http://schemas.microsoft.com/office/powerpoint/2010/main" val="353581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4067-B8C6-142E-DA95-6FB64C8BBBAA}"/>
              </a:ext>
            </a:extLst>
          </p:cNvPr>
          <p:cNvSpPr>
            <a:spLocks noGrp="1"/>
          </p:cNvSpPr>
          <p:nvPr>
            <p:ph type="title"/>
          </p:nvPr>
        </p:nvSpPr>
        <p:spPr>
          <a:xfrm>
            <a:off x="1301750" y="730250"/>
            <a:ext cx="9601200" cy="830997"/>
          </a:xfrm>
        </p:spPr>
        <p:txBody>
          <a:bodyPr/>
          <a:lstStyle/>
          <a:p>
            <a:r>
              <a:rPr lang="en-IN" sz="5400" dirty="0">
                <a:latin typeface="Times New Roman" panose="02020603050405020304" pitchFamily="18" charset="0"/>
                <a:cs typeface="Times New Roman" panose="02020603050405020304" pitchFamily="18" charset="0"/>
              </a:rPr>
              <a:t>Are outliers telling us something?!</a:t>
            </a:r>
          </a:p>
        </p:txBody>
      </p:sp>
      <p:sp>
        <p:nvSpPr>
          <p:cNvPr id="3" name="Text Placeholder 2">
            <a:extLst>
              <a:ext uri="{FF2B5EF4-FFF2-40B4-BE49-F238E27FC236}">
                <a16:creationId xmlns:a16="http://schemas.microsoft.com/office/drawing/2014/main" id="{3ABB2F95-0F9B-0EE9-67F4-1B485AE54FA0}"/>
              </a:ext>
            </a:extLst>
          </p:cNvPr>
          <p:cNvSpPr>
            <a:spLocks noGrp="1"/>
          </p:cNvSpPr>
          <p:nvPr>
            <p:ph type="body" idx="1"/>
          </p:nvPr>
        </p:nvSpPr>
        <p:spPr>
          <a:xfrm>
            <a:off x="988297" y="2101850"/>
            <a:ext cx="14524633" cy="7017306"/>
          </a:xfrm>
        </p:spPr>
        <p:txBody>
          <a:bodyPr/>
          <a:lstStyle/>
          <a:p>
            <a:pPr>
              <a:lnSpc>
                <a:spcPct val="150000"/>
              </a:lnSpc>
            </a:pPr>
            <a:r>
              <a:rPr lang="en-IN" sz="4000" dirty="0">
                <a:latin typeface="Times New Roman" panose="02020603050405020304" pitchFamily="18" charset="0"/>
                <a:cs typeface="Times New Roman" panose="02020603050405020304" pitchFamily="18" charset="0"/>
              </a:rPr>
              <a:t>Before treating Outliers we need to see </a:t>
            </a:r>
          </a:p>
          <a:p>
            <a:pPr>
              <a:lnSpc>
                <a:spcPct val="150000"/>
              </a:lnSpc>
            </a:pPr>
            <a:r>
              <a:rPr lang="en-IN" sz="4000" dirty="0">
                <a:latin typeface="Times New Roman" panose="02020603050405020304" pitchFamily="18" charset="0"/>
                <a:cs typeface="Times New Roman" panose="02020603050405020304" pitchFamily="18" charset="0"/>
              </a:rPr>
              <a:t>Whether presence of  outlier is indicative</a:t>
            </a:r>
          </a:p>
          <a:p>
            <a:pPr>
              <a:lnSpc>
                <a:spcPct val="150000"/>
              </a:lnSpc>
            </a:pPr>
            <a:r>
              <a:rPr lang="en-IN" sz="4000" dirty="0">
                <a:latin typeface="Times New Roman" panose="02020603050405020304" pitchFamily="18" charset="0"/>
                <a:cs typeface="Times New Roman" panose="02020603050405020304" pitchFamily="18" charset="0"/>
              </a:rPr>
              <a:t>of presence of our desired signal. </a:t>
            </a:r>
          </a:p>
          <a:p>
            <a:pPr>
              <a:lnSpc>
                <a:spcPct val="150000"/>
              </a:lnSpc>
            </a:pPr>
            <a:r>
              <a:rPr lang="en-IN" sz="4000" dirty="0">
                <a:latin typeface="Times New Roman" panose="02020603050405020304" pitchFamily="18" charset="0"/>
                <a:cs typeface="Times New Roman" panose="02020603050405020304" pitchFamily="18" charset="0"/>
              </a:rPr>
              <a:t>For that we can plot boxplot for </a:t>
            </a:r>
          </a:p>
          <a:p>
            <a:pPr>
              <a:lnSpc>
                <a:spcPct val="150000"/>
              </a:lnSpc>
            </a:pPr>
            <a:r>
              <a:rPr lang="en-IN" sz="4000" dirty="0">
                <a:latin typeface="Times New Roman" panose="02020603050405020304" pitchFamily="18" charset="0"/>
                <a:cs typeface="Times New Roman" panose="02020603050405020304" pitchFamily="18" charset="0"/>
              </a:rPr>
              <a:t>Signal and background event with every </a:t>
            </a:r>
          </a:p>
          <a:p>
            <a:pPr>
              <a:lnSpc>
                <a:spcPct val="150000"/>
              </a:lnSpc>
            </a:pPr>
            <a:r>
              <a:rPr lang="en-IN" sz="4000" dirty="0">
                <a:latin typeface="Times New Roman" panose="02020603050405020304" pitchFamily="18" charset="0"/>
                <a:cs typeface="Times New Roman" panose="02020603050405020304" pitchFamily="18" charset="0"/>
              </a:rPr>
              <a:t>Feature to see whether these outliers are </a:t>
            </a:r>
          </a:p>
          <a:p>
            <a:pPr>
              <a:lnSpc>
                <a:spcPct val="150000"/>
              </a:lnSpc>
            </a:pPr>
            <a:r>
              <a:rPr lang="en-IN" sz="4000" dirty="0">
                <a:latin typeface="Times New Roman" panose="02020603050405020304" pitchFamily="18" charset="0"/>
                <a:cs typeface="Times New Roman" panose="02020603050405020304" pitchFamily="18" charset="0"/>
              </a:rPr>
              <a:t>Relevant or not!</a:t>
            </a:r>
          </a:p>
          <a:p>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88D099-3B64-3DB3-465F-8B26844BDCB8}"/>
              </a:ext>
            </a:extLst>
          </p:cNvPr>
          <p:cNvPicPr>
            <a:picLocks noChangeAspect="1"/>
          </p:cNvPicPr>
          <p:nvPr/>
        </p:nvPicPr>
        <p:blipFill rotWithShape="1">
          <a:blip r:embed="rId2"/>
          <a:srcRect l="820" t="11319" r="-820" b="2637"/>
          <a:stretch/>
        </p:blipFill>
        <p:spPr>
          <a:xfrm>
            <a:off x="10050087" y="2412284"/>
            <a:ext cx="8273753" cy="4680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725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B01C-0648-D17B-5083-BED55CAAB17B}"/>
              </a:ext>
            </a:extLst>
          </p:cNvPr>
          <p:cNvSpPr>
            <a:spLocks noGrp="1"/>
          </p:cNvSpPr>
          <p:nvPr>
            <p:ph type="title"/>
          </p:nvPr>
        </p:nvSpPr>
        <p:spPr>
          <a:xfrm>
            <a:off x="5135423" y="1016177"/>
            <a:ext cx="8029853" cy="1625445"/>
          </a:xfrm>
        </p:spPr>
        <p:txBody>
          <a:bodyPr/>
          <a:lstStyle/>
          <a:p>
            <a:pPr>
              <a:lnSpc>
                <a:spcPct val="150000"/>
              </a:lnSpc>
            </a:pPr>
            <a:r>
              <a:rPr lang="en-IN" sz="8000" dirty="0">
                <a:latin typeface="Times New Roman" panose="02020603050405020304" pitchFamily="18" charset="0"/>
                <a:cs typeface="Times New Roman" panose="02020603050405020304" pitchFamily="18" charset="0"/>
              </a:rPr>
              <a:t>Outlier Treatment</a:t>
            </a:r>
            <a:endParaRPr lang="en-IN" sz="6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A313A21-C233-B5B3-2050-E0F18A95C3EF}"/>
              </a:ext>
            </a:extLst>
          </p:cNvPr>
          <p:cNvSpPr>
            <a:spLocks noGrp="1"/>
          </p:cNvSpPr>
          <p:nvPr>
            <p:ph type="body" idx="1"/>
          </p:nvPr>
        </p:nvSpPr>
        <p:spPr>
          <a:xfrm>
            <a:off x="1888033" y="3120135"/>
            <a:ext cx="14524633" cy="4431983"/>
          </a:xfrm>
        </p:spPr>
        <p:txBody>
          <a:bodyPr/>
          <a:lstStyle/>
          <a:p>
            <a:r>
              <a:rPr lang="en-IN" sz="4800" dirty="0">
                <a:latin typeface="Times New Roman" panose="02020603050405020304" pitchFamily="18" charset="0"/>
                <a:cs typeface="Times New Roman" panose="02020603050405020304" pitchFamily="18" charset="0"/>
              </a:rPr>
              <a:t>Presence of outliers can negatively affect learning of model so treatment of outlier is imperative.</a:t>
            </a:r>
          </a:p>
          <a:p>
            <a:endParaRPr lang="en-IN" sz="4800" dirty="0">
              <a:latin typeface="Times New Roman" panose="02020603050405020304" pitchFamily="18" charset="0"/>
              <a:cs typeface="Times New Roman" panose="02020603050405020304" pitchFamily="18" charset="0"/>
            </a:endParaRPr>
          </a:p>
          <a:p>
            <a:r>
              <a:rPr lang="en-IN" sz="4800" dirty="0">
                <a:latin typeface="Times New Roman" panose="02020603050405020304" pitchFamily="18" charset="0"/>
                <a:cs typeface="Times New Roman" panose="02020603050405020304" pitchFamily="18" charset="0"/>
              </a:rPr>
              <a:t>It can be done by Interquartile Range method, we cap the extreme values in a range so that those </a:t>
            </a:r>
            <a:r>
              <a:rPr lang="en-IN" sz="4800" dirty="0" err="1">
                <a:latin typeface="Times New Roman" panose="02020603050405020304" pitchFamily="18" charset="0"/>
                <a:cs typeface="Times New Roman" panose="02020603050405020304" pitchFamily="18" charset="0"/>
              </a:rPr>
              <a:t>extereme</a:t>
            </a:r>
            <a:r>
              <a:rPr lang="en-IN" sz="4800" dirty="0">
                <a:latin typeface="Times New Roman" panose="02020603050405020304" pitchFamily="18" charset="0"/>
                <a:cs typeface="Times New Roman" panose="02020603050405020304" pitchFamily="18" charset="0"/>
              </a:rPr>
              <a:t> values won’t affect our training process.</a:t>
            </a:r>
          </a:p>
        </p:txBody>
      </p:sp>
    </p:spTree>
    <p:extLst>
      <p:ext uri="{BB962C8B-B14F-4D97-AF65-F5344CB8AC3E}">
        <p14:creationId xmlns:p14="http://schemas.microsoft.com/office/powerpoint/2010/main" val="173782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ABB1-A616-90A7-250F-B840DB187FFF}"/>
              </a:ext>
            </a:extLst>
          </p:cNvPr>
          <p:cNvSpPr>
            <a:spLocks noGrp="1"/>
          </p:cNvSpPr>
          <p:nvPr>
            <p:ph type="title"/>
          </p:nvPr>
        </p:nvSpPr>
        <p:spPr>
          <a:xfrm>
            <a:off x="2597151" y="1016177"/>
            <a:ext cx="10568126" cy="1754326"/>
          </a:xfrm>
        </p:spPr>
        <p:txBody>
          <a:bodyPr/>
          <a:lstStyle/>
          <a:p>
            <a:pPr algn="l"/>
            <a:r>
              <a:rPr lang="en-IN" sz="6600" dirty="0"/>
              <a:t>Univariate Analysis</a:t>
            </a:r>
            <a:br>
              <a:rPr lang="en-IN" sz="6600" dirty="0"/>
            </a:br>
            <a:r>
              <a:rPr lang="en-IN" sz="4400" dirty="0">
                <a:latin typeface="Times New Roman" panose="02020603050405020304" pitchFamily="18" charset="0"/>
                <a:cs typeface="Times New Roman" panose="02020603050405020304" pitchFamily="18" charset="0"/>
              </a:rPr>
              <a:t>Analysis of only single variable</a:t>
            </a:r>
            <a:endParaRPr lang="en-IN" sz="6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2CAD6A1-CE83-A0C5-687F-A1F1BB09DAC2}"/>
              </a:ext>
            </a:extLst>
          </p:cNvPr>
          <p:cNvSpPr>
            <a:spLocks noGrp="1"/>
          </p:cNvSpPr>
          <p:nvPr>
            <p:ph type="body" idx="1"/>
          </p:nvPr>
        </p:nvSpPr>
        <p:spPr>
          <a:xfrm>
            <a:off x="1888033" y="3120135"/>
            <a:ext cx="14524633" cy="2100575"/>
          </a:xfrm>
        </p:spPr>
        <p:txBody>
          <a:bodyPr/>
          <a:lstStyle/>
          <a:p>
            <a:r>
              <a:rPr lang="en-US" dirty="0"/>
              <a:t>The mass of Higgs boson candidate has broad distribution which produces a very large peak at a slightly lower mass.</a:t>
            </a:r>
            <a:endParaRPr lang="en-IN" dirty="0"/>
          </a:p>
        </p:txBody>
      </p:sp>
      <p:pic>
        <p:nvPicPr>
          <p:cNvPr id="5" name="Picture 4">
            <a:extLst>
              <a:ext uri="{FF2B5EF4-FFF2-40B4-BE49-F238E27FC236}">
                <a16:creationId xmlns:a16="http://schemas.microsoft.com/office/drawing/2014/main" id="{145F3960-5A66-377E-5097-35282FCC7D70}"/>
              </a:ext>
            </a:extLst>
          </p:cNvPr>
          <p:cNvPicPr>
            <a:picLocks noChangeAspect="1"/>
          </p:cNvPicPr>
          <p:nvPr/>
        </p:nvPicPr>
        <p:blipFill>
          <a:blip r:embed="rId2"/>
          <a:stretch>
            <a:fillRect/>
          </a:stretch>
        </p:blipFill>
        <p:spPr>
          <a:xfrm>
            <a:off x="9683750" y="4616450"/>
            <a:ext cx="7378989" cy="5488435"/>
          </a:xfrm>
          <a:prstGeom prst="rect">
            <a:avLst/>
          </a:prstGeom>
        </p:spPr>
      </p:pic>
    </p:spTree>
    <p:extLst>
      <p:ext uri="{BB962C8B-B14F-4D97-AF65-F5344CB8AC3E}">
        <p14:creationId xmlns:p14="http://schemas.microsoft.com/office/powerpoint/2010/main" val="215830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89AC-CEF3-5EBB-98CF-B40C3AC406DF}"/>
              </a:ext>
            </a:extLst>
          </p:cNvPr>
          <p:cNvSpPr>
            <a:spLocks noGrp="1"/>
          </p:cNvSpPr>
          <p:nvPr>
            <p:ph type="title"/>
          </p:nvPr>
        </p:nvSpPr>
        <p:spPr>
          <a:xfrm>
            <a:off x="2063750" y="654050"/>
            <a:ext cx="12854126" cy="1661993"/>
          </a:xfrm>
        </p:spPr>
        <p:txBody>
          <a:bodyPr/>
          <a:lstStyle/>
          <a:p>
            <a:r>
              <a:rPr lang="en-IN" sz="5400" dirty="0">
                <a:latin typeface="Times New Roman" panose="02020603050405020304" pitchFamily="18" charset="0"/>
                <a:cs typeface="Times New Roman" panose="02020603050405020304" pitchFamily="18" charset="0"/>
              </a:rPr>
              <a:t>How many Number of jets can be observed in the accelerator while collision?</a:t>
            </a:r>
          </a:p>
        </p:txBody>
      </p:sp>
      <p:sp>
        <p:nvSpPr>
          <p:cNvPr id="3" name="Text Placeholder 2">
            <a:extLst>
              <a:ext uri="{FF2B5EF4-FFF2-40B4-BE49-F238E27FC236}">
                <a16:creationId xmlns:a16="http://schemas.microsoft.com/office/drawing/2014/main" id="{EC265A66-BC29-E44E-E808-B77198B0D1A0}"/>
              </a:ext>
            </a:extLst>
          </p:cNvPr>
          <p:cNvSpPr>
            <a:spLocks noGrp="1"/>
          </p:cNvSpPr>
          <p:nvPr>
            <p:ph type="body" idx="1"/>
          </p:nvPr>
        </p:nvSpPr>
        <p:spPr>
          <a:xfrm>
            <a:off x="8616950" y="3778250"/>
            <a:ext cx="7620000" cy="5098448"/>
          </a:xfrm>
        </p:spPr>
        <p:txBody>
          <a:bodyPr/>
          <a:lstStyle/>
          <a:p>
            <a:endParaRPr lang="en-IN" dirty="0"/>
          </a:p>
        </p:txBody>
      </p:sp>
      <p:pic>
        <p:nvPicPr>
          <p:cNvPr id="5" name="Picture 4">
            <a:extLst>
              <a:ext uri="{FF2B5EF4-FFF2-40B4-BE49-F238E27FC236}">
                <a16:creationId xmlns:a16="http://schemas.microsoft.com/office/drawing/2014/main" id="{A55A600E-14E0-D6B5-28E3-69731B9B42EC}"/>
              </a:ext>
            </a:extLst>
          </p:cNvPr>
          <p:cNvPicPr>
            <a:picLocks noChangeAspect="1"/>
          </p:cNvPicPr>
          <p:nvPr/>
        </p:nvPicPr>
        <p:blipFill>
          <a:blip r:embed="rId2"/>
          <a:stretch>
            <a:fillRect/>
          </a:stretch>
        </p:blipFill>
        <p:spPr>
          <a:xfrm>
            <a:off x="5690380" y="2559050"/>
            <a:ext cx="11818296" cy="7416233"/>
          </a:xfrm>
          <a:prstGeom prst="rect">
            <a:avLst/>
          </a:prstGeom>
        </p:spPr>
      </p:pic>
      <p:sp>
        <p:nvSpPr>
          <p:cNvPr id="4" name="TextBox 3">
            <a:extLst>
              <a:ext uri="{FF2B5EF4-FFF2-40B4-BE49-F238E27FC236}">
                <a16:creationId xmlns:a16="http://schemas.microsoft.com/office/drawing/2014/main" id="{D9C2D423-A1F3-13C0-EBD5-76D4D50C4673}"/>
              </a:ext>
            </a:extLst>
          </p:cNvPr>
          <p:cNvSpPr txBox="1"/>
          <p:nvPr/>
        </p:nvSpPr>
        <p:spPr>
          <a:xfrm>
            <a:off x="1857765" y="2559050"/>
            <a:ext cx="3276600" cy="2554545"/>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There are few instances where jets are more than 0.</a:t>
            </a:r>
          </a:p>
        </p:txBody>
      </p:sp>
    </p:spTree>
    <p:extLst>
      <p:ext uri="{BB962C8B-B14F-4D97-AF65-F5344CB8AC3E}">
        <p14:creationId xmlns:p14="http://schemas.microsoft.com/office/powerpoint/2010/main" val="203289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BB93-AAA8-AC87-30B5-F80FE4930BAF}"/>
              </a:ext>
            </a:extLst>
          </p:cNvPr>
          <p:cNvSpPr>
            <a:spLocks noGrp="1"/>
          </p:cNvSpPr>
          <p:nvPr>
            <p:ph type="title"/>
          </p:nvPr>
        </p:nvSpPr>
        <p:spPr>
          <a:xfrm>
            <a:off x="1301750" y="1016177"/>
            <a:ext cx="13258799" cy="1908215"/>
          </a:xfrm>
        </p:spPr>
        <p:txBody>
          <a:bodyPr/>
          <a:lstStyle/>
          <a:p>
            <a:r>
              <a:rPr lang="en-IN" sz="8000" u="sng" dirty="0">
                <a:latin typeface="Times New Roman" panose="02020603050405020304" pitchFamily="18" charset="0"/>
                <a:cs typeface="Times New Roman" panose="02020603050405020304" pitchFamily="18" charset="0"/>
              </a:rPr>
              <a:t>Bivariate Analysis</a:t>
            </a:r>
            <a:br>
              <a:rPr lang="en-IN" sz="80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Analysis of two feature vectors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29A6F73-8637-DF2F-A8B7-A02F988694F1}"/>
              </a:ext>
            </a:extLst>
          </p:cNvPr>
          <p:cNvSpPr>
            <a:spLocks noGrp="1"/>
          </p:cNvSpPr>
          <p:nvPr>
            <p:ph type="body" idx="1"/>
          </p:nvPr>
        </p:nvSpPr>
        <p:spPr>
          <a:xfrm>
            <a:off x="1149350" y="3244850"/>
            <a:ext cx="14524633" cy="6301725"/>
          </a:xfrm>
        </p:spPr>
        <p:txBody>
          <a:bodyPr/>
          <a:lstStyle/>
          <a:p>
            <a:r>
              <a:rPr lang="en-IN" dirty="0"/>
              <a:t>Whenever we need to find new particles these subatomic particles should be studied.</a:t>
            </a:r>
          </a:p>
          <a:p>
            <a:r>
              <a:rPr lang="en-US" b="0" dirty="0">
                <a:effectLst/>
                <a:latin typeface="Times New Roman" panose="02020603050405020304" pitchFamily="18" charset="0"/>
                <a:cs typeface="Times New Roman" panose="02020603050405020304" pitchFamily="18" charset="0"/>
              </a:rPr>
              <a:t>Relationship between R separation of lepton and hadronic tau and numbers of jets.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has been observed that for higher </a:t>
            </a:r>
          </a:p>
          <a:p>
            <a:r>
              <a:rPr lang="en-US" dirty="0">
                <a:latin typeface="Times New Roman" panose="02020603050405020304" pitchFamily="18" charset="0"/>
                <a:cs typeface="Times New Roman" panose="02020603050405020304" pitchFamily="18" charset="0"/>
              </a:rPr>
              <a:t>number of jets R separation </a:t>
            </a:r>
          </a:p>
          <a:p>
            <a:r>
              <a:rPr lang="en-US" dirty="0">
                <a:latin typeface="Times New Roman" panose="02020603050405020304" pitchFamily="18" charset="0"/>
                <a:cs typeface="Times New Roman" panose="02020603050405020304" pitchFamily="18" charset="0"/>
              </a:rPr>
              <a:t>is highest.</a:t>
            </a:r>
            <a:endParaRPr lang="en-US" b="0" dirty="0">
              <a:effectLst/>
              <a:latin typeface="Times New Roman" panose="02020603050405020304" pitchFamily="18" charset="0"/>
              <a:cs typeface="Times New Roman" panose="02020603050405020304" pitchFamily="18" charset="0"/>
            </a:endParaRPr>
          </a:p>
          <a:p>
            <a:r>
              <a:rPr lang="en-IN" dirty="0"/>
              <a:t> </a:t>
            </a:r>
          </a:p>
        </p:txBody>
      </p:sp>
      <p:pic>
        <p:nvPicPr>
          <p:cNvPr id="5" name="Picture 4">
            <a:extLst>
              <a:ext uri="{FF2B5EF4-FFF2-40B4-BE49-F238E27FC236}">
                <a16:creationId xmlns:a16="http://schemas.microsoft.com/office/drawing/2014/main" id="{42AA4738-A2F3-510A-2C7E-AAF7E9054F17}"/>
              </a:ext>
            </a:extLst>
          </p:cNvPr>
          <p:cNvPicPr>
            <a:picLocks noChangeAspect="1"/>
          </p:cNvPicPr>
          <p:nvPr/>
        </p:nvPicPr>
        <p:blipFill>
          <a:blip r:embed="rId2"/>
          <a:stretch>
            <a:fillRect/>
          </a:stretch>
        </p:blipFill>
        <p:spPr>
          <a:xfrm>
            <a:off x="9302750" y="5530850"/>
            <a:ext cx="5493032" cy="4267419"/>
          </a:xfrm>
          <a:prstGeom prst="rect">
            <a:avLst/>
          </a:prstGeom>
        </p:spPr>
      </p:pic>
    </p:spTree>
    <p:extLst>
      <p:ext uri="{BB962C8B-B14F-4D97-AF65-F5344CB8AC3E}">
        <p14:creationId xmlns:p14="http://schemas.microsoft.com/office/powerpoint/2010/main" val="87453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6E80-C00A-9791-B988-4337BE949D4C}"/>
              </a:ext>
            </a:extLst>
          </p:cNvPr>
          <p:cNvSpPr>
            <a:spLocks noGrp="1"/>
          </p:cNvSpPr>
          <p:nvPr>
            <p:ph type="title"/>
          </p:nvPr>
        </p:nvSpPr>
        <p:spPr>
          <a:xfrm>
            <a:off x="1530351" y="1016177"/>
            <a:ext cx="11634926" cy="1661993"/>
          </a:xfrm>
        </p:spPr>
        <p:txBody>
          <a:bodyPr/>
          <a:lstStyle/>
          <a:p>
            <a:r>
              <a:rPr lang="en-IN" sz="5400" u="sng" dirty="0">
                <a:latin typeface="Times New Roman" panose="02020603050405020304" pitchFamily="18" charset="0"/>
                <a:cs typeface="Times New Roman" panose="02020603050405020304" pitchFamily="18" charset="0"/>
              </a:rPr>
              <a:t>Missing Transverse energy and Mass of Higgs boson candidate relationship </a:t>
            </a:r>
          </a:p>
        </p:txBody>
      </p:sp>
      <p:sp>
        <p:nvSpPr>
          <p:cNvPr id="3" name="Text Placeholder 2">
            <a:extLst>
              <a:ext uri="{FF2B5EF4-FFF2-40B4-BE49-F238E27FC236}">
                <a16:creationId xmlns:a16="http://schemas.microsoft.com/office/drawing/2014/main" id="{95B2272F-AE47-D0B7-DF69-62D7E5009243}"/>
              </a:ext>
            </a:extLst>
          </p:cNvPr>
          <p:cNvSpPr>
            <a:spLocks noGrp="1"/>
          </p:cNvSpPr>
          <p:nvPr>
            <p:ph type="body" idx="1"/>
          </p:nvPr>
        </p:nvSpPr>
        <p:spPr>
          <a:xfrm>
            <a:off x="1530351" y="4006850"/>
            <a:ext cx="4513447" cy="2215991"/>
          </a:xfrm>
        </p:spPr>
        <p:txBody>
          <a:bodyPr/>
          <a:lstStyle/>
          <a:p>
            <a:r>
              <a:rPr lang="en-IN" dirty="0"/>
              <a:t> </a:t>
            </a:r>
            <a:r>
              <a:rPr lang="en-IN" sz="4800" dirty="0">
                <a:latin typeface="Times New Roman" panose="02020603050405020304" pitchFamily="18" charset="0"/>
                <a:cs typeface="Times New Roman" panose="02020603050405020304" pitchFamily="18" charset="0"/>
              </a:rPr>
              <a:t>At lower mass high energy can be observed.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57F3C1-BBE8-5192-F1D3-9F4E5EC21FA2}"/>
              </a:ext>
            </a:extLst>
          </p:cNvPr>
          <p:cNvPicPr>
            <a:picLocks noChangeAspect="1"/>
          </p:cNvPicPr>
          <p:nvPr/>
        </p:nvPicPr>
        <p:blipFill>
          <a:blip r:embed="rId2"/>
          <a:stretch>
            <a:fillRect/>
          </a:stretch>
        </p:blipFill>
        <p:spPr>
          <a:xfrm>
            <a:off x="7808456" y="3168650"/>
            <a:ext cx="8961893" cy="6575528"/>
          </a:xfrm>
          <a:prstGeom prst="rect">
            <a:avLst/>
          </a:prstGeom>
        </p:spPr>
      </p:pic>
    </p:spTree>
    <p:extLst>
      <p:ext uri="{BB962C8B-B14F-4D97-AF65-F5344CB8AC3E}">
        <p14:creationId xmlns:p14="http://schemas.microsoft.com/office/powerpoint/2010/main" val="2640630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448F-2AEB-E92D-E172-828595B3E110}"/>
              </a:ext>
            </a:extLst>
          </p:cNvPr>
          <p:cNvSpPr>
            <a:spLocks noGrp="1"/>
          </p:cNvSpPr>
          <p:nvPr>
            <p:ph type="title"/>
          </p:nvPr>
        </p:nvSpPr>
        <p:spPr>
          <a:xfrm>
            <a:off x="2139951" y="1016177"/>
            <a:ext cx="11025326" cy="1115060"/>
          </a:xfrm>
        </p:spPr>
        <p:txBody>
          <a:bodyPr/>
          <a:lstStyle/>
          <a:p>
            <a:r>
              <a:rPr lang="en-IN" dirty="0"/>
              <a:t>Joint-Plot</a:t>
            </a:r>
          </a:p>
        </p:txBody>
      </p:sp>
      <p:sp>
        <p:nvSpPr>
          <p:cNvPr id="3" name="Text Placeholder 2">
            <a:extLst>
              <a:ext uri="{FF2B5EF4-FFF2-40B4-BE49-F238E27FC236}">
                <a16:creationId xmlns:a16="http://schemas.microsoft.com/office/drawing/2014/main" id="{85617384-46B4-0812-6636-EE1225956853}"/>
              </a:ext>
            </a:extLst>
          </p:cNvPr>
          <p:cNvSpPr>
            <a:spLocks noGrp="1"/>
          </p:cNvSpPr>
          <p:nvPr>
            <p:ph type="body" idx="1"/>
          </p:nvPr>
        </p:nvSpPr>
        <p:spPr>
          <a:xfrm>
            <a:off x="1888033" y="3120135"/>
            <a:ext cx="14524633" cy="4201150"/>
          </a:xfrm>
        </p:spPr>
        <p:txBody>
          <a:bodyPr/>
          <a:lstStyle/>
          <a:p>
            <a:r>
              <a:rPr lang="en-IN" dirty="0"/>
              <a:t>In this joint plot we can </a:t>
            </a:r>
          </a:p>
          <a:p>
            <a:r>
              <a:rPr lang="en-IN" dirty="0"/>
              <a:t>observe most data points </a:t>
            </a:r>
          </a:p>
          <a:p>
            <a:r>
              <a:rPr lang="en-IN" dirty="0"/>
              <a:t>Primitive tau-lepton energy</a:t>
            </a:r>
          </a:p>
          <a:p>
            <a:r>
              <a:rPr lang="en-IN" dirty="0"/>
              <a:t>Is between 0 and 100 for </a:t>
            </a:r>
          </a:p>
          <a:p>
            <a:r>
              <a:rPr lang="en-IN" dirty="0"/>
              <a:t>Primitive sub-leading </a:t>
            </a:r>
          </a:p>
          <a:p>
            <a:r>
              <a:rPr lang="en-IN" dirty="0"/>
              <a:t>Transverse energy.</a:t>
            </a:r>
          </a:p>
        </p:txBody>
      </p:sp>
      <p:pic>
        <p:nvPicPr>
          <p:cNvPr id="5" name="Picture 4">
            <a:extLst>
              <a:ext uri="{FF2B5EF4-FFF2-40B4-BE49-F238E27FC236}">
                <a16:creationId xmlns:a16="http://schemas.microsoft.com/office/drawing/2014/main" id="{8F27D741-BCB3-1A0A-59AB-33C84FCE8EF3}"/>
              </a:ext>
            </a:extLst>
          </p:cNvPr>
          <p:cNvPicPr>
            <a:picLocks noChangeAspect="1"/>
          </p:cNvPicPr>
          <p:nvPr/>
        </p:nvPicPr>
        <p:blipFill>
          <a:blip r:embed="rId2"/>
          <a:stretch>
            <a:fillRect/>
          </a:stretch>
        </p:blipFill>
        <p:spPr>
          <a:xfrm>
            <a:off x="9150349" y="3120135"/>
            <a:ext cx="7436146" cy="5306315"/>
          </a:xfrm>
          <a:prstGeom prst="rect">
            <a:avLst/>
          </a:prstGeom>
        </p:spPr>
      </p:pic>
    </p:spTree>
    <p:extLst>
      <p:ext uri="{BB962C8B-B14F-4D97-AF65-F5344CB8AC3E}">
        <p14:creationId xmlns:p14="http://schemas.microsoft.com/office/powerpoint/2010/main" val="133143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7647-C5A7-7C3B-8C82-4E2C5A5D10D8}"/>
              </a:ext>
            </a:extLst>
          </p:cNvPr>
          <p:cNvSpPr>
            <a:spLocks noGrp="1"/>
          </p:cNvSpPr>
          <p:nvPr>
            <p:ph type="title"/>
          </p:nvPr>
        </p:nvSpPr>
        <p:spPr>
          <a:xfrm>
            <a:off x="1301750" y="1644650"/>
            <a:ext cx="10187126" cy="2492990"/>
          </a:xfrm>
        </p:spPr>
        <p:txBody>
          <a:bodyPr/>
          <a:lstStyle/>
          <a:p>
            <a:r>
              <a:rPr lang="en-IN" sz="5400" u="sng" dirty="0">
                <a:latin typeface="Times New Roman" panose="02020603050405020304" pitchFamily="18" charset="0"/>
                <a:cs typeface="Times New Roman" panose="02020603050405020304" pitchFamily="18" charset="0"/>
              </a:rPr>
              <a:t>Strip plot to find relationship between Label and mass of missing transverse </a:t>
            </a:r>
            <a:r>
              <a:rPr lang="en-IN" sz="5400" u="sng" dirty="0" err="1">
                <a:latin typeface="Times New Roman" panose="02020603050405020304" pitchFamily="18" charset="0"/>
                <a:cs typeface="Times New Roman" panose="02020603050405020304" pitchFamily="18" charset="0"/>
              </a:rPr>
              <a:t>enregy</a:t>
            </a:r>
            <a:endParaRPr lang="en-IN" sz="7200"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7B5A920-DD0C-8BE9-E685-688F15AC013A}"/>
              </a:ext>
            </a:extLst>
          </p:cNvPr>
          <p:cNvSpPr>
            <a:spLocks noGrp="1"/>
          </p:cNvSpPr>
          <p:nvPr>
            <p:ph type="body" idx="1"/>
          </p:nvPr>
        </p:nvSpPr>
        <p:spPr>
          <a:xfrm>
            <a:off x="1454150" y="5149850"/>
            <a:ext cx="14524633" cy="2100575"/>
          </a:xfrm>
        </p:spPr>
        <p:txBody>
          <a:bodyPr/>
          <a:lstStyle/>
          <a:p>
            <a:r>
              <a:rPr lang="en-IN" dirty="0">
                <a:solidFill>
                  <a:srgbClr val="D4D4D4"/>
                </a:solidFill>
                <a:latin typeface="Times New Roman" panose="02020603050405020304" pitchFamily="18" charset="0"/>
                <a:cs typeface="Times New Roman" panose="02020603050405020304" pitchFamily="18" charset="0"/>
              </a:rPr>
              <a:t>We can observe background </a:t>
            </a:r>
          </a:p>
          <a:p>
            <a:r>
              <a:rPr lang="en-IN" dirty="0">
                <a:solidFill>
                  <a:srgbClr val="D4D4D4"/>
                </a:solidFill>
                <a:latin typeface="Times New Roman" panose="02020603050405020304" pitchFamily="18" charset="0"/>
                <a:cs typeface="Times New Roman" panose="02020603050405020304" pitchFamily="18" charset="0"/>
              </a:rPr>
              <a:t>events have slightly higher </a:t>
            </a:r>
          </a:p>
          <a:p>
            <a:r>
              <a:rPr lang="en-IN" b="0" dirty="0">
                <a:solidFill>
                  <a:srgbClr val="D4D4D4"/>
                </a:solidFill>
                <a:effectLst/>
                <a:latin typeface="Times New Roman" panose="02020603050405020304" pitchFamily="18" charset="0"/>
                <a:cs typeface="Times New Roman" panose="02020603050405020304" pitchFamily="18" charset="0"/>
              </a:rPr>
              <a:t>Energy.</a:t>
            </a:r>
          </a:p>
        </p:txBody>
      </p:sp>
      <p:pic>
        <p:nvPicPr>
          <p:cNvPr id="6" name="Picture 5">
            <a:extLst>
              <a:ext uri="{FF2B5EF4-FFF2-40B4-BE49-F238E27FC236}">
                <a16:creationId xmlns:a16="http://schemas.microsoft.com/office/drawing/2014/main" id="{89E9C0F9-67B6-5E93-0BB1-C30C7B247413}"/>
              </a:ext>
            </a:extLst>
          </p:cNvPr>
          <p:cNvPicPr>
            <a:picLocks noChangeAspect="1"/>
          </p:cNvPicPr>
          <p:nvPr/>
        </p:nvPicPr>
        <p:blipFill>
          <a:blip r:embed="rId2"/>
          <a:stretch>
            <a:fillRect/>
          </a:stretch>
        </p:blipFill>
        <p:spPr>
          <a:xfrm>
            <a:off x="10140950" y="4768850"/>
            <a:ext cx="5461281" cy="4134062"/>
          </a:xfrm>
          <a:prstGeom prst="rect">
            <a:avLst/>
          </a:prstGeom>
        </p:spPr>
      </p:pic>
    </p:spTree>
    <p:extLst>
      <p:ext uri="{BB962C8B-B14F-4D97-AF65-F5344CB8AC3E}">
        <p14:creationId xmlns:p14="http://schemas.microsoft.com/office/powerpoint/2010/main" val="134247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8"/>
            </a:xfrm>
            <a:prstGeom prst="rect">
              <a:avLst/>
            </a:prstGeom>
          </p:spPr>
        </p:pic>
        <p:sp>
          <p:nvSpPr>
            <p:cNvPr id="4" name="object 4"/>
            <p:cNvSpPr/>
            <p:nvPr/>
          </p:nvSpPr>
          <p:spPr>
            <a:xfrm>
              <a:off x="466559" y="506152"/>
              <a:ext cx="17355185" cy="9275445"/>
            </a:xfrm>
            <a:custGeom>
              <a:avLst/>
              <a:gdLst/>
              <a:ahLst/>
              <a:cxnLst/>
              <a:rect l="l" t="t" r="r" b="b"/>
              <a:pathLst>
                <a:path w="17355185" h="9275445">
                  <a:moveTo>
                    <a:pt x="8677427" y="9275008"/>
                  </a:moveTo>
                  <a:lnTo>
                    <a:pt x="0" y="9275008"/>
                  </a:lnTo>
                  <a:lnTo>
                    <a:pt x="0" y="0"/>
                  </a:lnTo>
                  <a:lnTo>
                    <a:pt x="17354842" y="0"/>
                  </a:lnTo>
                  <a:lnTo>
                    <a:pt x="17354842" y="9275008"/>
                  </a:lnTo>
                  <a:lnTo>
                    <a:pt x="8677427" y="9275008"/>
                  </a:lnTo>
                  <a:close/>
                </a:path>
              </a:pathLst>
            </a:custGeom>
            <a:ln w="18719">
              <a:solidFill>
                <a:srgbClr val="FFFFFF"/>
              </a:solidFill>
            </a:ln>
          </p:spPr>
          <p:txBody>
            <a:bodyPr wrap="square" lIns="0" tIns="0" rIns="0" bIns="0" rtlCol="0"/>
            <a:lstStyle/>
            <a:p>
              <a:endParaRPr/>
            </a:p>
          </p:txBody>
        </p:sp>
        <p:sp>
          <p:nvSpPr>
            <p:cNvPr id="5" name="object 5"/>
            <p:cNvSpPr/>
            <p:nvPr/>
          </p:nvSpPr>
          <p:spPr>
            <a:xfrm>
              <a:off x="15376258" y="8753758"/>
              <a:ext cx="1948180" cy="454025"/>
            </a:xfrm>
            <a:custGeom>
              <a:avLst/>
              <a:gdLst/>
              <a:ahLst/>
              <a:cxnLst/>
              <a:rect l="l" t="t" r="r" b="b"/>
              <a:pathLst>
                <a:path w="1948180" h="454025">
                  <a:moveTo>
                    <a:pt x="226842" y="453516"/>
                  </a:moveTo>
                  <a:lnTo>
                    <a:pt x="0" y="453516"/>
                  </a:lnTo>
                  <a:lnTo>
                    <a:pt x="0" y="0"/>
                  </a:lnTo>
                  <a:lnTo>
                    <a:pt x="453557" y="0"/>
                  </a:lnTo>
                  <a:lnTo>
                    <a:pt x="453557" y="453516"/>
                  </a:lnTo>
                  <a:lnTo>
                    <a:pt x="226842" y="453516"/>
                  </a:lnTo>
                  <a:close/>
                </a:path>
                <a:path w="1948180" h="454025">
                  <a:moveTo>
                    <a:pt x="973415" y="453516"/>
                  </a:moveTo>
                  <a:lnTo>
                    <a:pt x="746700" y="453516"/>
                  </a:lnTo>
                  <a:lnTo>
                    <a:pt x="746700" y="0"/>
                  </a:lnTo>
                  <a:lnTo>
                    <a:pt x="1200258" y="0"/>
                  </a:lnTo>
                  <a:lnTo>
                    <a:pt x="1200258" y="453516"/>
                  </a:lnTo>
                  <a:lnTo>
                    <a:pt x="973415" y="453516"/>
                  </a:lnTo>
                  <a:close/>
                </a:path>
                <a:path w="1948180" h="454025">
                  <a:moveTo>
                    <a:pt x="1720877" y="453516"/>
                  </a:moveTo>
                  <a:lnTo>
                    <a:pt x="1494035" y="453516"/>
                  </a:lnTo>
                  <a:lnTo>
                    <a:pt x="1494035" y="0"/>
                  </a:lnTo>
                  <a:lnTo>
                    <a:pt x="1947593" y="0"/>
                  </a:lnTo>
                  <a:lnTo>
                    <a:pt x="1947593" y="453516"/>
                  </a:lnTo>
                  <a:lnTo>
                    <a:pt x="1720877" y="453516"/>
                  </a:lnTo>
                  <a:close/>
                </a:path>
              </a:pathLst>
            </a:custGeom>
            <a:ln w="18718">
              <a:solidFill>
                <a:srgbClr val="FFFFFF"/>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038240" y="1060561"/>
              <a:ext cx="5558282" cy="8162925"/>
            </a:xfrm>
            <a:prstGeom prst="rect">
              <a:avLst/>
            </a:prstGeom>
          </p:spPr>
        </p:pic>
      </p:grpSp>
      <p:sp>
        <p:nvSpPr>
          <p:cNvPr id="7" name="object 7"/>
          <p:cNvSpPr txBox="1">
            <a:spLocks noGrp="1"/>
          </p:cNvSpPr>
          <p:nvPr>
            <p:ph type="title"/>
          </p:nvPr>
        </p:nvSpPr>
        <p:spPr>
          <a:xfrm>
            <a:off x="5135423" y="1016177"/>
            <a:ext cx="8029853" cy="1366400"/>
          </a:xfrm>
          <a:prstGeom prst="rect">
            <a:avLst/>
          </a:prstGeom>
        </p:spPr>
        <p:txBody>
          <a:bodyPr vert="horz" wrap="square" lIns="0" tIns="12065" rIns="0" bIns="0" rtlCol="0">
            <a:spAutoFit/>
          </a:bodyPr>
          <a:lstStyle/>
          <a:p>
            <a:pPr marL="2835910">
              <a:lnSpc>
                <a:spcPct val="100000"/>
              </a:lnSpc>
              <a:spcBef>
                <a:spcPts val="95"/>
              </a:spcBef>
            </a:pPr>
            <a:r>
              <a:rPr sz="8800" spc="-280" dirty="0">
                <a:latin typeface="Times New Roman" panose="02020603050405020304" pitchFamily="18" charset="0"/>
                <a:cs typeface="Times New Roman" panose="02020603050405020304" pitchFamily="18" charset="0"/>
              </a:rPr>
              <a:t>Introduction</a:t>
            </a:r>
          </a:p>
        </p:txBody>
      </p:sp>
      <p:sp>
        <p:nvSpPr>
          <p:cNvPr id="8" name="object 8"/>
          <p:cNvSpPr txBox="1">
            <a:spLocks noGrp="1"/>
          </p:cNvSpPr>
          <p:nvPr>
            <p:ph type="body" idx="1"/>
          </p:nvPr>
        </p:nvSpPr>
        <p:spPr>
          <a:xfrm>
            <a:off x="1888033" y="3120135"/>
            <a:ext cx="14524633" cy="5872762"/>
          </a:xfrm>
          <a:prstGeom prst="rect">
            <a:avLst/>
          </a:prstGeom>
        </p:spPr>
        <p:txBody>
          <a:bodyPr vert="horz" wrap="square" lIns="0" tIns="22225" rIns="0" bIns="0" rtlCol="0">
            <a:spAutoFit/>
          </a:bodyPr>
          <a:lstStyle/>
          <a:p>
            <a:pPr marL="6083300" marR="5080">
              <a:lnSpc>
                <a:spcPct val="99100"/>
              </a:lnSpc>
              <a:spcBef>
                <a:spcPts val="175"/>
              </a:spcBef>
            </a:pPr>
            <a:r>
              <a:rPr sz="4800" spc="265" dirty="0">
                <a:latin typeface="Times New Roman" panose="02020603050405020304" pitchFamily="18" charset="0"/>
                <a:cs typeface="Times New Roman" panose="02020603050405020304" pitchFamily="18" charset="0"/>
              </a:rPr>
              <a:t>Welcome </a:t>
            </a:r>
            <a:r>
              <a:rPr sz="4800" spc="-30" dirty="0">
                <a:latin typeface="Times New Roman" panose="02020603050405020304" pitchFamily="18" charset="0"/>
                <a:cs typeface="Times New Roman" panose="02020603050405020304" pitchFamily="18" charset="0"/>
              </a:rPr>
              <a:t>to </a:t>
            </a:r>
            <a:r>
              <a:rPr sz="4800" spc="35" dirty="0">
                <a:latin typeface="Times New Roman" panose="02020603050405020304" pitchFamily="18" charset="0"/>
                <a:cs typeface="Times New Roman" panose="02020603050405020304" pitchFamily="18" charset="0"/>
              </a:rPr>
              <a:t>the </a:t>
            </a:r>
            <a:r>
              <a:rPr sz="4800" spc="50" dirty="0">
                <a:latin typeface="Times New Roman" panose="02020603050405020304" pitchFamily="18" charset="0"/>
                <a:cs typeface="Times New Roman" panose="02020603050405020304" pitchFamily="18" charset="0"/>
              </a:rPr>
              <a:t>presentation </a:t>
            </a:r>
            <a:r>
              <a:rPr sz="4800" spc="55" dirty="0">
                <a:latin typeface="Times New Roman" panose="02020603050405020304" pitchFamily="18" charset="0"/>
                <a:cs typeface="Times New Roman" panose="02020603050405020304" pitchFamily="18" charset="0"/>
              </a:rPr>
              <a:t> </a:t>
            </a:r>
            <a:r>
              <a:rPr sz="4800" spc="229" dirty="0">
                <a:latin typeface="Times New Roman" panose="02020603050405020304" pitchFamily="18" charset="0"/>
                <a:cs typeface="Times New Roman" panose="02020603050405020304" pitchFamily="18" charset="0"/>
              </a:rPr>
              <a:t>on</a:t>
            </a:r>
            <a:r>
              <a:rPr sz="4800" spc="-210" dirty="0">
                <a:latin typeface="Times New Roman" panose="02020603050405020304" pitchFamily="18" charset="0"/>
                <a:cs typeface="Times New Roman" panose="02020603050405020304" pitchFamily="18" charset="0"/>
              </a:rPr>
              <a:t> </a:t>
            </a:r>
            <a:r>
              <a:rPr sz="4800" i="1" spc="55" dirty="0">
                <a:latin typeface="Times New Roman" panose="02020603050405020304" pitchFamily="18" charset="0"/>
                <a:cs typeface="Times New Roman" panose="02020603050405020304" pitchFamily="18" charset="0"/>
              </a:rPr>
              <a:t>Deciphering</a:t>
            </a:r>
            <a:r>
              <a:rPr sz="4800" i="1" spc="-254" dirty="0">
                <a:latin typeface="Times New Roman" panose="02020603050405020304" pitchFamily="18" charset="0"/>
                <a:cs typeface="Times New Roman" panose="02020603050405020304" pitchFamily="18" charset="0"/>
              </a:rPr>
              <a:t> </a:t>
            </a:r>
            <a:r>
              <a:rPr sz="4800" i="1" spc="-90" dirty="0">
                <a:latin typeface="Times New Roman" panose="02020603050405020304" pitchFamily="18" charset="0"/>
                <a:cs typeface="Times New Roman" panose="02020603050405020304" pitchFamily="18" charset="0"/>
              </a:rPr>
              <a:t>Particle</a:t>
            </a:r>
            <a:r>
              <a:rPr sz="4800" i="1" spc="-250" dirty="0">
                <a:latin typeface="Times New Roman" panose="02020603050405020304" pitchFamily="18" charset="0"/>
                <a:cs typeface="Times New Roman" panose="02020603050405020304" pitchFamily="18" charset="0"/>
              </a:rPr>
              <a:t> </a:t>
            </a:r>
            <a:r>
              <a:rPr sz="4800" i="1" spc="130" dirty="0">
                <a:latin typeface="Times New Roman" panose="02020603050405020304" pitchFamily="18" charset="0"/>
                <a:cs typeface="Times New Roman" panose="02020603050405020304" pitchFamily="18" charset="0"/>
              </a:rPr>
              <a:t>Physics </a:t>
            </a:r>
            <a:r>
              <a:rPr sz="4800" i="1" spc="-1400" dirty="0">
                <a:latin typeface="Times New Roman" panose="02020603050405020304" pitchFamily="18" charset="0"/>
                <a:cs typeface="Times New Roman" panose="02020603050405020304" pitchFamily="18" charset="0"/>
              </a:rPr>
              <a:t> </a:t>
            </a:r>
            <a:r>
              <a:rPr sz="4800" i="1" spc="120" dirty="0">
                <a:latin typeface="Times New Roman" panose="02020603050405020304" pitchFamily="18" charset="0"/>
                <a:cs typeface="Times New Roman" panose="02020603050405020304" pitchFamily="18" charset="0"/>
              </a:rPr>
              <a:t>E</a:t>
            </a:r>
            <a:r>
              <a:rPr sz="4800" i="1" spc="50" dirty="0">
                <a:latin typeface="Times New Roman" panose="02020603050405020304" pitchFamily="18" charset="0"/>
                <a:cs typeface="Times New Roman" panose="02020603050405020304" pitchFamily="18" charset="0"/>
              </a:rPr>
              <a:t>v</a:t>
            </a:r>
            <a:r>
              <a:rPr sz="4800" i="1" spc="125" dirty="0">
                <a:latin typeface="Times New Roman" panose="02020603050405020304" pitchFamily="18" charset="0"/>
                <a:cs typeface="Times New Roman" panose="02020603050405020304" pitchFamily="18" charset="0"/>
              </a:rPr>
              <a:t>e</a:t>
            </a:r>
            <a:r>
              <a:rPr sz="4800" i="1" spc="105" dirty="0">
                <a:latin typeface="Times New Roman" panose="02020603050405020304" pitchFamily="18" charset="0"/>
                <a:cs typeface="Times New Roman" panose="02020603050405020304" pitchFamily="18" charset="0"/>
              </a:rPr>
              <a:t>n</a:t>
            </a:r>
            <a:r>
              <a:rPr sz="4800" i="1" spc="-330" dirty="0">
                <a:latin typeface="Times New Roman" panose="02020603050405020304" pitchFamily="18" charset="0"/>
                <a:cs typeface="Times New Roman" panose="02020603050405020304" pitchFamily="18" charset="0"/>
              </a:rPr>
              <a:t>ts:</a:t>
            </a:r>
            <a:r>
              <a:rPr sz="4800" i="1" spc="-395" dirty="0">
                <a:latin typeface="Times New Roman" panose="02020603050405020304" pitchFamily="18" charset="0"/>
                <a:cs typeface="Times New Roman" panose="02020603050405020304" pitchFamily="18" charset="0"/>
              </a:rPr>
              <a:t> </a:t>
            </a:r>
            <a:r>
              <a:rPr sz="4800" i="1" spc="220" dirty="0">
                <a:latin typeface="Times New Roman" panose="02020603050405020304" pitchFamily="18" charset="0"/>
                <a:cs typeface="Times New Roman" panose="02020603050405020304" pitchFamily="18" charset="0"/>
              </a:rPr>
              <a:t>A</a:t>
            </a:r>
            <a:r>
              <a:rPr sz="4800" i="1" spc="-395" dirty="0">
                <a:latin typeface="Times New Roman" panose="02020603050405020304" pitchFamily="18" charset="0"/>
                <a:cs typeface="Times New Roman" panose="02020603050405020304" pitchFamily="18" charset="0"/>
              </a:rPr>
              <a:t> </a:t>
            </a:r>
            <a:r>
              <a:rPr sz="4800" i="1" spc="-5" dirty="0">
                <a:latin typeface="Times New Roman" panose="02020603050405020304" pitchFamily="18" charset="0"/>
                <a:cs typeface="Times New Roman" panose="02020603050405020304" pitchFamily="18" charset="0"/>
              </a:rPr>
              <a:t>Classiﬁc</a:t>
            </a:r>
            <a:r>
              <a:rPr sz="4800" i="1" spc="-25" dirty="0">
                <a:latin typeface="Times New Roman" panose="02020603050405020304" pitchFamily="18" charset="0"/>
                <a:cs typeface="Times New Roman" panose="02020603050405020304" pitchFamily="18" charset="0"/>
              </a:rPr>
              <a:t>a</a:t>
            </a:r>
            <a:r>
              <a:rPr sz="4800" i="1" spc="-135" dirty="0">
                <a:latin typeface="Times New Roman" panose="02020603050405020304" pitchFamily="18" charset="0"/>
                <a:cs typeface="Times New Roman" panose="02020603050405020304" pitchFamily="18" charset="0"/>
              </a:rPr>
              <a:t>tion  </a:t>
            </a:r>
            <a:r>
              <a:rPr sz="4800" i="1" spc="210" dirty="0">
                <a:latin typeface="Times New Roman" panose="02020603050405020304" pitchFamily="18" charset="0"/>
                <a:cs typeface="Times New Roman" panose="02020603050405020304" pitchFamily="18" charset="0"/>
              </a:rPr>
              <a:t>App</a:t>
            </a:r>
            <a:r>
              <a:rPr sz="4800" i="1" spc="-475" dirty="0">
                <a:latin typeface="Times New Roman" panose="02020603050405020304" pitchFamily="18" charset="0"/>
                <a:cs typeface="Times New Roman" panose="02020603050405020304" pitchFamily="18" charset="0"/>
              </a:rPr>
              <a:t>r</a:t>
            </a:r>
            <a:r>
              <a:rPr sz="4800" i="1" spc="155" dirty="0">
                <a:latin typeface="Times New Roman" panose="02020603050405020304" pitchFamily="18" charset="0"/>
                <a:cs typeface="Times New Roman" panose="02020603050405020304" pitchFamily="18" charset="0"/>
              </a:rPr>
              <a:t>oach</a:t>
            </a:r>
            <a:r>
              <a:rPr sz="4800" spc="-810" dirty="0">
                <a:latin typeface="Times New Roman" panose="02020603050405020304" pitchFamily="18" charset="0"/>
                <a:cs typeface="Times New Roman" panose="02020603050405020304" pitchFamily="18" charset="0"/>
              </a:rPr>
              <a:t>.</a:t>
            </a:r>
            <a:r>
              <a:rPr sz="4800" spc="-360" dirty="0">
                <a:latin typeface="Times New Roman" panose="02020603050405020304" pitchFamily="18" charset="0"/>
                <a:cs typeface="Times New Roman" panose="02020603050405020304" pitchFamily="18" charset="0"/>
              </a:rPr>
              <a:t> </a:t>
            </a:r>
            <a:r>
              <a:rPr sz="4800" spc="610" dirty="0">
                <a:latin typeface="Times New Roman" panose="02020603050405020304" pitchFamily="18" charset="0"/>
                <a:cs typeface="Times New Roman" panose="02020603050405020304" pitchFamily="18" charset="0"/>
              </a:rPr>
              <a:t>W</a:t>
            </a:r>
            <a:r>
              <a:rPr sz="4800" spc="200" dirty="0">
                <a:latin typeface="Times New Roman" panose="02020603050405020304" pitchFamily="18" charset="0"/>
                <a:cs typeface="Times New Roman" panose="02020603050405020304" pitchFamily="18" charset="0"/>
              </a:rPr>
              <a:t>e</a:t>
            </a:r>
            <a:r>
              <a:rPr sz="4800" spc="-330" dirty="0">
                <a:latin typeface="Times New Roman" panose="02020603050405020304" pitchFamily="18" charset="0"/>
                <a:cs typeface="Times New Roman" panose="02020603050405020304" pitchFamily="18" charset="0"/>
              </a:rPr>
              <a:t> </a:t>
            </a:r>
            <a:r>
              <a:rPr sz="4800" spc="-45" dirty="0">
                <a:latin typeface="Times New Roman" panose="02020603050405020304" pitchFamily="18" charset="0"/>
                <a:cs typeface="Times New Roman" panose="02020603050405020304" pitchFamily="18" charset="0"/>
              </a:rPr>
              <a:t>will</a:t>
            </a:r>
            <a:r>
              <a:rPr sz="4800" spc="-350" dirty="0">
                <a:latin typeface="Times New Roman" panose="02020603050405020304" pitchFamily="18" charset="0"/>
                <a:cs typeface="Times New Roman" panose="02020603050405020304" pitchFamily="18" charset="0"/>
              </a:rPr>
              <a:t> </a:t>
            </a:r>
            <a:r>
              <a:rPr sz="4800" spc="110" dirty="0">
                <a:latin typeface="Times New Roman" panose="02020603050405020304" pitchFamily="18" charset="0"/>
                <a:cs typeface="Times New Roman" panose="02020603050405020304" pitchFamily="18" charset="0"/>
              </a:rPr>
              <a:t>e</a:t>
            </a:r>
            <a:r>
              <a:rPr sz="4800" spc="120" dirty="0">
                <a:latin typeface="Times New Roman" panose="02020603050405020304" pitchFamily="18" charset="0"/>
                <a:cs typeface="Times New Roman" panose="02020603050405020304" pitchFamily="18" charset="0"/>
              </a:rPr>
              <a:t>xplo</a:t>
            </a:r>
            <a:r>
              <a:rPr sz="4800" spc="-285" dirty="0">
                <a:latin typeface="Times New Roman" panose="02020603050405020304" pitchFamily="18" charset="0"/>
                <a:cs typeface="Times New Roman" panose="02020603050405020304" pitchFamily="18" charset="0"/>
              </a:rPr>
              <a:t>r</a:t>
            </a:r>
            <a:r>
              <a:rPr sz="4800" spc="140" dirty="0">
                <a:latin typeface="Times New Roman" panose="02020603050405020304" pitchFamily="18" charset="0"/>
                <a:cs typeface="Times New Roman" panose="02020603050405020304" pitchFamily="18" charset="0"/>
              </a:rPr>
              <a:t>e  </a:t>
            </a:r>
            <a:r>
              <a:rPr sz="4800" spc="130" dirty="0">
                <a:latin typeface="Times New Roman" panose="02020603050405020304" pitchFamily="18" charset="0"/>
                <a:cs typeface="Times New Roman" panose="02020603050405020304" pitchFamily="18" charset="0"/>
              </a:rPr>
              <a:t>fundamentals </a:t>
            </a:r>
            <a:r>
              <a:rPr sz="4800" spc="30" dirty="0">
                <a:latin typeface="Times New Roman" panose="02020603050405020304" pitchFamily="18" charset="0"/>
                <a:cs typeface="Times New Roman" panose="02020603050405020304" pitchFamily="18" charset="0"/>
              </a:rPr>
              <a:t>of </a:t>
            </a:r>
            <a:r>
              <a:rPr sz="4800" spc="150" dirty="0">
                <a:latin typeface="Times New Roman" panose="02020603050405020304" pitchFamily="18" charset="0"/>
                <a:cs typeface="Times New Roman" panose="02020603050405020304" pitchFamily="18" charset="0"/>
              </a:rPr>
              <a:t>high </a:t>
            </a:r>
            <a:r>
              <a:rPr sz="4800" spc="180" dirty="0">
                <a:latin typeface="Times New Roman" panose="02020603050405020304" pitchFamily="18" charset="0"/>
                <a:cs typeface="Times New Roman" panose="02020603050405020304" pitchFamily="18" charset="0"/>
              </a:rPr>
              <a:t>energy </a:t>
            </a:r>
            <a:r>
              <a:rPr sz="4800" spc="185" dirty="0">
                <a:latin typeface="Times New Roman" panose="02020603050405020304" pitchFamily="18" charset="0"/>
                <a:cs typeface="Times New Roman" panose="02020603050405020304" pitchFamily="18" charset="0"/>
              </a:rPr>
              <a:t> </a:t>
            </a:r>
            <a:r>
              <a:rPr sz="4800" dirty="0">
                <a:latin typeface="Times New Roman" panose="02020603050405020304" pitchFamily="18" charset="0"/>
                <a:cs typeface="Times New Roman" panose="02020603050405020304" pitchFamily="18" charset="0"/>
              </a:rPr>
              <a:t>particle </a:t>
            </a:r>
            <a:r>
              <a:rPr sz="4800" spc="185" dirty="0">
                <a:latin typeface="Times New Roman" panose="02020603050405020304" pitchFamily="18" charset="0"/>
                <a:cs typeface="Times New Roman" panose="02020603050405020304" pitchFamily="18" charset="0"/>
              </a:rPr>
              <a:t>physics </a:t>
            </a:r>
            <a:r>
              <a:rPr sz="4800" spc="195" dirty="0">
                <a:latin typeface="Times New Roman" panose="02020603050405020304" pitchFamily="18" charset="0"/>
                <a:cs typeface="Times New Roman" panose="02020603050405020304" pitchFamily="18" charset="0"/>
              </a:rPr>
              <a:t>and Machine </a:t>
            </a:r>
            <a:r>
              <a:rPr sz="4800" spc="200" dirty="0">
                <a:latin typeface="Times New Roman" panose="02020603050405020304" pitchFamily="18" charset="0"/>
                <a:cs typeface="Times New Roman" panose="02020603050405020304" pitchFamily="18" charset="0"/>
              </a:rPr>
              <a:t> </a:t>
            </a:r>
            <a:r>
              <a:rPr sz="4800" spc="125" dirty="0">
                <a:latin typeface="Times New Roman" panose="02020603050405020304" pitchFamily="18" charset="0"/>
                <a:cs typeface="Times New Roman" panose="02020603050405020304" pitchFamily="18" charset="0"/>
              </a:rPr>
              <a:t>Learning </a:t>
            </a:r>
            <a:r>
              <a:rPr sz="4800" spc="105" dirty="0">
                <a:latin typeface="Times New Roman" panose="02020603050405020304" pitchFamily="18" charset="0"/>
                <a:cs typeface="Times New Roman" panose="02020603050405020304" pitchFamily="18" charset="0"/>
              </a:rPr>
              <a:t>algorithms </a:t>
            </a:r>
            <a:r>
              <a:rPr sz="4800" spc="280" dirty="0">
                <a:latin typeface="Times New Roman" panose="02020603050405020304" pitchFamily="18" charset="0"/>
                <a:cs typeface="Times New Roman" panose="02020603050405020304" pitchFamily="18" charset="0"/>
              </a:rPr>
              <a:t>used </a:t>
            </a:r>
            <a:r>
              <a:rPr sz="4800" spc="-30" dirty="0">
                <a:latin typeface="Times New Roman" panose="02020603050405020304" pitchFamily="18" charset="0"/>
                <a:cs typeface="Times New Roman" panose="02020603050405020304" pitchFamily="18" charset="0"/>
              </a:rPr>
              <a:t>to </a:t>
            </a:r>
            <a:r>
              <a:rPr sz="4800" spc="-25" dirty="0">
                <a:latin typeface="Times New Roman" panose="02020603050405020304" pitchFamily="18" charset="0"/>
                <a:cs typeface="Times New Roman" panose="02020603050405020304" pitchFamily="18" charset="0"/>
              </a:rPr>
              <a:t> </a:t>
            </a:r>
            <a:r>
              <a:rPr sz="4800" spc="100" dirty="0">
                <a:latin typeface="Times New Roman" panose="02020603050405020304" pitchFamily="18" charset="0"/>
                <a:cs typeface="Times New Roman" panose="02020603050405020304" pitchFamily="18" charset="0"/>
              </a:rPr>
              <a:t>classify</a:t>
            </a:r>
            <a:r>
              <a:rPr sz="4800" spc="-335" dirty="0">
                <a:latin typeface="Times New Roman" panose="02020603050405020304" pitchFamily="18" charset="0"/>
                <a:cs typeface="Times New Roman" panose="02020603050405020304" pitchFamily="18" charset="0"/>
              </a:rPr>
              <a:t> </a:t>
            </a:r>
            <a:r>
              <a:rPr sz="4800" spc="35" dirty="0">
                <a:latin typeface="Times New Roman" panose="02020603050405020304" pitchFamily="18" charset="0"/>
                <a:cs typeface="Times New Roman" panose="02020603050405020304" pitchFamily="18" charset="0"/>
              </a:rPr>
              <a:t>the</a:t>
            </a:r>
            <a:r>
              <a:rPr sz="4800" spc="-204" dirty="0">
                <a:latin typeface="Times New Roman" panose="02020603050405020304" pitchFamily="18" charset="0"/>
                <a:cs typeface="Times New Roman" panose="02020603050405020304" pitchFamily="18" charset="0"/>
              </a:rPr>
              <a:t> </a:t>
            </a:r>
            <a:r>
              <a:rPr sz="4800" spc="-80" dirty="0">
                <a:latin typeface="Times New Roman" panose="02020603050405020304" pitchFamily="18" charset="0"/>
                <a:cs typeface="Times New Roman" panose="02020603050405020304" pitchFamily="18" charset="0"/>
              </a:rPr>
              <a:t>event.</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ABECED-BC69-F321-2CE9-C0AA40ABF6D8}"/>
              </a:ext>
            </a:extLst>
          </p:cNvPr>
          <p:cNvSpPr>
            <a:spLocks noGrp="1"/>
          </p:cNvSpPr>
          <p:nvPr>
            <p:ph type="body" idx="1"/>
          </p:nvPr>
        </p:nvSpPr>
        <p:spPr>
          <a:xfrm>
            <a:off x="1073151" y="654050"/>
            <a:ext cx="15339516" cy="7367427"/>
          </a:xfrm>
        </p:spPr>
        <p:txBody>
          <a:bodyPr/>
          <a:lstStyle/>
          <a:p>
            <a:r>
              <a:rPr lang="en-IN" dirty="0"/>
              <a:t>Derived mass of </a:t>
            </a:r>
            <a:r>
              <a:rPr lang="en-IN" dirty="0" err="1"/>
              <a:t>higgs</a:t>
            </a:r>
            <a:r>
              <a:rPr lang="en-IN" dirty="0"/>
              <a:t> boson candidate can tell us something about presence of new particle hence we would be plotting bar chart between labels and derived mass. </a:t>
            </a:r>
          </a:p>
          <a:p>
            <a:r>
              <a:rPr lang="en-IN" dirty="0"/>
              <a:t>Mass is higher for signal than </a:t>
            </a:r>
          </a:p>
          <a:p>
            <a:r>
              <a:rPr lang="en-IN" dirty="0"/>
              <a:t>background.</a:t>
            </a:r>
          </a:p>
          <a:p>
            <a:endParaRPr lang="en-IN" dirty="0"/>
          </a:p>
        </p:txBody>
      </p:sp>
      <p:pic>
        <p:nvPicPr>
          <p:cNvPr id="5" name="Picture 4">
            <a:extLst>
              <a:ext uri="{FF2B5EF4-FFF2-40B4-BE49-F238E27FC236}">
                <a16:creationId xmlns:a16="http://schemas.microsoft.com/office/drawing/2014/main" id="{99E20659-6398-2F57-BC27-01ED9FEBCCA2}"/>
              </a:ext>
            </a:extLst>
          </p:cNvPr>
          <p:cNvPicPr>
            <a:picLocks noChangeAspect="1"/>
          </p:cNvPicPr>
          <p:nvPr/>
        </p:nvPicPr>
        <p:blipFill>
          <a:blip r:embed="rId2"/>
          <a:stretch>
            <a:fillRect/>
          </a:stretch>
        </p:blipFill>
        <p:spPr>
          <a:xfrm>
            <a:off x="7778750" y="3321050"/>
            <a:ext cx="7950472" cy="5532840"/>
          </a:xfrm>
          <a:prstGeom prst="rect">
            <a:avLst/>
          </a:prstGeom>
        </p:spPr>
      </p:pic>
    </p:spTree>
    <p:extLst>
      <p:ext uri="{BB962C8B-B14F-4D97-AF65-F5344CB8AC3E}">
        <p14:creationId xmlns:p14="http://schemas.microsoft.com/office/powerpoint/2010/main" val="72853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0222-DAB2-649E-5CE3-4F2E070D5458}"/>
              </a:ext>
            </a:extLst>
          </p:cNvPr>
          <p:cNvSpPr>
            <a:spLocks noGrp="1"/>
          </p:cNvSpPr>
          <p:nvPr>
            <p:ph type="title"/>
          </p:nvPr>
        </p:nvSpPr>
        <p:spPr>
          <a:xfrm>
            <a:off x="920750" y="349250"/>
            <a:ext cx="12244526" cy="1115060"/>
          </a:xfrm>
        </p:spPr>
        <p:txBody>
          <a:bodyPr/>
          <a:lstStyle/>
          <a:p>
            <a:r>
              <a:rPr lang="en-IN" dirty="0"/>
              <a:t>ANOVA test</a:t>
            </a:r>
          </a:p>
        </p:txBody>
      </p:sp>
      <p:sp>
        <p:nvSpPr>
          <p:cNvPr id="3" name="Text Placeholder 2">
            <a:extLst>
              <a:ext uri="{FF2B5EF4-FFF2-40B4-BE49-F238E27FC236}">
                <a16:creationId xmlns:a16="http://schemas.microsoft.com/office/drawing/2014/main" id="{B8ACB21C-6496-9FC4-E881-859F917FB0B0}"/>
              </a:ext>
            </a:extLst>
          </p:cNvPr>
          <p:cNvSpPr>
            <a:spLocks noGrp="1"/>
          </p:cNvSpPr>
          <p:nvPr>
            <p:ph type="body" idx="1"/>
          </p:nvPr>
        </p:nvSpPr>
        <p:spPr>
          <a:xfrm>
            <a:off x="615950" y="1720850"/>
            <a:ext cx="15720516" cy="8402300"/>
          </a:xfrm>
        </p:spPr>
        <p:txBody>
          <a:bodyPr/>
          <a:lstStyle/>
          <a:p>
            <a:r>
              <a:rPr lang="en-IN" dirty="0"/>
              <a:t>Null hypothesis: </a:t>
            </a:r>
            <a:r>
              <a:rPr lang="en-US" b="0" dirty="0">
                <a:solidFill>
                  <a:srgbClr val="CE9178"/>
                </a:solidFill>
                <a:effectLst/>
                <a:latin typeface="Courier New" panose="02070309020205020404" pitchFamily="49" charset="0"/>
              </a:rPr>
              <a:t>There are no significant differences between Azimuthal angles of lepton, Hadron and azimuthal angle of missing transverse energy.</a:t>
            </a:r>
          </a:p>
          <a:p>
            <a:r>
              <a:rPr lang="en-US" dirty="0">
                <a:latin typeface="Courier New" panose="02070309020205020404" pitchFamily="49" charset="0"/>
              </a:rPr>
              <a:t>Alternate Hypothesis: </a:t>
            </a:r>
            <a:r>
              <a:rPr lang="en-US" b="0" dirty="0">
                <a:solidFill>
                  <a:srgbClr val="CE9178"/>
                </a:solidFill>
                <a:effectLst/>
                <a:latin typeface="Courier New" panose="02070309020205020404" pitchFamily="49" charset="0"/>
              </a:rPr>
              <a:t>There are significant differences between Azimuthal angles of lepton, Hadron and azimuthal angle of missing transverse energy.</a:t>
            </a:r>
            <a:endParaRPr lang="en-US" b="0" dirty="0">
              <a:solidFill>
                <a:srgbClr val="D4D4D4"/>
              </a:solidFill>
              <a:effectLst/>
              <a:latin typeface="Courier New" panose="02070309020205020404" pitchFamily="49" charset="0"/>
            </a:endParaRPr>
          </a:p>
          <a:p>
            <a:endParaRPr lang="en-US" dirty="0">
              <a:latin typeface="Courier New" panose="02070309020205020404" pitchFamily="49" charset="0"/>
            </a:endParaRPr>
          </a:p>
          <a:p>
            <a:r>
              <a:rPr lang="en-US" b="0" dirty="0">
                <a:effectLst/>
                <a:latin typeface="Courier New" panose="02070309020205020404" pitchFamily="49" charset="0"/>
              </a:rPr>
              <a:t>We reject null hypothesis as F-stat is more than 1</a:t>
            </a:r>
          </a:p>
          <a:p>
            <a:endParaRPr lang="en-IN" dirty="0"/>
          </a:p>
        </p:txBody>
      </p:sp>
    </p:spTree>
    <p:extLst>
      <p:ext uri="{BB962C8B-B14F-4D97-AF65-F5344CB8AC3E}">
        <p14:creationId xmlns:p14="http://schemas.microsoft.com/office/powerpoint/2010/main" val="92404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E500-AF3C-3245-4418-163029ED469F}"/>
              </a:ext>
            </a:extLst>
          </p:cNvPr>
          <p:cNvSpPr>
            <a:spLocks noGrp="1"/>
          </p:cNvSpPr>
          <p:nvPr>
            <p:ph type="title"/>
          </p:nvPr>
        </p:nvSpPr>
        <p:spPr>
          <a:xfrm>
            <a:off x="2673351" y="1016177"/>
            <a:ext cx="10491926" cy="1085673"/>
          </a:xfrm>
        </p:spPr>
        <p:txBody>
          <a:bodyPr/>
          <a:lstStyle/>
          <a:p>
            <a:r>
              <a:rPr lang="en-IN" sz="7200" dirty="0">
                <a:latin typeface="Times New Roman" panose="02020603050405020304" pitchFamily="18" charset="0"/>
                <a:cs typeface="Times New Roman" panose="02020603050405020304" pitchFamily="18" charset="0"/>
              </a:rPr>
              <a:t>Correlation Analysis</a:t>
            </a:r>
          </a:p>
        </p:txBody>
      </p:sp>
      <p:sp>
        <p:nvSpPr>
          <p:cNvPr id="3" name="Text Placeholder 2">
            <a:extLst>
              <a:ext uri="{FF2B5EF4-FFF2-40B4-BE49-F238E27FC236}">
                <a16:creationId xmlns:a16="http://schemas.microsoft.com/office/drawing/2014/main" id="{5F0D179F-A554-16B7-1BDF-3C869F305F2E}"/>
              </a:ext>
            </a:extLst>
          </p:cNvPr>
          <p:cNvSpPr>
            <a:spLocks noGrp="1"/>
          </p:cNvSpPr>
          <p:nvPr>
            <p:ph type="body" idx="1"/>
          </p:nvPr>
        </p:nvSpPr>
        <p:spPr>
          <a:xfrm>
            <a:off x="1225551" y="2406651"/>
            <a:ext cx="15187116" cy="6093976"/>
          </a:xfrm>
        </p:spPr>
        <p:txBody>
          <a:bodyPr/>
          <a:lstStyle/>
          <a:p>
            <a:r>
              <a:rPr lang="en-IN" sz="3600" dirty="0"/>
              <a:t>The following groups have shown extremely high positive correlation structure within themselves, i.e. any two features from a single group has extremely high correlation coefficient.</a:t>
            </a:r>
          </a:p>
          <a:p>
            <a:endParaRPr lang="en-IN" sz="3600" dirty="0"/>
          </a:p>
          <a:p>
            <a:r>
              <a:rPr lang="en-IN" sz="3600" dirty="0" err="1"/>
              <a:t>DER_deltaeta_jet_jet</a:t>
            </a:r>
            <a:r>
              <a:rPr lang="en-IN" sz="3600" dirty="0"/>
              <a:t>, </a:t>
            </a:r>
            <a:r>
              <a:rPr lang="en-IN" sz="3600" dirty="0" err="1"/>
              <a:t>DER_mass_jet_jet</a:t>
            </a:r>
            <a:r>
              <a:rPr lang="en-IN" sz="3600" dirty="0"/>
              <a:t>, </a:t>
            </a:r>
            <a:r>
              <a:rPr lang="en-IN" sz="3600" dirty="0" err="1"/>
              <a:t>DER_prodeta_jet_jet</a:t>
            </a:r>
            <a:r>
              <a:rPr lang="en-IN" sz="3600" dirty="0"/>
              <a:t>, </a:t>
            </a:r>
            <a:r>
              <a:rPr lang="en-IN" sz="3600" dirty="0" err="1"/>
              <a:t>DER_lep_eta_centrality</a:t>
            </a:r>
            <a:r>
              <a:rPr lang="en-IN" sz="3600" dirty="0"/>
              <a:t>, </a:t>
            </a:r>
            <a:r>
              <a:rPr lang="en-IN" sz="3600" dirty="0" err="1"/>
              <a:t>PRI_jet_subleading_pt</a:t>
            </a:r>
            <a:r>
              <a:rPr lang="en-IN" sz="3600" dirty="0"/>
              <a:t>, </a:t>
            </a:r>
            <a:r>
              <a:rPr lang="en-IN" sz="3600" dirty="0" err="1"/>
              <a:t>PRI_jet_subleading_eta</a:t>
            </a:r>
            <a:r>
              <a:rPr lang="en-IN" sz="3600" dirty="0"/>
              <a:t>, </a:t>
            </a:r>
            <a:r>
              <a:rPr lang="en-IN" sz="3600" dirty="0" err="1"/>
              <a:t>PRI_jet_subleading_phi</a:t>
            </a:r>
            <a:endParaRPr lang="en-IN" sz="3600" dirty="0"/>
          </a:p>
          <a:p>
            <a:r>
              <a:rPr lang="en-IN" sz="3600" dirty="0" err="1"/>
              <a:t>DER_sum_pt</a:t>
            </a:r>
            <a:r>
              <a:rPr lang="en-IN" sz="3600" dirty="0"/>
              <a:t>, </a:t>
            </a:r>
            <a:r>
              <a:rPr lang="en-IN" sz="3600" dirty="0" err="1"/>
              <a:t>PRI_met_sumet</a:t>
            </a:r>
            <a:r>
              <a:rPr lang="en-IN" sz="3600" dirty="0"/>
              <a:t>, </a:t>
            </a:r>
            <a:r>
              <a:rPr lang="en-IN" sz="3600" dirty="0" err="1"/>
              <a:t>PRI_jet_all_pt</a:t>
            </a:r>
            <a:endParaRPr lang="en-IN" sz="3600" dirty="0"/>
          </a:p>
          <a:p>
            <a:r>
              <a:rPr lang="en-IN" sz="3600" dirty="0" err="1"/>
              <a:t>PRI_jet_leading_pt</a:t>
            </a:r>
            <a:r>
              <a:rPr lang="en-IN" sz="3600" dirty="0"/>
              <a:t>, </a:t>
            </a:r>
            <a:r>
              <a:rPr lang="en-IN" sz="3600" dirty="0" err="1"/>
              <a:t>PRI_jet_leading_eta</a:t>
            </a:r>
            <a:r>
              <a:rPr lang="en-IN" sz="3600" dirty="0"/>
              <a:t>, </a:t>
            </a:r>
            <a:r>
              <a:rPr lang="en-IN" sz="3600" dirty="0" err="1"/>
              <a:t>PRI_jet_leading_phi</a:t>
            </a:r>
            <a:endParaRPr lang="en-IN" sz="3600" dirty="0"/>
          </a:p>
          <a:p>
            <a:endParaRPr lang="en-IN" sz="3600" dirty="0"/>
          </a:p>
          <a:p>
            <a:r>
              <a:rPr lang="en-IN" sz="3600" dirty="0"/>
              <a:t>So these can be dropped.</a:t>
            </a:r>
          </a:p>
        </p:txBody>
      </p:sp>
    </p:spTree>
    <p:extLst>
      <p:ext uri="{BB962C8B-B14F-4D97-AF65-F5344CB8AC3E}">
        <p14:creationId xmlns:p14="http://schemas.microsoft.com/office/powerpoint/2010/main" val="377925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2E4B5B7-6D35-BE05-0FC3-59BDE140E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0"/>
            <a:ext cx="15544800" cy="1029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97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216" y="12702"/>
            <a:ext cx="18288000" cy="10286998"/>
          </a:xfrm>
          <a:prstGeom prst="rect">
            <a:avLst/>
          </a:prstGeom>
        </p:spPr>
      </p:pic>
      <p:sp>
        <p:nvSpPr>
          <p:cNvPr id="3" name="object 3"/>
          <p:cNvSpPr txBox="1">
            <a:spLocks noGrp="1"/>
          </p:cNvSpPr>
          <p:nvPr>
            <p:ph type="title"/>
          </p:nvPr>
        </p:nvSpPr>
        <p:spPr>
          <a:xfrm>
            <a:off x="1610182" y="1158106"/>
            <a:ext cx="7216775" cy="939800"/>
          </a:xfrm>
          <a:prstGeom prst="rect">
            <a:avLst/>
          </a:prstGeom>
        </p:spPr>
        <p:txBody>
          <a:bodyPr vert="horz" wrap="square" lIns="0" tIns="12065" rIns="0" bIns="0" rtlCol="0">
            <a:spAutoFit/>
          </a:bodyPr>
          <a:lstStyle/>
          <a:p>
            <a:pPr marL="12700">
              <a:lnSpc>
                <a:spcPct val="100000"/>
              </a:lnSpc>
              <a:spcBef>
                <a:spcPts val="95"/>
              </a:spcBef>
            </a:pPr>
            <a:r>
              <a:rPr sz="6000" spc="-170" dirty="0"/>
              <a:t>F</a:t>
            </a:r>
            <a:r>
              <a:rPr sz="6000" spc="-90" dirty="0"/>
              <a:t>e</a:t>
            </a:r>
            <a:r>
              <a:rPr sz="6000" spc="-225" dirty="0"/>
              <a:t>a</a:t>
            </a:r>
            <a:r>
              <a:rPr sz="6000" spc="-185" dirty="0"/>
              <a:t>t</a:t>
            </a:r>
            <a:r>
              <a:rPr sz="6000" spc="-320" dirty="0"/>
              <a:t>u</a:t>
            </a:r>
            <a:r>
              <a:rPr sz="6000" spc="-434" dirty="0"/>
              <a:t>r</a:t>
            </a:r>
            <a:r>
              <a:rPr sz="6000" spc="-85" dirty="0"/>
              <a:t>e</a:t>
            </a:r>
            <a:r>
              <a:rPr sz="6000" spc="-425" dirty="0"/>
              <a:t> </a:t>
            </a:r>
            <a:r>
              <a:rPr sz="6000" spc="-254" dirty="0"/>
              <a:t>E</a:t>
            </a:r>
            <a:r>
              <a:rPr sz="6000" spc="-250" dirty="0"/>
              <a:t>n</a:t>
            </a:r>
            <a:r>
              <a:rPr sz="6000" spc="-85" dirty="0"/>
              <a:t>g</a:t>
            </a:r>
            <a:r>
              <a:rPr sz="6000" spc="-225" dirty="0"/>
              <a:t>i</a:t>
            </a:r>
            <a:r>
              <a:rPr sz="6000" spc="-290" dirty="0"/>
              <a:t>n</a:t>
            </a:r>
            <a:r>
              <a:rPr sz="6000" spc="-85" dirty="0"/>
              <a:t>e</a:t>
            </a:r>
            <a:r>
              <a:rPr sz="6000" spc="-90" dirty="0"/>
              <a:t>e</a:t>
            </a:r>
            <a:r>
              <a:rPr sz="6000" spc="-330" dirty="0"/>
              <a:t>r</a:t>
            </a:r>
            <a:r>
              <a:rPr sz="6000" spc="-225" dirty="0"/>
              <a:t>i</a:t>
            </a:r>
            <a:r>
              <a:rPr sz="6000" spc="-290" dirty="0"/>
              <a:t>n</a:t>
            </a:r>
            <a:r>
              <a:rPr sz="6000" spc="-85" dirty="0"/>
              <a:t>g</a:t>
            </a:r>
            <a:endParaRPr sz="6000" dirty="0"/>
          </a:p>
        </p:txBody>
      </p:sp>
      <p:sp>
        <p:nvSpPr>
          <p:cNvPr id="7" name="object 7"/>
          <p:cNvSpPr txBox="1"/>
          <p:nvPr/>
        </p:nvSpPr>
        <p:spPr>
          <a:xfrm>
            <a:off x="1610182" y="2635250"/>
            <a:ext cx="7277734" cy="6574044"/>
          </a:xfrm>
          <a:prstGeom prst="rect">
            <a:avLst/>
          </a:prstGeom>
        </p:spPr>
        <p:txBody>
          <a:bodyPr vert="horz" wrap="square" lIns="0" tIns="12700" rIns="0" bIns="0" rtlCol="0">
            <a:spAutoFit/>
          </a:bodyPr>
          <a:lstStyle/>
          <a:p>
            <a:pPr marL="584200" marR="5080" indent="-571500">
              <a:lnSpc>
                <a:spcPct val="150000"/>
              </a:lnSpc>
              <a:spcBef>
                <a:spcPts val="100"/>
              </a:spcBef>
              <a:buFont typeface="Arial" panose="020B0604020202020204" pitchFamily="34" charset="0"/>
              <a:buChar char="•"/>
            </a:pPr>
            <a:r>
              <a:rPr sz="3600" spc="65" dirty="0">
                <a:solidFill>
                  <a:schemeClr val="bg1"/>
                </a:solidFill>
                <a:latin typeface="Times New Roman" panose="02020603050405020304" pitchFamily="18" charset="0"/>
                <a:cs typeface="Times New Roman" panose="02020603050405020304" pitchFamily="18" charset="0"/>
              </a:rPr>
              <a:t>Engineering </a:t>
            </a:r>
            <a:r>
              <a:rPr sz="3600" spc="-5" dirty="0">
                <a:solidFill>
                  <a:schemeClr val="bg1"/>
                </a:solidFill>
                <a:latin typeface="Times New Roman" panose="02020603050405020304" pitchFamily="18" charset="0"/>
                <a:cs typeface="Times New Roman" panose="02020603050405020304" pitchFamily="18" charset="0"/>
              </a:rPr>
              <a:t>relevant </a:t>
            </a:r>
            <a:r>
              <a:rPr sz="3600" spc="5" dirty="0">
                <a:solidFill>
                  <a:schemeClr val="bg1"/>
                </a:solidFill>
                <a:latin typeface="Times New Roman" panose="02020603050405020304" pitchFamily="18" charset="0"/>
                <a:cs typeface="Times New Roman" panose="02020603050405020304" pitchFamily="18" charset="0"/>
              </a:rPr>
              <a:t>features </a:t>
            </a:r>
            <a:r>
              <a:rPr sz="3600" spc="125" dirty="0">
                <a:solidFill>
                  <a:schemeClr val="bg1"/>
                </a:solidFill>
                <a:latin typeface="Times New Roman" panose="02020603050405020304" pitchFamily="18" charset="0"/>
                <a:cs typeface="Times New Roman" panose="02020603050405020304" pitchFamily="18" charset="0"/>
              </a:rPr>
              <a:t>such </a:t>
            </a:r>
            <a:r>
              <a:rPr sz="3600" spc="114" dirty="0">
                <a:solidFill>
                  <a:schemeClr val="bg1"/>
                </a:solidFill>
                <a:latin typeface="Times New Roman" panose="02020603050405020304" pitchFamily="18" charset="0"/>
                <a:cs typeface="Times New Roman" panose="02020603050405020304" pitchFamily="18" charset="0"/>
              </a:rPr>
              <a:t>as </a:t>
            </a:r>
            <a:r>
              <a:rPr sz="3600" spc="60" dirty="0">
                <a:solidFill>
                  <a:schemeClr val="bg1"/>
                </a:solidFill>
                <a:latin typeface="Times New Roman" panose="02020603050405020304" pitchFamily="18" charset="0"/>
                <a:cs typeface="Times New Roman" panose="02020603050405020304" pitchFamily="18" charset="0"/>
              </a:rPr>
              <a:t>momentum, </a:t>
            </a:r>
            <a:r>
              <a:rPr sz="3600" spc="-710" dirty="0">
                <a:solidFill>
                  <a:schemeClr val="bg1"/>
                </a:solidFill>
                <a:latin typeface="Times New Roman" panose="02020603050405020304" pitchFamily="18" charset="0"/>
                <a:cs typeface="Times New Roman" panose="02020603050405020304" pitchFamily="18" charset="0"/>
              </a:rPr>
              <a:t> </a:t>
            </a:r>
            <a:r>
              <a:rPr sz="3600" spc="5" dirty="0">
                <a:solidFill>
                  <a:schemeClr val="bg1"/>
                </a:solidFill>
                <a:latin typeface="Times New Roman" panose="02020603050405020304" pitchFamily="18" charset="0"/>
                <a:cs typeface="Times New Roman" panose="02020603050405020304" pitchFamily="18" charset="0"/>
              </a:rPr>
              <a:t>energy, </a:t>
            </a:r>
            <a:r>
              <a:rPr sz="3600" spc="90" dirty="0">
                <a:solidFill>
                  <a:schemeClr val="bg1"/>
                </a:solidFill>
                <a:latin typeface="Times New Roman" panose="02020603050405020304" pitchFamily="18" charset="0"/>
                <a:cs typeface="Times New Roman" panose="02020603050405020304" pitchFamily="18" charset="0"/>
              </a:rPr>
              <a:t>and </a:t>
            </a:r>
            <a:r>
              <a:rPr sz="3600" spc="105" dirty="0">
                <a:solidFill>
                  <a:schemeClr val="bg1"/>
                </a:solidFill>
                <a:latin typeface="Times New Roman" panose="02020603050405020304" pitchFamily="18" charset="0"/>
                <a:cs typeface="Times New Roman" panose="02020603050405020304" pitchFamily="18" charset="0"/>
              </a:rPr>
              <a:t>angles </a:t>
            </a:r>
            <a:r>
              <a:rPr sz="3600" spc="-25" dirty="0">
                <a:solidFill>
                  <a:schemeClr val="bg1"/>
                </a:solidFill>
                <a:latin typeface="Times New Roman" panose="02020603050405020304" pitchFamily="18" charset="0"/>
                <a:cs typeface="Times New Roman" panose="02020603050405020304" pitchFamily="18" charset="0"/>
              </a:rPr>
              <a:t>to </a:t>
            </a:r>
            <a:r>
              <a:rPr sz="3600" spc="-15" dirty="0">
                <a:solidFill>
                  <a:schemeClr val="bg1"/>
                </a:solidFill>
                <a:latin typeface="Times New Roman" panose="02020603050405020304" pitchFamily="18" charset="0"/>
                <a:cs typeface="Times New Roman" panose="02020603050405020304" pitchFamily="18" charset="0"/>
              </a:rPr>
              <a:t>eﬀectively </a:t>
            </a:r>
            <a:r>
              <a:rPr sz="3600" spc="40" dirty="0">
                <a:solidFill>
                  <a:schemeClr val="bg1"/>
                </a:solidFill>
                <a:latin typeface="Times New Roman" panose="02020603050405020304" pitchFamily="18" charset="0"/>
                <a:cs typeface="Times New Roman" panose="02020603050405020304" pitchFamily="18" charset="0"/>
              </a:rPr>
              <a:t>classify </a:t>
            </a:r>
            <a:r>
              <a:rPr sz="3600" spc="-10" dirty="0">
                <a:solidFill>
                  <a:schemeClr val="bg1"/>
                </a:solidFill>
                <a:latin typeface="Times New Roman" panose="02020603050405020304" pitchFamily="18" charset="0"/>
                <a:cs typeface="Times New Roman" panose="02020603050405020304" pitchFamily="18" charset="0"/>
              </a:rPr>
              <a:t>particle </a:t>
            </a:r>
            <a:r>
              <a:rPr sz="3600" spc="-5" dirty="0">
                <a:solidFill>
                  <a:schemeClr val="bg1"/>
                </a:solidFill>
                <a:latin typeface="Times New Roman" panose="02020603050405020304" pitchFamily="18" charset="0"/>
                <a:cs typeface="Times New Roman" panose="02020603050405020304" pitchFamily="18" charset="0"/>
              </a:rPr>
              <a:t> </a:t>
            </a:r>
            <a:r>
              <a:rPr sz="3600" spc="90" dirty="0">
                <a:solidFill>
                  <a:schemeClr val="bg1"/>
                </a:solidFill>
                <a:latin typeface="Times New Roman" panose="02020603050405020304" pitchFamily="18" charset="0"/>
                <a:cs typeface="Times New Roman" panose="02020603050405020304" pitchFamily="18" charset="0"/>
              </a:rPr>
              <a:t>physics</a:t>
            </a:r>
            <a:r>
              <a:rPr sz="3600" spc="-114" dirty="0">
                <a:solidFill>
                  <a:schemeClr val="bg1"/>
                </a:solidFill>
                <a:latin typeface="Times New Roman" panose="02020603050405020304" pitchFamily="18" charset="0"/>
                <a:cs typeface="Times New Roman" panose="02020603050405020304" pitchFamily="18" charset="0"/>
              </a:rPr>
              <a:t> </a:t>
            </a:r>
            <a:r>
              <a:rPr sz="3600" spc="55" dirty="0">
                <a:solidFill>
                  <a:schemeClr val="bg1"/>
                </a:solidFill>
                <a:latin typeface="Times New Roman" panose="02020603050405020304" pitchFamily="18" charset="0"/>
                <a:cs typeface="Times New Roman" panose="02020603050405020304" pitchFamily="18" charset="0"/>
              </a:rPr>
              <a:t>events</a:t>
            </a:r>
            <a:r>
              <a:rPr sz="3600" spc="-110" dirty="0">
                <a:solidFill>
                  <a:schemeClr val="bg1"/>
                </a:solidFill>
                <a:latin typeface="Times New Roman" panose="02020603050405020304" pitchFamily="18" charset="0"/>
                <a:cs typeface="Times New Roman" panose="02020603050405020304" pitchFamily="18" charset="0"/>
              </a:rPr>
              <a:t> </a:t>
            </a:r>
            <a:r>
              <a:rPr sz="3600" spc="90" dirty="0">
                <a:solidFill>
                  <a:schemeClr val="bg1"/>
                </a:solidFill>
                <a:latin typeface="Times New Roman" panose="02020603050405020304" pitchFamily="18" charset="0"/>
                <a:cs typeface="Times New Roman" panose="02020603050405020304" pitchFamily="18" charset="0"/>
              </a:rPr>
              <a:t>and</a:t>
            </a:r>
            <a:r>
              <a:rPr sz="3600" spc="-114" dirty="0">
                <a:solidFill>
                  <a:schemeClr val="bg1"/>
                </a:solidFill>
                <a:latin typeface="Times New Roman" panose="02020603050405020304" pitchFamily="18" charset="0"/>
                <a:cs typeface="Times New Roman" panose="02020603050405020304" pitchFamily="18" charset="0"/>
              </a:rPr>
              <a:t> </a:t>
            </a:r>
            <a:r>
              <a:rPr sz="3600" spc="-50" dirty="0">
                <a:solidFill>
                  <a:schemeClr val="bg1"/>
                </a:solidFill>
                <a:latin typeface="Times New Roman" panose="02020603050405020304" pitchFamily="18" charset="0"/>
                <a:cs typeface="Times New Roman" panose="02020603050405020304" pitchFamily="18" charset="0"/>
              </a:rPr>
              <a:t>diﬀerentiate</a:t>
            </a:r>
            <a:r>
              <a:rPr sz="3600" spc="-110" dirty="0">
                <a:solidFill>
                  <a:schemeClr val="bg1"/>
                </a:solidFill>
                <a:latin typeface="Times New Roman" panose="02020603050405020304" pitchFamily="18" charset="0"/>
                <a:cs typeface="Times New Roman" panose="02020603050405020304" pitchFamily="18" charset="0"/>
              </a:rPr>
              <a:t> </a:t>
            </a:r>
            <a:r>
              <a:rPr sz="3600" spc="65" dirty="0">
                <a:solidFill>
                  <a:schemeClr val="bg1"/>
                </a:solidFill>
                <a:latin typeface="Times New Roman" panose="02020603050405020304" pitchFamily="18" charset="0"/>
                <a:cs typeface="Times New Roman" panose="02020603050405020304" pitchFamily="18" charset="0"/>
              </a:rPr>
              <a:t>between</a:t>
            </a:r>
            <a:r>
              <a:rPr sz="3600" spc="-114" dirty="0">
                <a:solidFill>
                  <a:schemeClr val="bg1"/>
                </a:solidFill>
                <a:latin typeface="Times New Roman" panose="02020603050405020304" pitchFamily="18" charset="0"/>
                <a:cs typeface="Times New Roman" panose="02020603050405020304" pitchFamily="18" charset="0"/>
              </a:rPr>
              <a:t> </a:t>
            </a:r>
            <a:r>
              <a:rPr sz="3600" spc="60" dirty="0">
                <a:solidFill>
                  <a:schemeClr val="bg1"/>
                </a:solidFill>
                <a:latin typeface="Times New Roman" panose="02020603050405020304" pitchFamily="18" charset="0"/>
                <a:cs typeface="Times New Roman" panose="02020603050405020304" pitchFamily="18" charset="0"/>
              </a:rPr>
              <a:t>signal</a:t>
            </a:r>
            <a:r>
              <a:rPr sz="3600" spc="-185" dirty="0">
                <a:solidFill>
                  <a:schemeClr val="bg1"/>
                </a:solidFill>
                <a:latin typeface="Times New Roman" panose="02020603050405020304" pitchFamily="18" charset="0"/>
                <a:cs typeface="Times New Roman" panose="02020603050405020304" pitchFamily="18" charset="0"/>
              </a:rPr>
              <a:t> </a:t>
            </a:r>
            <a:r>
              <a:rPr sz="3600" spc="90" dirty="0">
                <a:solidFill>
                  <a:schemeClr val="bg1"/>
                </a:solidFill>
                <a:latin typeface="Times New Roman" panose="02020603050405020304" pitchFamily="18" charset="0"/>
                <a:cs typeface="Times New Roman" panose="02020603050405020304" pitchFamily="18" charset="0"/>
              </a:rPr>
              <a:t>and </a:t>
            </a:r>
            <a:r>
              <a:rPr sz="3600" spc="-710" dirty="0">
                <a:solidFill>
                  <a:schemeClr val="bg1"/>
                </a:solidFill>
                <a:latin typeface="Times New Roman" panose="02020603050405020304" pitchFamily="18" charset="0"/>
                <a:cs typeface="Times New Roman" panose="02020603050405020304" pitchFamily="18" charset="0"/>
              </a:rPr>
              <a:t> </a:t>
            </a:r>
            <a:r>
              <a:rPr sz="3600" spc="40" dirty="0">
                <a:solidFill>
                  <a:schemeClr val="bg1"/>
                </a:solidFill>
                <a:latin typeface="Times New Roman" panose="02020603050405020304" pitchFamily="18" charset="0"/>
                <a:cs typeface="Times New Roman" panose="02020603050405020304" pitchFamily="18" charset="0"/>
              </a:rPr>
              <a:t>background.</a:t>
            </a:r>
            <a:endParaRPr lang="en-IN" sz="3600" spc="40" dirty="0">
              <a:solidFill>
                <a:schemeClr val="bg1"/>
              </a:solidFill>
              <a:latin typeface="Times New Roman" panose="02020603050405020304" pitchFamily="18" charset="0"/>
              <a:cs typeface="Times New Roman" panose="02020603050405020304" pitchFamily="18" charset="0"/>
            </a:endParaRPr>
          </a:p>
          <a:p>
            <a:pPr marL="584200" marR="5080" indent="-571500">
              <a:lnSpc>
                <a:spcPct val="150000"/>
              </a:lnSpc>
              <a:spcBef>
                <a:spcPts val="100"/>
              </a:spcBef>
              <a:buFont typeface="Arial" panose="020B0604020202020204" pitchFamily="34" charset="0"/>
              <a:buChar char="•"/>
            </a:pPr>
            <a:r>
              <a:rPr lang="en-IN" sz="3600" spc="40" dirty="0">
                <a:solidFill>
                  <a:schemeClr val="bg1"/>
                </a:solidFill>
                <a:latin typeface="Times New Roman" panose="02020603050405020304" pitchFamily="18" charset="0"/>
                <a:cs typeface="Times New Roman" panose="02020603050405020304" pitchFamily="18" charset="0"/>
              </a:rPr>
              <a:t>Removing unwanted data points, highly correlated columns, and keeping only needed features.</a:t>
            </a:r>
            <a:endParaRPr sz="3600" dirty="0">
              <a:solidFill>
                <a:schemeClr val="bg1"/>
              </a:solidFill>
              <a:latin typeface="Times New Roman" panose="02020603050405020304" pitchFamily="18" charset="0"/>
              <a:cs typeface="Times New Roman" panose="02020603050405020304" pitchFamily="18" charset="0"/>
            </a:endParaRPr>
          </a:p>
        </p:txBody>
      </p:sp>
      <p:sp>
        <p:nvSpPr>
          <p:cNvPr id="9" name="object 9"/>
          <p:cNvSpPr/>
          <p:nvPr/>
        </p:nvSpPr>
        <p:spPr>
          <a:xfrm>
            <a:off x="1613509" y="9204807"/>
            <a:ext cx="7757159" cy="20320"/>
          </a:xfrm>
          <a:custGeom>
            <a:avLst/>
            <a:gdLst/>
            <a:ahLst/>
            <a:cxnLst/>
            <a:rect l="l" t="t" r="r" b="b"/>
            <a:pathLst>
              <a:path w="7757159" h="20320">
                <a:moveTo>
                  <a:pt x="7756563" y="1435"/>
                </a:moveTo>
                <a:lnTo>
                  <a:pt x="0" y="0"/>
                </a:lnTo>
                <a:lnTo>
                  <a:pt x="0" y="18719"/>
                </a:lnTo>
                <a:lnTo>
                  <a:pt x="7756563" y="20167"/>
                </a:lnTo>
                <a:lnTo>
                  <a:pt x="7756563" y="1435"/>
                </a:lnTo>
                <a:close/>
              </a:path>
            </a:pathLst>
          </a:custGeom>
          <a:solidFill>
            <a:srgbClr val="FFFFFF"/>
          </a:solidFill>
        </p:spPr>
        <p:txBody>
          <a:bodyPr wrap="square" lIns="0" tIns="0" rIns="0" bIns="0" rtlCol="0"/>
          <a:lstStyle/>
          <a:p>
            <a:endParaRPr/>
          </a:p>
        </p:txBody>
      </p:sp>
      <p:graphicFrame>
        <p:nvGraphicFramePr>
          <p:cNvPr id="5" name="Diagram 4">
            <a:extLst>
              <a:ext uri="{FF2B5EF4-FFF2-40B4-BE49-F238E27FC236}">
                <a16:creationId xmlns:a16="http://schemas.microsoft.com/office/drawing/2014/main" id="{F2A4CA25-FB68-5DA8-2379-7B25ABE0D2B7}"/>
              </a:ext>
            </a:extLst>
          </p:cNvPr>
          <p:cNvGraphicFramePr/>
          <p:nvPr>
            <p:extLst>
              <p:ext uri="{D42A27DB-BD31-4B8C-83A1-F6EECF244321}">
                <p14:modId xmlns:p14="http://schemas.microsoft.com/office/powerpoint/2010/main" val="1548557234"/>
              </p:ext>
            </p:extLst>
          </p:nvPr>
        </p:nvGraphicFramePr>
        <p:xfrm>
          <a:off x="6788150" y="1628006"/>
          <a:ext cx="12200467" cy="813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8"/>
          </a:xfrm>
          <a:prstGeom prst="rect">
            <a:avLst/>
          </a:prstGeom>
        </p:spPr>
      </p:pic>
      <p:sp>
        <p:nvSpPr>
          <p:cNvPr id="3" name="object 3"/>
          <p:cNvSpPr txBox="1">
            <a:spLocks noGrp="1"/>
          </p:cNvSpPr>
          <p:nvPr>
            <p:ph type="title"/>
          </p:nvPr>
        </p:nvSpPr>
        <p:spPr>
          <a:xfrm>
            <a:off x="1610182" y="1158106"/>
            <a:ext cx="7066280" cy="939800"/>
          </a:xfrm>
          <a:prstGeom prst="rect">
            <a:avLst/>
          </a:prstGeom>
        </p:spPr>
        <p:txBody>
          <a:bodyPr vert="horz" wrap="square" lIns="0" tIns="12065" rIns="0" bIns="0" rtlCol="0">
            <a:spAutoFit/>
          </a:bodyPr>
          <a:lstStyle/>
          <a:p>
            <a:pPr marL="12700">
              <a:lnSpc>
                <a:spcPct val="100000"/>
              </a:lnSpc>
              <a:spcBef>
                <a:spcPts val="95"/>
              </a:spcBef>
            </a:pPr>
            <a:r>
              <a:rPr sz="6000" spc="-320" dirty="0"/>
              <a:t>D</a:t>
            </a:r>
            <a:r>
              <a:rPr sz="6000" spc="-225" dirty="0"/>
              <a:t>a</a:t>
            </a:r>
            <a:r>
              <a:rPr sz="6000" spc="-185" dirty="0"/>
              <a:t>t</a:t>
            </a:r>
            <a:r>
              <a:rPr sz="6000" spc="-225" dirty="0"/>
              <a:t>a</a:t>
            </a:r>
            <a:r>
              <a:rPr sz="6000" spc="-425" dirty="0"/>
              <a:t> </a:t>
            </a:r>
            <a:r>
              <a:rPr sz="6000" spc="190" dirty="0"/>
              <a:t>P</a:t>
            </a:r>
            <a:r>
              <a:rPr sz="6000" spc="-434" dirty="0"/>
              <a:t>r</a:t>
            </a:r>
            <a:r>
              <a:rPr sz="6000" spc="-85" dirty="0"/>
              <a:t>e</a:t>
            </a:r>
            <a:r>
              <a:rPr sz="6000" spc="-90" dirty="0"/>
              <a:t>p</a:t>
            </a:r>
            <a:r>
              <a:rPr sz="6000" spc="-434" dirty="0"/>
              <a:t>r</a:t>
            </a:r>
            <a:r>
              <a:rPr sz="6000" spc="-65" dirty="0"/>
              <a:t>o</a:t>
            </a:r>
            <a:r>
              <a:rPr sz="6000" spc="220" dirty="0"/>
              <a:t>c</a:t>
            </a:r>
            <a:r>
              <a:rPr sz="6000" spc="-85" dirty="0"/>
              <a:t>e</a:t>
            </a:r>
            <a:r>
              <a:rPr sz="6000" spc="5" dirty="0"/>
              <a:t>s</a:t>
            </a:r>
            <a:r>
              <a:rPr sz="6000" dirty="0"/>
              <a:t>s</a:t>
            </a:r>
            <a:r>
              <a:rPr sz="6000" spc="-225" dirty="0"/>
              <a:t>i</a:t>
            </a:r>
            <a:r>
              <a:rPr sz="6000" spc="-290" dirty="0"/>
              <a:t>n</a:t>
            </a:r>
            <a:r>
              <a:rPr sz="6000" spc="-85" dirty="0"/>
              <a:t>g</a:t>
            </a:r>
            <a:endParaRPr sz="6000" dirty="0"/>
          </a:p>
        </p:txBody>
      </p:sp>
      <p:sp>
        <p:nvSpPr>
          <p:cNvPr id="8" name="object 8"/>
          <p:cNvSpPr txBox="1"/>
          <p:nvPr/>
        </p:nvSpPr>
        <p:spPr>
          <a:xfrm>
            <a:off x="1156247" y="2863850"/>
            <a:ext cx="7757159" cy="6003951"/>
          </a:xfrm>
          <a:prstGeom prst="rect">
            <a:avLst/>
          </a:prstGeom>
        </p:spPr>
        <p:txBody>
          <a:bodyPr vert="horz" wrap="square" lIns="0" tIns="12700" rIns="0" bIns="0" rtlCol="0">
            <a:spAutoFit/>
          </a:bodyPr>
          <a:lstStyle/>
          <a:p>
            <a:pPr marL="355600" marR="5080" indent="-342900">
              <a:lnSpc>
                <a:spcPct val="200000"/>
              </a:lnSpc>
              <a:spcBef>
                <a:spcPts val="100"/>
              </a:spcBef>
              <a:buFont typeface="Wingdings" panose="05000000000000000000" pitchFamily="2" charset="2"/>
              <a:buChar char="q"/>
            </a:pPr>
            <a:r>
              <a:rPr lang="en-IN" sz="4000" dirty="0">
                <a:solidFill>
                  <a:schemeClr val="bg1"/>
                </a:solidFill>
                <a:latin typeface="Trebuchet MS"/>
                <a:cs typeface="Trebuchet MS"/>
              </a:rPr>
              <a:t>Encoding the categorical value</a:t>
            </a:r>
          </a:p>
          <a:p>
            <a:pPr marL="355600" marR="5080" indent="-342900">
              <a:lnSpc>
                <a:spcPct val="200000"/>
              </a:lnSpc>
              <a:spcBef>
                <a:spcPts val="100"/>
              </a:spcBef>
              <a:buFont typeface="Wingdings" panose="05000000000000000000" pitchFamily="2" charset="2"/>
              <a:buChar char="q"/>
            </a:pPr>
            <a:r>
              <a:rPr lang="en-IN" sz="4000" dirty="0">
                <a:solidFill>
                  <a:schemeClr val="bg1"/>
                </a:solidFill>
                <a:latin typeface="Trebuchet MS"/>
                <a:cs typeface="Trebuchet MS"/>
              </a:rPr>
              <a:t>Splitting data into Training and Testing.</a:t>
            </a:r>
          </a:p>
          <a:p>
            <a:pPr marL="355600" marR="5080" indent="-342900">
              <a:lnSpc>
                <a:spcPct val="200000"/>
              </a:lnSpc>
              <a:spcBef>
                <a:spcPts val="100"/>
              </a:spcBef>
              <a:buFont typeface="Wingdings" panose="05000000000000000000" pitchFamily="2" charset="2"/>
              <a:buChar char="q"/>
            </a:pPr>
            <a:r>
              <a:rPr lang="en-IN" sz="4000" dirty="0">
                <a:solidFill>
                  <a:schemeClr val="bg1"/>
                </a:solidFill>
                <a:latin typeface="Trebuchet MS"/>
                <a:cs typeface="Trebuchet MS"/>
              </a:rPr>
              <a:t>Doing sampling to manage the imbalanced classes.</a:t>
            </a:r>
          </a:p>
        </p:txBody>
      </p:sp>
      <p:sp>
        <p:nvSpPr>
          <p:cNvPr id="10" name="object 10"/>
          <p:cNvSpPr/>
          <p:nvPr/>
        </p:nvSpPr>
        <p:spPr>
          <a:xfrm>
            <a:off x="1613509" y="9204807"/>
            <a:ext cx="7757159" cy="20320"/>
          </a:xfrm>
          <a:custGeom>
            <a:avLst/>
            <a:gdLst/>
            <a:ahLst/>
            <a:cxnLst/>
            <a:rect l="l" t="t" r="r" b="b"/>
            <a:pathLst>
              <a:path w="7757159" h="20320">
                <a:moveTo>
                  <a:pt x="7756563" y="1435"/>
                </a:moveTo>
                <a:lnTo>
                  <a:pt x="0" y="0"/>
                </a:lnTo>
                <a:lnTo>
                  <a:pt x="0" y="18719"/>
                </a:lnTo>
                <a:lnTo>
                  <a:pt x="7756563" y="20167"/>
                </a:lnTo>
                <a:lnTo>
                  <a:pt x="7756563" y="1435"/>
                </a:lnTo>
                <a:close/>
              </a:path>
            </a:pathLst>
          </a:custGeom>
          <a:solidFill>
            <a:srgbClr val="FFFFFF"/>
          </a:solidFill>
        </p:spPr>
        <p:txBody>
          <a:bodyPr wrap="square" lIns="0" tIns="0" rIns="0" bIns="0" rtlCol="0"/>
          <a:lstStyle/>
          <a:p>
            <a:endParaRPr/>
          </a:p>
        </p:txBody>
      </p:sp>
      <p:graphicFrame>
        <p:nvGraphicFramePr>
          <p:cNvPr id="11" name="Diagram 10">
            <a:extLst>
              <a:ext uri="{FF2B5EF4-FFF2-40B4-BE49-F238E27FC236}">
                <a16:creationId xmlns:a16="http://schemas.microsoft.com/office/drawing/2014/main" id="{7F48FBCF-B8DD-C406-5B0A-F92C6435CE71}"/>
              </a:ext>
            </a:extLst>
          </p:cNvPr>
          <p:cNvGraphicFramePr/>
          <p:nvPr>
            <p:extLst>
              <p:ext uri="{D42A27DB-BD31-4B8C-83A1-F6EECF244321}">
                <p14:modId xmlns:p14="http://schemas.microsoft.com/office/powerpoint/2010/main" val="4015763196"/>
              </p:ext>
            </p:extLst>
          </p:nvPr>
        </p:nvGraphicFramePr>
        <p:xfrm>
          <a:off x="9150350" y="1644650"/>
          <a:ext cx="8305800" cy="7675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999" y="1148442"/>
            <a:ext cx="8610600" cy="1740220"/>
          </a:xfrm>
          <a:prstGeom prst="rect">
            <a:avLst/>
          </a:prstGeom>
        </p:spPr>
        <p:txBody>
          <a:bodyPr vert="horz" wrap="square" lIns="0" tIns="16510" rIns="0" bIns="0" rtlCol="0">
            <a:spAutoFit/>
          </a:bodyPr>
          <a:lstStyle/>
          <a:p>
            <a:pPr marL="12700">
              <a:lnSpc>
                <a:spcPct val="100000"/>
              </a:lnSpc>
              <a:spcBef>
                <a:spcPts val="130"/>
              </a:spcBef>
            </a:pPr>
            <a:r>
              <a:rPr lang="en-IN" sz="5600" u="sng" spc="175" dirty="0">
                <a:latin typeface="Times New Roman" panose="02020603050405020304" pitchFamily="18" charset="0"/>
                <a:cs typeface="Times New Roman" panose="02020603050405020304" pitchFamily="18" charset="0"/>
              </a:rPr>
              <a:t>C</a:t>
            </a:r>
            <a:r>
              <a:rPr lang="en-IN" sz="5600" u="sng" spc="-210" dirty="0">
                <a:latin typeface="Times New Roman" panose="02020603050405020304" pitchFamily="18" charset="0"/>
                <a:cs typeface="Times New Roman" panose="02020603050405020304" pitchFamily="18" charset="0"/>
              </a:rPr>
              <a:t>L</a:t>
            </a:r>
            <a:r>
              <a:rPr lang="en-IN" sz="5600" u="sng" spc="-195" dirty="0">
                <a:latin typeface="Times New Roman" panose="02020603050405020304" pitchFamily="18" charset="0"/>
                <a:cs typeface="Times New Roman" panose="02020603050405020304" pitchFamily="18" charset="0"/>
              </a:rPr>
              <a:t>A</a:t>
            </a:r>
            <a:r>
              <a:rPr lang="en-IN" sz="5600" u="sng" spc="20" dirty="0">
                <a:latin typeface="Times New Roman" panose="02020603050405020304" pitchFamily="18" charset="0"/>
                <a:cs typeface="Times New Roman" panose="02020603050405020304" pitchFamily="18" charset="0"/>
              </a:rPr>
              <a:t>SS</a:t>
            </a:r>
            <a:r>
              <a:rPr lang="en-IN" sz="5600" u="sng" spc="-210" dirty="0">
                <a:latin typeface="Times New Roman" panose="02020603050405020304" pitchFamily="18" charset="0"/>
                <a:cs typeface="Times New Roman" panose="02020603050405020304" pitchFamily="18" charset="0"/>
              </a:rPr>
              <a:t>I</a:t>
            </a:r>
            <a:r>
              <a:rPr lang="en-IN" sz="5600" u="sng" spc="55" dirty="0">
                <a:latin typeface="Times New Roman" panose="02020603050405020304" pitchFamily="18" charset="0"/>
                <a:cs typeface="Times New Roman" panose="02020603050405020304" pitchFamily="18" charset="0"/>
              </a:rPr>
              <a:t>F</a:t>
            </a:r>
            <a:r>
              <a:rPr lang="en-IN" sz="5600" u="sng" spc="-210" dirty="0">
                <a:latin typeface="Times New Roman" panose="02020603050405020304" pitchFamily="18" charset="0"/>
                <a:cs typeface="Times New Roman" panose="02020603050405020304" pitchFamily="18" charset="0"/>
              </a:rPr>
              <a:t>I</a:t>
            </a:r>
            <a:r>
              <a:rPr lang="en-IN" sz="5600" u="sng" spc="220" dirty="0">
                <a:latin typeface="Times New Roman" panose="02020603050405020304" pitchFamily="18" charset="0"/>
                <a:cs typeface="Times New Roman" panose="02020603050405020304" pitchFamily="18" charset="0"/>
              </a:rPr>
              <a:t>C</a:t>
            </a:r>
            <a:r>
              <a:rPr lang="en-IN" sz="5600" u="sng" spc="-195" dirty="0">
                <a:latin typeface="Times New Roman" panose="02020603050405020304" pitchFamily="18" charset="0"/>
                <a:cs typeface="Times New Roman" panose="02020603050405020304" pitchFamily="18" charset="0"/>
              </a:rPr>
              <a:t>A</a:t>
            </a:r>
            <a:r>
              <a:rPr lang="en-IN" sz="5600" u="sng" spc="-165" dirty="0">
                <a:latin typeface="Times New Roman" panose="02020603050405020304" pitchFamily="18" charset="0"/>
                <a:cs typeface="Times New Roman" panose="02020603050405020304" pitchFamily="18" charset="0"/>
              </a:rPr>
              <a:t>T</a:t>
            </a:r>
            <a:r>
              <a:rPr lang="en-IN" sz="5600" u="sng" spc="-210" dirty="0">
                <a:latin typeface="Times New Roman" panose="02020603050405020304" pitchFamily="18" charset="0"/>
                <a:cs typeface="Times New Roman" panose="02020603050405020304" pitchFamily="18" charset="0"/>
              </a:rPr>
              <a:t>I</a:t>
            </a:r>
            <a:r>
              <a:rPr lang="en-IN" sz="5600" u="sng" spc="-45" dirty="0">
                <a:latin typeface="Times New Roman" panose="02020603050405020304" pitchFamily="18" charset="0"/>
                <a:cs typeface="Times New Roman" panose="02020603050405020304" pitchFamily="18" charset="0"/>
              </a:rPr>
              <a:t>O</a:t>
            </a:r>
            <a:r>
              <a:rPr lang="en-IN" sz="5600" u="sng" spc="-250" dirty="0">
                <a:latin typeface="Times New Roman" panose="02020603050405020304" pitchFamily="18" charset="0"/>
                <a:cs typeface="Times New Roman" panose="02020603050405020304" pitchFamily="18" charset="0"/>
              </a:rPr>
              <a:t>N</a:t>
            </a:r>
            <a:r>
              <a:rPr lang="en-IN" sz="5600" u="sng" spc="-390" dirty="0">
                <a:latin typeface="Times New Roman" panose="02020603050405020304" pitchFamily="18" charset="0"/>
                <a:cs typeface="Times New Roman" panose="02020603050405020304" pitchFamily="18" charset="0"/>
              </a:rPr>
              <a:t> </a:t>
            </a:r>
            <a:r>
              <a:rPr lang="en-IN" sz="5600" u="sng" spc="-290" dirty="0">
                <a:latin typeface="Times New Roman" panose="02020603050405020304" pitchFamily="18" charset="0"/>
                <a:cs typeface="Times New Roman" panose="02020603050405020304" pitchFamily="18" charset="0"/>
              </a:rPr>
              <a:t>T</a:t>
            </a:r>
            <a:r>
              <a:rPr lang="en-IN" sz="5600" u="sng" spc="-65" dirty="0">
                <a:latin typeface="Times New Roman" panose="02020603050405020304" pitchFamily="18" charset="0"/>
                <a:cs typeface="Times New Roman" panose="02020603050405020304" pitchFamily="18" charset="0"/>
              </a:rPr>
              <a:t>E</a:t>
            </a:r>
            <a:r>
              <a:rPr lang="en-IN" sz="5600" u="sng" spc="220" dirty="0">
                <a:latin typeface="Times New Roman" panose="02020603050405020304" pitchFamily="18" charset="0"/>
                <a:cs typeface="Times New Roman" panose="02020603050405020304" pitchFamily="18" charset="0"/>
              </a:rPr>
              <a:t>C</a:t>
            </a:r>
            <a:r>
              <a:rPr lang="en-IN" sz="5600" u="sng" spc="-225" dirty="0">
                <a:latin typeface="Times New Roman" panose="02020603050405020304" pitchFamily="18" charset="0"/>
                <a:cs typeface="Times New Roman" panose="02020603050405020304" pitchFamily="18" charset="0"/>
              </a:rPr>
              <a:t>H</a:t>
            </a:r>
            <a:r>
              <a:rPr lang="en-IN" sz="5600" u="sng" spc="-254" dirty="0">
                <a:latin typeface="Times New Roman" panose="02020603050405020304" pitchFamily="18" charset="0"/>
                <a:cs typeface="Times New Roman" panose="02020603050405020304" pitchFamily="18" charset="0"/>
              </a:rPr>
              <a:t>N</a:t>
            </a:r>
            <a:r>
              <a:rPr lang="en-IN" sz="5600" u="sng" spc="-210" dirty="0">
                <a:latin typeface="Times New Roman" panose="02020603050405020304" pitchFamily="18" charset="0"/>
                <a:cs typeface="Times New Roman" panose="02020603050405020304" pitchFamily="18" charset="0"/>
              </a:rPr>
              <a:t>I</a:t>
            </a:r>
            <a:r>
              <a:rPr lang="en-IN" sz="5600" u="sng" spc="-65" dirty="0">
                <a:latin typeface="Times New Roman" panose="02020603050405020304" pitchFamily="18" charset="0"/>
                <a:cs typeface="Times New Roman" panose="02020603050405020304" pitchFamily="18" charset="0"/>
              </a:rPr>
              <a:t>Q</a:t>
            </a:r>
            <a:r>
              <a:rPr lang="en-IN" sz="5600" u="sng" spc="-280" dirty="0">
                <a:latin typeface="Times New Roman" panose="02020603050405020304" pitchFamily="18" charset="0"/>
                <a:cs typeface="Times New Roman" panose="02020603050405020304" pitchFamily="18" charset="0"/>
              </a:rPr>
              <a:t>U</a:t>
            </a:r>
            <a:r>
              <a:rPr lang="en-IN" sz="5600" u="sng" spc="-65" dirty="0">
                <a:latin typeface="Times New Roman" panose="02020603050405020304" pitchFamily="18" charset="0"/>
                <a:cs typeface="Times New Roman" panose="02020603050405020304" pitchFamily="18" charset="0"/>
              </a:rPr>
              <a:t>E</a:t>
            </a:r>
            <a:r>
              <a:rPr lang="en-IN" sz="5600" u="sng" spc="25" dirty="0">
                <a:latin typeface="Times New Roman" panose="02020603050405020304" pitchFamily="18" charset="0"/>
                <a:cs typeface="Times New Roman" panose="02020603050405020304" pitchFamily="18" charset="0"/>
              </a:rPr>
              <a:t>S</a:t>
            </a:r>
            <a:endParaRPr lang="en-IN" sz="5600" u="sng" dirty="0">
              <a:latin typeface="Times New Roman" panose="02020603050405020304" pitchFamily="18" charset="0"/>
              <a:cs typeface="Times New Roman" panose="02020603050405020304" pitchFamily="18" charset="0"/>
            </a:endParaRPr>
          </a:p>
        </p:txBody>
      </p:sp>
      <p:pic>
        <p:nvPicPr>
          <p:cNvPr id="6146" name="Picture 2" descr="How to Perform Classification with Automated Machine Learning (AutoML)">
            <a:extLst>
              <a:ext uri="{FF2B5EF4-FFF2-40B4-BE49-F238E27FC236}">
                <a16:creationId xmlns:a16="http://schemas.microsoft.com/office/drawing/2014/main" id="{1A5C1352-D680-4F5C-032F-22E61E81B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0" y="1148442"/>
            <a:ext cx="7024296" cy="85664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895698D-A6C9-80D4-3E03-B1F7E30F3A8B}"/>
              </a:ext>
            </a:extLst>
          </p:cNvPr>
          <p:cNvSpPr txBox="1"/>
          <p:nvPr/>
        </p:nvSpPr>
        <p:spPr>
          <a:xfrm>
            <a:off x="768350" y="2711450"/>
            <a:ext cx="8610600" cy="6832640"/>
          </a:xfrm>
          <a:prstGeom prst="rect">
            <a:avLst/>
          </a:prstGeom>
          <a:noFill/>
        </p:spPr>
        <p:txBody>
          <a:bodyPr wrap="square" rtlCol="0">
            <a:spAutoFit/>
          </a:bodyPr>
          <a:lstStyle/>
          <a:p>
            <a:pPr lvl="1">
              <a:lnSpc>
                <a:spcPct val="150000"/>
              </a:lnSpc>
            </a:pPr>
            <a:r>
              <a:rPr lang="en-IN" sz="4000" dirty="0">
                <a:solidFill>
                  <a:schemeClr val="bg1"/>
                </a:solidFill>
                <a:latin typeface="Times New Roman" panose="02020603050405020304" pitchFamily="18" charset="0"/>
                <a:cs typeface="Times New Roman" panose="02020603050405020304" pitchFamily="18" charset="0"/>
              </a:rPr>
              <a:t>As this is a binary classification problem we can use </a:t>
            </a:r>
          </a:p>
          <a:p>
            <a:pPr marL="742950" lvl="1" indent="-285750">
              <a:lnSpc>
                <a:spcPct val="150000"/>
              </a:lnSpc>
              <a:buFont typeface="Wingdings" panose="05000000000000000000" pitchFamily="2" charset="2"/>
              <a:buChar char="ü"/>
            </a:pPr>
            <a:r>
              <a:rPr lang="en-IN" sz="4000" dirty="0">
                <a:solidFill>
                  <a:schemeClr val="bg1"/>
                </a:solidFill>
                <a:latin typeface="Times New Roman" panose="02020603050405020304" pitchFamily="18" charset="0"/>
                <a:cs typeface="Times New Roman" panose="02020603050405020304" pitchFamily="18" charset="0"/>
              </a:rPr>
              <a:t>Logistic Regression</a:t>
            </a:r>
          </a:p>
          <a:p>
            <a:pPr marL="742950" lvl="1" indent="-285750">
              <a:lnSpc>
                <a:spcPct val="150000"/>
              </a:lnSpc>
              <a:buFont typeface="Wingdings" panose="05000000000000000000" pitchFamily="2" charset="2"/>
              <a:buChar char="ü"/>
            </a:pPr>
            <a:r>
              <a:rPr lang="en-IN" sz="4000" dirty="0">
                <a:solidFill>
                  <a:schemeClr val="bg1"/>
                </a:solidFill>
                <a:latin typeface="Times New Roman" panose="02020603050405020304" pitchFamily="18" charset="0"/>
                <a:cs typeface="Times New Roman" panose="02020603050405020304" pitchFamily="18" charset="0"/>
              </a:rPr>
              <a:t>Support Vector Machine </a:t>
            </a:r>
          </a:p>
          <a:p>
            <a:pPr marL="742950" lvl="1" indent="-285750">
              <a:lnSpc>
                <a:spcPct val="150000"/>
              </a:lnSpc>
              <a:buFont typeface="Wingdings" panose="05000000000000000000" pitchFamily="2" charset="2"/>
              <a:buChar char="ü"/>
            </a:pPr>
            <a:r>
              <a:rPr lang="en-IN" sz="4000" dirty="0">
                <a:solidFill>
                  <a:schemeClr val="bg1"/>
                </a:solidFill>
                <a:latin typeface="Times New Roman" panose="02020603050405020304" pitchFamily="18" charset="0"/>
                <a:cs typeface="Times New Roman" panose="02020603050405020304" pitchFamily="18" charset="0"/>
              </a:rPr>
              <a:t>Decision Tree</a:t>
            </a:r>
          </a:p>
          <a:p>
            <a:pPr marL="742950" lvl="1" indent="-285750">
              <a:lnSpc>
                <a:spcPct val="150000"/>
              </a:lnSpc>
              <a:buFont typeface="Wingdings" panose="05000000000000000000" pitchFamily="2" charset="2"/>
              <a:buChar char="ü"/>
            </a:pPr>
            <a:r>
              <a:rPr lang="en-IN" sz="4000" dirty="0">
                <a:solidFill>
                  <a:schemeClr val="bg1"/>
                </a:solidFill>
                <a:latin typeface="Times New Roman" panose="02020603050405020304" pitchFamily="18" charset="0"/>
                <a:cs typeface="Times New Roman" panose="02020603050405020304" pitchFamily="18" charset="0"/>
              </a:rPr>
              <a:t>Boosting Algorithms like </a:t>
            </a:r>
            <a:r>
              <a:rPr lang="en-IN" sz="4000" dirty="0" err="1">
                <a:solidFill>
                  <a:schemeClr val="bg1"/>
                </a:solidFill>
                <a:latin typeface="Times New Roman" panose="02020603050405020304" pitchFamily="18" charset="0"/>
                <a:cs typeface="Times New Roman" panose="02020603050405020304" pitchFamily="18" charset="0"/>
              </a:rPr>
              <a:t>ADAboost</a:t>
            </a:r>
            <a:r>
              <a:rPr lang="en-IN" sz="4000" dirty="0">
                <a:solidFill>
                  <a:schemeClr val="bg1"/>
                </a:solidFill>
                <a:latin typeface="Times New Roman" panose="02020603050405020304" pitchFamily="18" charset="0"/>
                <a:cs typeface="Times New Roman" panose="02020603050405020304" pitchFamily="18" charset="0"/>
              </a:rPr>
              <a:t>, </a:t>
            </a:r>
            <a:r>
              <a:rPr lang="en-IN" sz="4000" dirty="0" err="1">
                <a:solidFill>
                  <a:schemeClr val="bg1"/>
                </a:solidFill>
                <a:latin typeface="Times New Roman" panose="02020603050405020304" pitchFamily="18" charset="0"/>
                <a:cs typeface="Times New Roman" panose="02020603050405020304" pitchFamily="18" charset="0"/>
              </a:rPr>
              <a:t>Xgboost</a:t>
            </a:r>
            <a:r>
              <a:rPr lang="en-IN" sz="4000" dirty="0">
                <a:solidFill>
                  <a:schemeClr val="bg1"/>
                </a:solidFill>
                <a:latin typeface="Times New Roman" panose="02020603050405020304" pitchFamily="18" charset="0"/>
                <a:cs typeface="Times New Roman" panose="02020603050405020304" pitchFamily="18" charset="0"/>
              </a:rPr>
              <a:t> etc.</a:t>
            </a:r>
          </a:p>
          <a:p>
            <a:pPr marL="285750" indent="-285750">
              <a:buFont typeface="Wingdings" panose="05000000000000000000" pitchFamily="2" charset="2"/>
              <a:buChar char="ü"/>
            </a:pP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3B79-F422-634C-EE33-13C34BF9231E}"/>
              </a:ext>
            </a:extLst>
          </p:cNvPr>
          <p:cNvSpPr>
            <a:spLocks noGrp="1"/>
          </p:cNvSpPr>
          <p:nvPr>
            <p:ph type="title"/>
          </p:nvPr>
        </p:nvSpPr>
        <p:spPr>
          <a:xfrm>
            <a:off x="844551" y="1016177"/>
            <a:ext cx="12320726" cy="2200602"/>
          </a:xfrm>
        </p:spPr>
        <p:txBody>
          <a:bodyPr/>
          <a:lstStyle/>
          <a:p>
            <a:r>
              <a:rPr lang="en-IN" dirty="0"/>
              <a:t>Model building process</a:t>
            </a:r>
          </a:p>
        </p:txBody>
      </p:sp>
      <p:graphicFrame>
        <p:nvGraphicFramePr>
          <p:cNvPr id="4" name="Diagram 3">
            <a:extLst>
              <a:ext uri="{FF2B5EF4-FFF2-40B4-BE49-F238E27FC236}">
                <a16:creationId xmlns:a16="http://schemas.microsoft.com/office/drawing/2014/main" id="{26966C1D-A2A3-57B5-F603-B9A456D60378}"/>
              </a:ext>
            </a:extLst>
          </p:cNvPr>
          <p:cNvGraphicFramePr/>
          <p:nvPr>
            <p:extLst>
              <p:ext uri="{D42A27DB-BD31-4B8C-83A1-F6EECF244321}">
                <p14:modId xmlns:p14="http://schemas.microsoft.com/office/powerpoint/2010/main" val="1190112120"/>
              </p:ext>
            </p:extLst>
          </p:nvPr>
        </p:nvGraphicFramePr>
        <p:xfrm>
          <a:off x="1225551" y="2635250"/>
          <a:ext cx="13868400" cy="65814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524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D171-5A0F-3DFD-30FF-D33309509155}"/>
              </a:ext>
            </a:extLst>
          </p:cNvPr>
          <p:cNvSpPr>
            <a:spLocks noGrp="1"/>
          </p:cNvSpPr>
          <p:nvPr>
            <p:ph type="title"/>
          </p:nvPr>
        </p:nvSpPr>
        <p:spPr>
          <a:xfrm>
            <a:off x="2673351" y="1016176"/>
            <a:ext cx="10491926" cy="923330"/>
          </a:xfrm>
        </p:spPr>
        <p:txBody>
          <a:bodyPr/>
          <a:lstStyle/>
          <a:p>
            <a:r>
              <a:rPr lang="en-IN" sz="6000" dirty="0">
                <a:latin typeface="Times New Roman" panose="02020603050405020304" pitchFamily="18" charset="0"/>
                <a:cs typeface="Times New Roman" panose="02020603050405020304" pitchFamily="18" charset="0"/>
              </a:rPr>
              <a:t>Hyper Tuning Model Parameters</a:t>
            </a:r>
          </a:p>
        </p:txBody>
      </p:sp>
      <p:sp>
        <p:nvSpPr>
          <p:cNvPr id="3" name="Text Placeholder 2">
            <a:extLst>
              <a:ext uri="{FF2B5EF4-FFF2-40B4-BE49-F238E27FC236}">
                <a16:creationId xmlns:a16="http://schemas.microsoft.com/office/drawing/2014/main" id="{2A3FC475-49DC-39EB-AED5-25172FEC6E0A}"/>
              </a:ext>
            </a:extLst>
          </p:cNvPr>
          <p:cNvSpPr>
            <a:spLocks noGrp="1"/>
          </p:cNvSpPr>
          <p:nvPr>
            <p:ph type="body" idx="1"/>
          </p:nvPr>
        </p:nvSpPr>
        <p:spPr>
          <a:xfrm>
            <a:off x="1301751" y="2330451"/>
            <a:ext cx="15110916" cy="6771084"/>
          </a:xfrm>
        </p:spPr>
        <p:txBody>
          <a:bodyPr/>
          <a:lstStyle/>
          <a:p>
            <a:pPr marL="571500" indent="-57150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With the abundance of hyperparameter options available, two popular techniques, Random Search CV and Grid Search CV, have emerged as effective approaches to fine-tuning models.</a:t>
            </a:r>
          </a:p>
          <a:p>
            <a:pPr marL="571500" indent="-571500">
              <a:buFont typeface="Wingdings" panose="05000000000000000000" pitchFamily="2" charset="2"/>
              <a:buChar char="v"/>
            </a:pPr>
            <a:endParaRPr lang="en-US" sz="4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Rather than systematically examining all possible combinations, Random Search CV selects a fixed number of combinations randomly.</a:t>
            </a:r>
          </a:p>
          <a:p>
            <a:pPr marL="571500" indent="-571500">
              <a:buFont typeface="Wingdings" panose="05000000000000000000" pitchFamily="2" charset="2"/>
              <a:buChar char="v"/>
            </a:pPr>
            <a:endParaRPr lang="en-US" sz="4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Grid Search CV is a technique that exhaustively searches through a predefined grid of hyperparameter values. It systematically evaluates the model's performance for each combination of hyperparameters specified in the grid.</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788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382" y="-24001"/>
            <a:ext cx="18288000" cy="10286998"/>
          </a:xfrm>
          <a:prstGeom prst="rect">
            <a:avLst/>
          </a:prstGeom>
        </p:spPr>
      </p:pic>
      <p:grpSp>
        <p:nvGrpSpPr>
          <p:cNvPr id="3" name="object 3"/>
          <p:cNvGrpSpPr/>
          <p:nvPr/>
        </p:nvGrpSpPr>
        <p:grpSpPr>
          <a:xfrm>
            <a:off x="466559" y="506152"/>
            <a:ext cx="17355185" cy="9275445"/>
            <a:chOff x="466559" y="506152"/>
            <a:chExt cx="17355185" cy="9275445"/>
          </a:xfrm>
        </p:grpSpPr>
        <p:sp>
          <p:nvSpPr>
            <p:cNvPr id="4" name="object 4"/>
            <p:cNvSpPr/>
            <p:nvPr/>
          </p:nvSpPr>
          <p:spPr>
            <a:xfrm>
              <a:off x="466559" y="506152"/>
              <a:ext cx="17355185" cy="9275445"/>
            </a:xfrm>
            <a:custGeom>
              <a:avLst/>
              <a:gdLst/>
              <a:ahLst/>
              <a:cxnLst/>
              <a:rect l="l" t="t" r="r" b="b"/>
              <a:pathLst>
                <a:path w="17355185" h="9275445">
                  <a:moveTo>
                    <a:pt x="8677427" y="9275008"/>
                  </a:moveTo>
                  <a:lnTo>
                    <a:pt x="0" y="9275008"/>
                  </a:lnTo>
                  <a:lnTo>
                    <a:pt x="0" y="0"/>
                  </a:lnTo>
                  <a:lnTo>
                    <a:pt x="17354842" y="0"/>
                  </a:lnTo>
                  <a:lnTo>
                    <a:pt x="17354842" y="9275008"/>
                  </a:lnTo>
                  <a:lnTo>
                    <a:pt x="8677427" y="9275008"/>
                  </a:lnTo>
                  <a:close/>
                </a:path>
              </a:pathLst>
            </a:custGeom>
            <a:ln w="18719">
              <a:solidFill>
                <a:srgbClr val="FFFFFF"/>
              </a:solidFill>
            </a:ln>
          </p:spPr>
          <p:txBody>
            <a:bodyPr wrap="square" lIns="0" tIns="0" rIns="0" bIns="0" rtlCol="0"/>
            <a:lstStyle/>
            <a:p>
              <a:endParaRPr/>
            </a:p>
          </p:txBody>
        </p:sp>
        <p:sp>
          <p:nvSpPr>
            <p:cNvPr id="5" name="object 5"/>
            <p:cNvSpPr/>
            <p:nvPr/>
          </p:nvSpPr>
          <p:spPr>
            <a:xfrm>
              <a:off x="15376257" y="8753758"/>
              <a:ext cx="1948180" cy="454025"/>
            </a:xfrm>
            <a:custGeom>
              <a:avLst/>
              <a:gdLst/>
              <a:ahLst/>
              <a:cxnLst/>
              <a:rect l="l" t="t" r="r" b="b"/>
              <a:pathLst>
                <a:path w="1948180" h="454025">
                  <a:moveTo>
                    <a:pt x="226842" y="453516"/>
                  </a:moveTo>
                  <a:lnTo>
                    <a:pt x="0" y="453516"/>
                  </a:lnTo>
                  <a:lnTo>
                    <a:pt x="0" y="0"/>
                  </a:lnTo>
                  <a:lnTo>
                    <a:pt x="453557" y="0"/>
                  </a:lnTo>
                  <a:lnTo>
                    <a:pt x="453557" y="453516"/>
                  </a:lnTo>
                  <a:lnTo>
                    <a:pt x="226842" y="453516"/>
                  </a:lnTo>
                  <a:close/>
                </a:path>
                <a:path w="1948180" h="454025">
                  <a:moveTo>
                    <a:pt x="973415" y="453516"/>
                  </a:moveTo>
                  <a:lnTo>
                    <a:pt x="746700" y="453516"/>
                  </a:lnTo>
                  <a:lnTo>
                    <a:pt x="746700" y="0"/>
                  </a:lnTo>
                  <a:lnTo>
                    <a:pt x="1200258" y="0"/>
                  </a:lnTo>
                  <a:lnTo>
                    <a:pt x="1200258" y="453516"/>
                  </a:lnTo>
                  <a:lnTo>
                    <a:pt x="973415" y="453516"/>
                  </a:lnTo>
                  <a:close/>
                </a:path>
                <a:path w="1948180" h="454025">
                  <a:moveTo>
                    <a:pt x="1720877" y="453516"/>
                  </a:moveTo>
                  <a:lnTo>
                    <a:pt x="1494035" y="453516"/>
                  </a:lnTo>
                  <a:lnTo>
                    <a:pt x="1494035" y="0"/>
                  </a:lnTo>
                  <a:lnTo>
                    <a:pt x="1947593" y="0"/>
                  </a:lnTo>
                  <a:lnTo>
                    <a:pt x="1947593" y="453516"/>
                  </a:lnTo>
                  <a:lnTo>
                    <a:pt x="1720877" y="453516"/>
                  </a:lnTo>
                  <a:close/>
                </a:path>
              </a:pathLst>
            </a:custGeom>
            <a:ln w="18718">
              <a:solidFill>
                <a:srgbClr val="FFFFFF"/>
              </a:solidFill>
            </a:ln>
          </p:spPr>
          <p:txBody>
            <a:bodyPr wrap="square" lIns="0" tIns="0" rIns="0" bIns="0" rtlCol="0"/>
            <a:lstStyle/>
            <a:p>
              <a:endParaRPr/>
            </a:p>
          </p:txBody>
        </p:sp>
      </p:grpSp>
      <p:sp>
        <p:nvSpPr>
          <p:cNvPr id="7" name="object 7"/>
          <p:cNvSpPr txBox="1">
            <a:spLocks noGrp="1"/>
          </p:cNvSpPr>
          <p:nvPr>
            <p:ph type="ctrTitle"/>
          </p:nvPr>
        </p:nvSpPr>
        <p:spPr>
          <a:xfrm>
            <a:off x="-1289050" y="862704"/>
            <a:ext cx="12482245" cy="939800"/>
          </a:xfrm>
          <a:prstGeom prst="rect">
            <a:avLst/>
          </a:prstGeom>
        </p:spPr>
        <p:txBody>
          <a:bodyPr vert="horz" wrap="square" lIns="0" tIns="12065" rIns="0" bIns="0" rtlCol="0">
            <a:spAutoFit/>
          </a:bodyPr>
          <a:lstStyle/>
          <a:p>
            <a:pPr marL="5862955" algn="l">
              <a:lnSpc>
                <a:spcPct val="100000"/>
              </a:lnSpc>
              <a:spcBef>
                <a:spcPts val="95"/>
              </a:spcBef>
            </a:pPr>
            <a:r>
              <a:rPr spc="-215" dirty="0">
                <a:latin typeface="Times New Roman" panose="02020603050405020304" pitchFamily="18" charset="0"/>
                <a:cs typeface="Times New Roman" panose="02020603050405020304" pitchFamily="18" charset="0"/>
              </a:rPr>
              <a:t>E</a:t>
            </a:r>
            <a:r>
              <a:rPr spc="-320" dirty="0">
                <a:latin typeface="Times New Roman" panose="02020603050405020304" pitchFamily="18" charset="0"/>
                <a:cs typeface="Times New Roman" panose="02020603050405020304" pitchFamily="18" charset="0"/>
              </a:rPr>
              <a:t>v</a:t>
            </a:r>
            <a:r>
              <a:rPr spc="-229" dirty="0">
                <a:latin typeface="Times New Roman" panose="02020603050405020304" pitchFamily="18" charset="0"/>
                <a:cs typeface="Times New Roman" panose="02020603050405020304" pitchFamily="18" charset="0"/>
              </a:rPr>
              <a:t>a</a:t>
            </a:r>
            <a:r>
              <a:rPr spc="-225" dirty="0">
                <a:latin typeface="Times New Roman" panose="02020603050405020304" pitchFamily="18" charset="0"/>
                <a:cs typeface="Times New Roman" panose="02020603050405020304" pitchFamily="18" charset="0"/>
              </a:rPr>
              <a:t>l</a:t>
            </a:r>
            <a:r>
              <a:rPr spc="-320" dirty="0">
                <a:latin typeface="Times New Roman" panose="02020603050405020304" pitchFamily="18" charset="0"/>
                <a:cs typeface="Times New Roman" panose="02020603050405020304" pitchFamily="18" charset="0"/>
              </a:rPr>
              <a:t>u</a:t>
            </a:r>
            <a:r>
              <a:rPr spc="-225" dirty="0">
                <a:latin typeface="Times New Roman" panose="02020603050405020304" pitchFamily="18" charset="0"/>
                <a:cs typeface="Times New Roman" panose="02020603050405020304" pitchFamily="18" charset="0"/>
              </a:rPr>
              <a:t>a</a:t>
            </a:r>
            <a:r>
              <a:rPr spc="-185" dirty="0">
                <a:latin typeface="Times New Roman" panose="02020603050405020304" pitchFamily="18" charset="0"/>
                <a:cs typeface="Times New Roman" panose="02020603050405020304" pitchFamily="18" charset="0"/>
              </a:rPr>
              <a:t>t</a:t>
            </a:r>
            <a:r>
              <a:rPr spc="-225" dirty="0">
                <a:latin typeface="Times New Roman" panose="02020603050405020304" pitchFamily="18" charset="0"/>
                <a:cs typeface="Times New Roman" panose="02020603050405020304" pitchFamily="18" charset="0"/>
              </a:rPr>
              <a:t>i</a:t>
            </a:r>
            <a:r>
              <a:rPr spc="-70" dirty="0">
                <a:latin typeface="Times New Roman" panose="02020603050405020304" pitchFamily="18" charset="0"/>
                <a:cs typeface="Times New Roman" panose="02020603050405020304" pitchFamily="18" charset="0"/>
              </a:rPr>
              <a:t>o</a:t>
            </a:r>
            <a:r>
              <a:rPr spc="-290" dirty="0">
                <a:latin typeface="Times New Roman" panose="02020603050405020304" pitchFamily="18" charset="0"/>
                <a:cs typeface="Times New Roman" panose="02020603050405020304" pitchFamily="18" charset="0"/>
              </a:rPr>
              <a:t>n</a:t>
            </a:r>
            <a:r>
              <a:rPr spc="-425" dirty="0">
                <a:latin typeface="Times New Roman" panose="02020603050405020304" pitchFamily="18" charset="0"/>
                <a:cs typeface="Times New Roman" panose="02020603050405020304" pitchFamily="18" charset="0"/>
              </a:rPr>
              <a:t> </a:t>
            </a:r>
            <a:r>
              <a:rPr spc="270" dirty="0">
                <a:latin typeface="Times New Roman" panose="02020603050405020304" pitchFamily="18" charset="0"/>
                <a:cs typeface="Times New Roman" panose="02020603050405020304" pitchFamily="18" charset="0"/>
              </a:rPr>
              <a:t>M</a:t>
            </a:r>
            <a:r>
              <a:rPr spc="-85" dirty="0">
                <a:latin typeface="Times New Roman" panose="02020603050405020304" pitchFamily="18" charset="0"/>
                <a:cs typeface="Times New Roman" panose="02020603050405020304" pitchFamily="18" charset="0"/>
              </a:rPr>
              <a:t>e</a:t>
            </a:r>
            <a:r>
              <a:rPr spc="-185" dirty="0">
                <a:latin typeface="Times New Roman" panose="02020603050405020304" pitchFamily="18" charset="0"/>
                <a:cs typeface="Times New Roman" panose="02020603050405020304" pitchFamily="18" charset="0"/>
              </a:rPr>
              <a:t>t</a:t>
            </a:r>
            <a:r>
              <a:rPr spc="-330" dirty="0">
                <a:latin typeface="Times New Roman" panose="02020603050405020304" pitchFamily="18" charset="0"/>
                <a:cs typeface="Times New Roman" panose="02020603050405020304" pitchFamily="18" charset="0"/>
              </a:rPr>
              <a:t>r</a:t>
            </a:r>
            <a:r>
              <a:rPr spc="-225" dirty="0">
                <a:latin typeface="Times New Roman" panose="02020603050405020304" pitchFamily="18" charset="0"/>
                <a:cs typeface="Times New Roman" panose="02020603050405020304" pitchFamily="18" charset="0"/>
              </a:rPr>
              <a:t>i</a:t>
            </a:r>
            <a:r>
              <a:rPr spc="215" dirty="0">
                <a:latin typeface="Times New Roman" panose="02020603050405020304" pitchFamily="18" charset="0"/>
                <a:cs typeface="Times New Roman" panose="02020603050405020304" pitchFamily="18" charset="0"/>
              </a:rPr>
              <a:t>c</a:t>
            </a:r>
            <a:r>
              <a:rPr spc="5" dirty="0">
                <a:latin typeface="Times New Roman" panose="02020603050405020304" pitchFamily="18" charset="0"/>
                <a:cs typeface="Times New Roman" panose="02020603050405020304" pitchFamily="18" charset="0"/>
              </a:rPr>
              <a:t>s</a:t>
            </a:r>
          </a:p>
        </p:txBody>
      </p:sp>
      <p:sp>
        <p:nvSpPr>
          <p:cNvPr id="12" name="object 12"/>
          <p:cNvSpPr txBox="1"/>
          <p:nvPr/>
        </p:nvSpPr>
        <p:spPr>
          <a:xfrm>
            <a:off x="1136226" y="2375240"/>
            <a:ext cx="7022465" cy="2287934"/>
          </a:xfrm>
          <a:prstGeom prst="rect">
            <a:avLst/>
          </a:prstGeom>
        </p:spPr>
        <p:txBody>
          <a:bodyPr vert="horz" wrap="square" lIns="0" tIns="27305" rIns="0" bIns="0" rtlCol="0">
            <a:spAutoFit/>
          </a:bodyPr>
          <a:lstStyle/>
          <a:p>
            <a:pPr marL="469265" marR="5080" indent="-457200">
              <a:lnSpc>
                <a:spcPts val="2850"/>
              </a:lnSpc>
              <a:spcBef>
                <a:spcPts val="215"/>
              </a:spcBef>
              <a:buFont typeface="Arial" panose="020B0604020202020204" pitchFamily="34" charset="0"/>
              <a:buChar char="•"/>
            </a:pPr>
            <a:r>
              <a:rPr sz="3200" spc="220" dirty="0">
                <a:solidFill>
                  <a:schemeClr val="bg1"/>
                </a:solidFill>
                <a:latin typeface="Times New Roman" panose="02020603050405020304" pitchFamily="18" charset="0"/>
                <a:cs typeface="Times New Roman" panose="02020603050405020304" pitchFamily="18" charset="0"/>
              </a:rPr>
              <a:t>U</a:t>
            </a:r>
            <a:r>
              <a:rPr sz="3200" spc="30" dirty="0">
                <a:solidFill>
                  <a:schemeClr val="bg1"/>
                </a:solidFill>
                <a:latin typeface="Times New Roman" panose="02020603050405020304" pitchFamily="18" charset="0"/>
                <a:cs typeface="Times New Roman" panose="02020603050405020304" pitchFamily="18" charset="0"/>
              </a:rPr>
              <a:t>si</a:t>
            </a:r>
            <a:r>
              <a:rPr sz="3200" spc="45" dirty="0">
                <a:solidFill>
                  <a:schemeClr val="bg1"/>
                </a:solidFill>
                <a:latin typeface="Times New Roman" panose="02020603050405020304" pitchFamily="18" charset="0"/>
                <a:cs typeface="Times New Roman" panose="02020603050405020304" pitchFamily="18" charset="0"/>
              </a:rPr>
              <a:t>n</a:t>
            </a:r>
            <a:r>
              <a:rPr sz="3200" spc="275" dirty="0">
                <a:solidFill>
                  <a:schemeClr val="bg1"/>
                </a:solidFill>
                <a:latin typeface="Times New Roman" panose="02020603050405020304" pitchFamily="18" charset="0"/>
                <a:cs typeface="Times New Roman" panose="02020603050405020304" pitchFamily="18" charset="0"/>
              </a:rPr>
              <a:t>g</a:t>
            </a:r>
            <a:r>
              <a:rPr sz="3200" spc="-114" dirty="0">
                <a:solidFill>
                  <a:schemeClr val="bg1"/>
                </a:solidFill>
                <a:latin typeface="Times New Roman" panose="02020603050405020304" pitchFamily="18" charset="0"/>
                <a:cs typeface="Times New Roman" panose="02020603050405020304" pitchFamily="18" charset="0"/>
              </a:rPr>
              <a:t> </a:t>
            </a:r>
            <a:r>
              <a:rPr sz="3200" spc="40" dirty="0">
                <a:solidFill>
                  <a:schemeClr val="bg1"/>
                </a:solidFill>
                <a:latin typeface="Times New Roman" panose="02020603050405020304" pitchFamily="18" charset="0"/>
                <a:cs typeface="Times New Roman" panose="02020603050405020304" pitchFamily="18" charset="0"/>
              </a:rPr>
              <a:t>a</a:t>
            </a:r>
            <a:r>
              <a:rPr sz="3200" spc="110" dirty="0">
                <a:solidFill>
                  <a:schemeClr val="bg1"/>
                </a:solidFill>
                <a:latin typeface="Times New Roman" panose="02020603050405020304" pitchFamily="18" charset="0"/>
                <a:cs typeface="Times New Roman" panose="02020603050405020304" pitchFamily="18" charset="0"/>
              </a:rPr>
              <a:t>c</a:t>
            </a:r>
            <a:r>
              <a:rPr sz="3200" spc="50" dirty="0">
                <a:solidFill>
                  <a:schemeClr val="bg1"/>
                </a:solidFill>
                <a:latin typeface="Times New Roman" panose="02020603050405020304" pitchFamily="18" charset="0"/>
                <a:cs typeface="Times New Roman" panose="02020603050405020304" pitchFamily="18" charset="0"/>
              </a:rPr>
              <a:t>cu</a:t>
            </a:r>
            <a:r>
              <a:rPr sz="3200" spc="20" dirty="0">
                <a:solidFill>
                  <a:schemeClr val="bg1"/>
                </a:solidFill>
                <a:latin typeface="Times New Roman" panose="02020603050405020304" pitchFamily="18" charset="0"/>
                <a:cs typeface="Times New Roman" panose="02020603050405020304" pitchFamily="18" charset="0"/>
              </a:rPr>
              <a:t>r</a:t>
            </a:r>
            <a:r>
              <a:rPr sz="3200" spc="40" dirty="0">
                <a:solidFill>
                  <a:schemeClr val="bg1"/>
                </a:solidFill>
                <a:latin typeface="Times New Roman" panose="02020603050405020304" pitchFamily="18" charset="0"/>
                <a:cs typeface="Times New Roman" panose="02020603050405020304" pitchFamily="18" charset="0"/>
              </a:rPr>
              <a:t>a</a:t>
            </a:r>
            <a:r>
              <a:rPr sz="3200" spc="105" dirty="0">
                <a:solidFill>
                  <a:schemeClr val="bg1"/>
                </a:solidFill>
                <a:latin typeface="Times New Roman" panose="02020603050405020304" pitchFamily="18" charset="0"/>
                <a:cs typeface="Times New Roman" panose="02020603050405020304" pitchFamily="18" charset="0"/>
              </a:rPr>
              <a:t>c</a:t>
            </a:r>
            <a:r>
              <a:rPr sz="3200" spc="114" dirty="0">
                <a:solidFill>
                  <a:schemeClr val="bg1"/>
                </a:solidFill>
                <a:latin typeface="Times New Roman" panose="02020603050405020304" pitchFamily="18" charset="0"/>
                <a:cs typeface="Times New Roman" panose="02020603050405020304" pitchFamily="18" charset="0"/>
              </a:rPr>
              <a:t>y</a:t>
            </a:r>
            <a:r>
              <a:rPr sz="3200" spc="-345" dirty="0">
                <a:solidFill>
                  <a:schemeClr val="bg1"/>
                </a:solidFill>
                <a:latin typeface="Times New Roman" panose="02020603050405020304" pitchFamily="18" charset="0"/>
                <a:cs typeface="Times New Roman" panose="02020603050405020304" pitchFamily="18" charset="0"/>
              </a:rPr>
              <a:t>,</a:t>
            </a:r>
            <a:r>
              <a:rPr sz="3200" spc="-114" dirty="0">
                <a:solidFill>
                  <a:schemeClr val="bg1"/>
                </a:solidFill>
                <a:latin typeface="Times New Roman" panose="02020603050405020304" pitchFamily="18" charset="0"/>
                <a:cs typeface="Times New Roman" panose="02020603050405020304" pitchFamily="18" charset="0"/>
              </a:rPr>
              <a:t> </a:t>
            </a:r>
            <a:r>
              <a:rPr sz="3200" spc="30" dirty="0">
                <a:solidFill>
                  <a:schemeClr val="bg1"/>
                </a:solidFill>
                <a:latin typeface="Times New Roman" panose="02020603050405020304" pitchFamily="18" charset="0"/>
                <a:cs typeface="Times New Roman" panose="02020603050405020304" pitchFamily="18" charset="0"/>
              </a:rPr>
              <a:t>p</a:t>
            </a:r>
            <a:r>
              <a:rPr sz="3200" spc="-45" dirty="0">
                <a:solidFill>
                  <a:schemeClr val="bg1"/>
                </a:solidFill>
                <a:latin typeface="Times New Roman" panose="02020603050405020304" pitchFamily="18" charset="0"/>
                <a:cs typeface="Times New Roman" panose="02020603050405020304" pitchFamily="18" charset="0"/>
              </a:rPr>
              <a:t>r</a:t>
            </a:r>
            <a:r>
              <a:rPr sz="3200" spc="114" dirty="0">
                <a:solidFill>
                  <a:schemeClr val="bg1"/>
                </a:solidFill>
                <a:latin typeface="Times New Roman" panose="02020603050405020304" pitchFamily="18" charset="0"/>
                <a:cs typeface="Times New Roman" panose="02020603050405020304" pitchFamily="18" charset="0"/>
              </a:rPr>
              <a:t>e</a:t>
            </a:r>
            <a:r>
              <a:rPr sz="3200" spc="100" dirty="0">
                <a:solidFill>
                  <a:schemeClr val="bg1"/>
                </a:solidFill>
                <a:latin typeface="Times New Roman" panose="02020603050405020304" pitchFamily="18" charset="0"/>
                <a:cs typeface="Times New Roman" panose="02020603050405020304" pitchFamily="18" charset="0"/>
              </a:rPr>
              <a:t>c</a:t>
            </a:r>
            <a:r>
              <a:rPr sz="3200" dirty="0">
                <a:solidFill>
                  <a:schemeClr val="bg1"/>
                </a:solidFill>
                <a:latin typeface="Times New Roman" panose="02020603050405020304" pitchFamily="18" charset="0"/>
                <a:cs typeface="Times New Roman" panose="02020603050405020304" pitchFamily="18" charset="0"/>
              </a:rPr>
              <a:t>isi</a:t>
            </a:r>
            <a:r>
              <a:rPr sz="3200" spc="-5" dirty="0">
                <a:solidFill>
                  <a:schemeClr val="bg1"/>
                </a:solidFill>
                <a:latin typeface="Times New Roman" panose="02020603050405020304" pitchFamily="18" charset="0"/>
                <a:cs typeface="Times New Roman" panose="02020603050405020304" pitchFamily="18" charset="0"/>
              </a:rPr>
              <a:t>o</a:t>
            </a:r>
            <a:r>
              <a:rPr sz="3200" spc="85" dirty="0">
                <a:solidFill>
                  <a:schemeClr val="bg1"/>
                </a:solidFill>
                <a:latin typeface="Times New Roman" panose="02020603050405020304" pitchFamily="18" charset="0"/>
                <a:cs typeface="Times New Roman" panose="02020603050405020304" pitchFamily="18" charset="0"/>
              </a:rPr>
              <a:t>n</a:t>
            </a:r>
            <a:r>
              <a:rPr sz="3200" spc="-345" dirty="0">
                <a:solidFill>
                  <a:schemeClr val="bg1"/>
                </a:solidFill>
                <a:latin typeface="Times New Roman" panose="02020603050405020304" pitchFamily="18" charset="0"/>
                <a:cs typeface="Times New Roman" panose="02020603050405020304" pitchFamily="18" charset="0"/>
              </a:rPr>
              <a:t>,</a:t>
            </a:r>
            <a:r>
              <a:rPr sz="3200" spc="-114" dirty="0">
                <a:solidFill>
                  <a:schemeClr val="bg1"/>
                </a:solidFill>
                <a:latin typeface="Times New Roman" panose="02020603050405020304" pitchFamily="18" charset="0"/>
                <a:cs typeface="Times New Roman" panose="02020603050405020304" pitchFamily="18" charset="0"/>
              </a:rPr>
              <a:t> </a:t>
            </a:r>
            <a:r>
              <a:rPr sz="3200" spc="-160" dirty="0">
                <a:solidFill>
                  <a:schemeClr val="bg1"/>
                </a:solidFill>
                <a:latin typeface="Times New Roman" panose="02020603050405020304" pitchFamily="18" charset="0"/>
                <a:cs typeface="Times New Roman" panose="02020603050405020304" pitchFamily="18" charset="0"/>
              </a:rPr>
              <a:t>r</a:t>
            </a:r>
            <a:r>
              <a:rPr sz="3200" spc="90" dirty="0">
                <a:solidFill>
                  <a:schemeClr val="bg1"/>
                </a:solidFill>
                <a:latin typeface="Times New Roman" panose="02020603050405020304" pitchFamily="18" charset="0"/>
                <a:cs typeface="Times New Roman" panose="02020603050405020304" pitchFamily="18" charset="0"/>
              </a:rPr>
              <a:t>e</a:t>
            </a:r>
            <a:r>
              <a:rPr sz="3200" spc="80" dirty="0">
                <a:solidFill>
                  <a:schemeClr val="bg1"/>
                </a:solidFill>
                <a:latin typeface="Times New Roman" panose="02020603050405020304" pitchFamily="18" charset="0"/>
                <a:cs typeface="Times New Roman" panose="02020603050405020304" pitchFamily="18" charset="0"/>
              </a:rPr>
              <a:t>ca</a:t>
            </a:r>
            <a:r>
              <a:rPr sz="3200" spc="-60" dirty="0">
                <a:solidFill>
                  <a:schemeClr val="bg1"/>
                </a:solidFill>
                <a:latin typeface="Times New Roman" panose="02020603050405020304" pitchFamily="18" charset="0"/>
                <a:cs typeface="Times New Roman" panose="02020603050405020304" pitchFamily="18" charset="0"/>
              </a:rPr>
              <a:t>ll</a:t>
            </a:r>
            <a:r>
              <a:rPr sz="3200" spc="-345" dirty="0">
                <a:solidFill>
                  <a:schemeClr val="bg1"/>
                </a:solidFill>
                <a:latin typeface="Times New Roman" panose="02020603050405020304" pitchFamily="18" charset="0"/>
                <a:cs typeface="Times New Roman" panose="02020603050405020304" pitchFamily="18" charset="0"/>
              </a:rPr>
              <a:t>,</a:t>
            </a:r>
            <a:r>
              <a:rPr sz="3200" spc="-114" dirty="0">
                <a:solidFill>
                  <a:schemeClr val="bg1"/>
                </a:solidFill>
                <a:latin typeface="Times New Roman" panose="02020603050405020304" pitchFamily="18" charset="0"/>
                <a:cs typeface="Times New Roman" panose="02020603050405020304" pitchFamily="18" charset="0"/>
              </a:rPr>
              <a:t> </a:t>
            </a:r>
            <a:r>
              <a:rPr sz="3200" spc="40" dirty="0">
                <a:solidFill>
                  <a:schemeClr val="bg1"/>
                </a:solidFill>
                <a:latin typeface="Times New Roman" panose="02020603050405020304" pitchFamily="18" charset="0"/>
                <a:cs typeface="Times New Roman" panose="02020603050405020304" pitchFamily="18" charset="0"/>
              </a:rPr>
              <a:t>a</a:t>
            </a:r>
            <a:r>
              <a:rPr sz="3200" spc="120" dirty="0">
                <a:solidFill>
                  <a:schemeClr val="bg1"/>
                </a:solidFill>
                <a:latin typeface="Times New Roman" panose="02020603050405020304" pitchFamily="18" charset="0"/>
                <a:cs typeface="Times New Roman" panose="02020603050405020304" pitchFamily="18" charset="0"/>
              </a:rPr>
              <a:t>nd</a:t>
            </a:r>
            <a:r>
              <a:rPr sz="3200" spc="-114" dirty="0">
                <a:solidFill>
                  <a:schemeClr val="bg1"/>
                </a:solidFill>
                <a:latin typeface="Times New Roman" panose="02020603050405020304" pitchFamily="18" charset="0"/>
                <a:cs typeface="Times New Roman" panose="02020603050405020304" pitchFamily="18" charset="0"/>
              </a:rPr>
              <a:t> </a:t>
            </a:r>
            <a:r>
              <a:rPr sz="3200" spc="80" dirty="0">
                <a:solidFill>
                  <a:schemeClr val="bg1"/>
                </a:solidFill>
                <a:latin typeface="Times New Roman" panose="02020603050405020304" pitchFamily="18" charset="0"/>
                <a:cs typeface="Times New Roman" panose="02020603050405020304" pitchFamily="18" charset="0"/>
              </a:rPr>
              <a:t>F</a:t>
            </a:r>
            <a:r>
              <a:rPr sz="3200" spc="-235" dirty="0">
                <a:solidFill>
                  <a:schemeClr val="bg1"/>
                </a:solidFill>
                <a:latin typeface="Times New Roman" panose="02020603050405020304" pitchFamily="18" charset="0"/>
                <a:cs typeface="Times New Roman" panose="02020603050405020304" pitchFamily="18" charset="0"/>
              </a:rPr>
              <a:t>1</a:t>
            </a:r>
            <a:r>
              <a:rPr sz="3200" spc="-114" dirty="0">
                <a:solidFill>
                  <a:schemeClr val="bg1"/>
                </a:solidFill>
                <a:latin typeface="Times New Roman" panose="02020603050405020304" pitchFamily="18" charset="0"/>
                <a:cs typeface="Times New Roman" panose="02020603050405020304" pitchFamily="18" charset="0"/>
              </a:rPr>
              <a:t> </a:t>
            </a:r>
            <a:r>
              <a:rPr sz="3200" spc="145" dirty="0">
                <a:solidFill>
                  <a:schemeClr val="bg1"/>
                </a:solidFill>
                <a:latin typeface="Times New Roman" panose="02020603050405020304" pitchFamily="18" charset="0"/>
                <a:cs typeface="Times New Roman" panose="02020603050405020304" pitchFamily="18" charset="0"/>
              </a:rPr>
              <a:t>s</a:t>
            </a:r>
            <a:r>
              <a:rPr sz="3200" spc="160" dirty="0">
                <a:solidFill>
                  <a:schemeClr val="bg1"/>
                </a:solidFill>
                <a:latin typeface="Times New Roman" panose="02020603050405020304" pitchFamily="18" charset="0"/>
                <a:cs typeface="Times New Roman" panose="02020603050405020304" pitchFamily="18" charset="0"/>
              </a:rPr>
              <a:t>c</a:t>
            </a:r>
            <a:r>
              <a:rPr sz="3200" spc="130" dirty="0">
                <a:solidFill>
                  <a:schemeClr val="bg1"/>
                </a:solidFill>
                <a:latin typeface="Times New Roman" panose="02020603050405020304" pitchFamily="18" charset="0"/>
                <a:cs typeface="Times New Roman" panose="02020603050405020304" pitchFamily="18" charset="0"/>
              </a:rPr>
              <a:t>o</a:t>
            </a:r>
            <a:r>
              <a:rPr sz="3200" spc="-160" dirty="0">
                <a:solidFill>
                  <a:schemeClr val="bg1"/>
                </a:solidFill>
                <a:latin typeface="Times New Roman" panose="02020603050405020304" pitchFamily="18" charset="0"/>
                <a:cs typeface="Times New Roman" panose="02020603050405020304" pitchFamily="18" charset="0"/>
              </a:rPr>
              <a:t>r</a:t>
            </a:r>
            <a:r>
              <a:rPr sz="3200" spc="95" dirty="0">
                <a:solidFill>
                  <a:schemeClr val="bg1"/>
                </a:solidFill>
                <a:latin typeface="Times New Roman" panose="02020603050405020304" pitchFamily="18" charset="0"/>
                <a:cs typeface="Times New Roman" panose="02020603050405020304" pitchFamily="18" charset="0"/>
              </a:rPr>
              <a:t>e</a:t>
            </a:r>
            <a:r>
              <a:rPr sz="3200" spc="-114" dirty="0">
                <a:solidFill>
                  <a:schemeClr val="bg1"/>
                </a:solidFill>
                <a:latin typeface="Times New Roman" panose="02020603050405020304" pitchFamily="18" charset="0"/>
                <a:cs typeface="Times New Roman" panose="02020603050405020304" pitchFamily="18" charset="0"/>
              </a:rPr>
              <a:t> </a:t>
            </a:r>
            <a:r>
              <a:rPr sz="3200" spc="-185" dirty="0">
                <a:solidFill>
                  <a:schemeClr val="bg1"/>
                </a:solidFill>
                <a:latin typeface="Times New Roman" panose="02020603050405020304" pitchFamily="18" charset="0"/>
                <a:cs typeface="Times New Roman" panose="02020603050405020304" pitchFamily="18" charset="0"/>
              </a:rPr>
              <a:t>t</a:t>
            </a:r>
            <a:r>
              <a:rPr sz="3200" spc="95" dirty="0">
                <a:solidFill>
                  <a:schemeClr val="bg1"/>
                </a:solidFill>
                <a:latin typeface="Times New Roman" panose="02020603050405020304" pitchFamily="18" charset="0"/>
                <a:cs typeface="Times New Roman" panose="02020603050405020304" pitchFamily="18" charset="0"/>
              </a:rPr>
              <a:t>o  </a:t>
            </a:r>
            <a:r>
              <a:rPr sz="3200" spc="20" dirty="0">
                <a:solidFill>
                  <a:schemeClr val="bg1"/>
                </a:solidFill>
                <a:latin typeface="Times New Roman" panose="02020603050405020304" pitchFamily="18" charset="0"/>
                <a:cs typeface="Times New Roman" panose="02020603050405020304" pitchFamily="18" charset="0"/>
              </a:rPr>
              <a:t>evaluate</a:t>
            </a:r>
            <a:r>
              <a:rPr sz="3200" spc="-120" dirty="0">
                <a:solidFill>
                  <a:schemeClr val="bg1"/>
                </a:solidFill>
                <a:latin typeface="Times New Roman" panose="02020603050405020304" pitchFamily="18" charset="0"/>
                <a:cs typeface="Times New Roman" panose="02020603050405020304" pitchFamily="18" charset="0"/>
              </a:rPr>
              <a:t> </a:t>
            </a:r>
            <a:r>
              <a:rPr sz="3200" spc="10" dirty="0">
                <a:solidFill>
                  <a:schemeClr val="bg1"/>
                </a:solidFill>
                <a:latin typeface="Times New Roman" panose="02020603050405020304" pitchFamily="18" charset="0"/>
                <a:cs typeface="Times New Roman" panose="02020603050405020304" pitchFamily="18" charset="0"/>
              </a:rPr>
              <a:t>the</a:t>
            </a:r>
            <a:r>
              <a:rPr sz="3200" spc="-114" dirty="0">
                <a:solidFill>
                  <a:schemeClr val="bg1"/>
                </a:solidFill>
                <a:latin typeface="Times New Roman" panose="02020603050405020304" pitchFamily="18" charset="0"/>
                <a:cs typeface="Times New Roman" panose="02020603050405020304" pitchFamily="18" charset="0"/>
              </a:rPr>
              <a:t> </a:t>
            </a:r>
            <a:r>
              <a:rPr sz="3200" spc="50" dirty="0">
                <a:solidFill>
                  <a:schemeClr val="bg1"/>
                </a:solidFill>
                <a:latin typeface="Times New Roman" panose="02020603050405020304" pitchFamily="18" charset="0"/>
                <a:cs typeface="Times New Roman" panose="02020603050405020304" pitchFamily="18" charset="0"/>
              </a:rPr>
              <a:t>performance</a:t>
            </a:r>
            <a:r>
              <a:rPr sz="3200" spc="-120" dirty="0">
                <a:solidFill>
                  <a:schemeClr val="bg1"/>
                </a:solidFill>
                <a:latin typeface="Times New Roman" panose="02020603050405020304" pitchFamily="18" charset="0"/>
                <a:cs typeface="Times New Roman" panose="02020603050405020304" pitchFamily="18" charset="0"/>
              </a:rPr>
              <a:t> </a:t>
            </a:r>
            <a:r>
              <a:rPr sz="3200" spc="10" dirty="0">
                <a:solidFill>
                  <a:schemeClr val="bg1"/>
                </a:solidFill>
                <a:latin typeface="Times New Roman" panose="02020603050405020304" pitchFamily="18" charset="0"/>
                <a:cs typeface="Times New Roman" panose="02020603050405020304" pitchFamily="18" charset="0"/>
              </a:rPr>
              <a:t>of</a:t>
            </a:r>
            <a:r>
              <a:rPr sz="3200" spc="-165" dirty="0">
                <a:solidFill>
                  <a:schemeClr val="bg1"/>
                </a:solidFill>
                <a:latin typeface="Times New Roman" panose="02020603050405020304" pitchFamily="18" charset="0"/>
                <a:cs typeface="Times New Roman" panose="02020603050405020304" pitchFamily="18" charset="0"/>
              </a:rPr>
              <a:t> </a:t>
            </a:r>
            <a:r>
              <a:rPr sz="3200" spc="15" dirty="0">
                <a:solidFill>
                  <a:schemeClr val="bg1"/>
                </a:solidFill>
                <a:latin typeface="Times New Roman" panose="02020603050405020304" pitchFamily="18" charset="0"/>
                <a:cs typeface="Times New Roman" panose="02020603050405020304" pitchFamily="18" charset="0"/>
              </a:rPr>
              <a:t>classiﬁcation</a:t>
            </a:r>
            <a:r>
              <a:rPr sz="3200" spc="-114" dirty="0">
                <a:solidFill>
                  <a:schemeClr val="bg1"/>
                </a:solidFill>
                <a:latin typeface="Times New Roman" panose="02020603050405020304" pitchFamily="18" charset="0"/>
                <a:cs typeface="Times New Roman" panose="02020603050405020304" pitchFamily="18" charset="0"/>
              </a:rPr>
              <a:t> </a:t>
            </a:r>
            <a:r>
              <a:rPr sz="3200" spc="120" dirty="0">
                <a:solidFill>
                  <a:schemeClr val="bg1"/>
                </a:solidFill>
                <a:latin typeface="Times New Roman" panose="02020603050405020304" pitchFamily="18" charset="0"/>
                <a:cs typeface="Times New Roman" panose="02020603050405020304" pitchFamily="18" charset="0"/>
              </a:rPr>
              <a:t>models </a:t>
            </a:r>
            <a:r>
              <a:rPr sz="3200" spc="-710" dirty="0">
                <a:solidFill>
                  <a:schemeClr val="bg1"/>
                </a:solidFill>
                <a:latin typeface="Times New Roman" panose="02020603050405020304" pitchFamily="18" charset="0"/>
                <a:cs typeface="Times New Roman" panose="02020603050405020304" pitchFamily="18" charset="0"/>
              </a:rPr>
              <a:t> </a:t>
            </a:r>
            <a:r>
              <a:rPr sz="3200" spc="-40" dirty="0">
                <a:solidFill>
                  <a:schemeClr val="bg1"/>
                </a:solidFill>
                <a:latin typeface="Times New Roman" panose="02020603050405020304" pitchFamily="18" charset="0"/>
                <a:cs typeface="Times New Roman" panose="02020603050405020304" pitchFamily="18" charset="0"/>
              </a:rPr>
              <a:t>in</a:t>
            </a:r>
            <a:r>
              <a:rPr sz="3200" spc="-120" dirty="0">
                <a:solidFill>
                  <a:schemeClr val="bg1"/>
                </a:solidFill>
                <a:latin typeface="Times New Roman" panose="02020603050405020304" pitchFamily="18" charset="0"/>
                <a:cs typeface="Times New Roman" panose="02020603050405020304" pitchFamily="18" charset="0"/>
              </a:rPr>
              <a:t> </a:t>
            </a:r>
            <a:r>
              <a:rPr sz="3200" spc="55" dirty="0">
                <a:solidFill>
                  <a:schemeClr val="bg1"/>
                </a:solidFill>
                <a:latin typeface="Times New Roman" panose="02020603050405020304" pitchFamily="18" charset="0"/>
                <a:cs typeface="Times New Roman" panose="02020603050405020304" pitchFamily="18" charset="0"/>
              </a:rPr>
              <a:t>deciphering</a:t>
            </a:r>
            <a:r>
              <a:rPr sz="3200" spc="-114" dirty="0">
                <a:solidFill>
                  <a:schemeClr val="bg1"/>
                </a:solidFill>
                <a:latin typeface="Times New Roman" panose="02020603050405020304" pitchFamily="18" charset="0"/>
                <a:cs typeface="Times New Roman" panose="02020603050405020304" pitchFamily="18" charset="0"/>
              </a:rPr>
              <a:t> </a:t>
            </a:r>
            <a:r>
              <a:rPr sz="3200" spc="-10" dirty="0">
                <a:solidFill>
                  <a:schemeClr val="bg1"/>
                </a:solidFill>
                <a:latin typeface="Times New Roman" panose="02020603050405020304" pitchFamily="18" charset="0"/>
                <a:cs typeface="Times New Roman" panose="02020603050405020304" pitchFamily="18" charset="0"/>
              </a:rPr>
              <a:t>particle</a:t>
            </a:r>
            <a:r>
              <a:rPr sz="3200" spc="-114" dirty="0">
                <a:solidFill>
                  <a:schemeClr val="bg1"/>
                </a:solidFill>
                <a:latin typeface="Times New Roman" panose="02020603050405020304" pitchFamily="18" charset="0"/>
                <a:cs typeface="Times New Roman" panose="02020603050405020304" pitchFamily="18" charset="0"/>
              </a:rPr>
              <a:t> </a:t>
            </a:r>
            <a:r>
              <a:rPr sz="3200" spc="90" dirty="0">
                <a:solidFill>
                  <a:schemeClr val="bg1"/>
                </a:solidFill>
                <a:latin typeface="Times New Roman" panose="02020603050405020304" pitchFamily="18" charset="0"/>
                <a:cs typeface="Times New Roman" panose="02020603050405020304" pitchFamily="18" charset="0"/>
              </a:rPr>
              <a:t>physics</a:t>
            </a:r>
            <a:r>
              <a:rPr sz="3200" spc="-114" dirty="0">
                <a:solidFill>
                  <a:schemeClr val="bg1"/>
                </a:solidFill>
                <a:latin typeface="Times New Roman" panose="02020603050405020304" pitchFamily="18" charset="0"/>
                <a:cs typeface="Times New Roman" panose="02020603050405020304" pitchFamily="18" charset="0"/>
              </a:rPr>
              <a:t> </a:t>
            </a:r>
            <a:r>
              <a:rPr sz="3200" spc="-15" dirty="0">
                <a:solidFill>
                  <a:schemeClr val="bg1"/>
                </a:solidFill>
                <a:latin typeface="Times New Roman" panose="02020603050405020304" pitchFamily="18" charset="0"/>
                <a:cs typeface="Times New Roman" panose="02020603050405020304" pitchFamily="18" charset="0"/>
              </a:rPr>
              <a:t>events.</a:t>
            </a:r>
            <a:endParaRPr lang="en-IN" sz="3200" spc="-15" dirty="0">
              <a:solidFill>
                <a:schemeClr val="bg1"/>
              </a:solidFill>
              <a:latin typeface="Times New Roman" panose="02020603050405020304" pitchFamily="18" charset="0"/>
              <a:cs typeface="Times New Roman" panose="02020603050405020304" pitchFamily="18" charset="0"/>
            </a:endParaRPr>
          </a:p>
          <a:p>
            <a:pPr marL="354965" marR="5080" indent="-342900">
              <a:lnSpc>
                <a:spcPts val="2850"/>
              </a:lnSpc>
              <a:spcBef>
                <a:spcPts val="215"/>
              </a:spcBef>
              <a:buFont typeface="Arial" panose="020B0604020202020204" pitchFamily="34" charset="0"/>
              <a:buChar char="•"/>
            </a:pPr>
            <a:endParaRPr lang="en-IN" sz="2400" spc="-15" dirty="0">
              <a:solidFill>
                <a:schemeClr val="bg1"/>
              </a:solidFill>
              <a:latin typeface="Trebuchet MS"/>
              <a:cs typeface="Trebuchet MS"/>
            </a:endParaRPr>
          </a:p>
          <a:p>
            <a:pPr marL="12700" marR="5080" indent="-635">
              <a:lnSpc>
                <a:spcPts val="2850"/>
              </a:lnSpc>
              <a:spcBef>
                <a:spcPts val="215"/>
              </a:spcBef>
            </a:pPr>
            <a:endParaRPr sz="2400" dirty="0">
              <a:solidFill>
                <a:schemeClr val="bg1"/>
              </a:solidFill>
              <a:latin typeface="Trebuchet MS"/>
              <a:cs typeface="Trebuchet MS"/>
            </a:endParaRPr>
          </a:p>
        </p:txBody>
      </p:sp>
      <p:sp>
        <p:nvSpPr>
          <p:cNvPr id="15" name="TextBox 14">
            <a:extLst>
              <a:ext uri="{FF2B5EF4-FFF2-40B4-BE49-F238E27FC236}">
                <a16:creationId xmlns:a16="http://schemas.microsoft.com/office/drawing/2014/main" id="{F3D026B8-8AE0-A537-1F72-5658A1DCAC06}"/>
              </a:ext>
            </a:extLst>
          </p:cNvPr>
          <p:cNvSpPr txBox="1"/>
          <p:nvPr/>
        </p:nvSpPr>
        <p:spPr>
          <a:xfrm>
            <a:off x="844550" y="4408816"/>
            <a:ext cx="9159498" cy="3539430"/>
          </a:xfrm>
          <a:prstGeom prst="rect">
            <a:avLst/>
          </a:prstGeom>
          <a:noFill/>
        </p:spPr>
        <p:txBody>
          <a:bodyPr wrap="square">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The F1 score is a measure of a model’s accuracy that takes into account both precision and recall, where the goal is to classify instances correctly as positive or negative. Precision measures how many of the predicted positive instances were actually positive, while recall measures how many of the actual positive instances were correctly predicted.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A Practical Guide to F1 Score | Aporia">
            <a:extLst>
              <a:ext uri="{FF2B5EF4-FFF2-40B4-BE49-F238E27FC236}">
                <a16:creationId xmlns:a16="http://schemas.microsoft.com/office/drawing/2014/main" id="{97FCCFC3-A820-8759-3582-B0D9DC95A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0846" y="4663174"/>
            <a:ext cx="6024099" cy="17795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4932-EA57-4361-9530-00A1236CF032}"/>
              </a:ext>
            </a:extLst>
          </p:cNvPr>
          <p:cNvSpPr>
            <a:spLocks noGrp="1"/>
          </p:cNvSpPr>
          <p:nvPr>
            <p:ph type="title"/>
          </p:nvPr>
        </p:nvSpPr>
        <p:spPr>
          <a:xfrm>
            <a:off x="5135423" y="1016176"/>
            <a:ext cx="8029853" cy="830997"/>
          </a:xfrm>
        </p:spPr>
        <p:txBody>
          <a:bodyPr/>
          <a:lstStyle/>
          <a:p>
            <a:r>
              <a:rPr lang="en-IN" sz="5400"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9B3F1D73-CF32-7DC2-BB9E-32BF25EB59BA}"/>
              </a:ext>
            </a:extLst>
          </p:cNvPr>
          <p:cNvSpPr>
            <a:spLocks noGrp="1"/>
          </p:cNvSpPr>
          <p:nvPr>
            <p:ph type="body" idx="1"/>
          </p:nvPr>
        </p:nvSpPr>
        <p:spPr>
          <a:xfrm>
            <a:off x="1716583" y="2245214"/>
            <a:ext cx="14524633" cy="6771084"/>
          </a:xfrm>
        </p:spPr>
        <p:txBody>
          <a:bodyPr/>
          <a:lstStyle/>
          <a:p>
            <a:r>
              <a:rPr lang="en-US" sz="4000" dirty="0">
                <a:latin typeface="Times New Roman" panose="02020603050405020304" pitchFamily="18" charset="0"/>
                <a:cs typeface="Times New Roman" panose="02020603050405020304" pitchFamily="18" charset="0"/>
              </a:rPr>
              <a:t>IN THE FIELD OF PARTICLE PHYSICS, ACCURATE IDENTIFICATION AND CLASSIFICATION OF EVENTS ARE CRUCIAL FOR UNDERSTANDING FUNDAMENTAL PARTICLES AND THEIR INTERACTIONS. THE PROVIDED DATASET CONTAINS VARIOUS FEATURES DERIVED FROM PARTICLE PHYSICS EXPERIMENTS, AND THE GOAL IS TO BUILD A MACHINE-LEARNING MODEL TO CLASSIFY EVENTS INTO SIGNAL (S) AND BACKGROUND (B) CATEGORIES. THIS CLASSIFICATION AIDS IN DISTINGUISHING EVENTS OF INTEREST (SIGNAL) FROM BACKGROUND NOISE.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078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07ED-ADDE-B46F-26F6-D946C0E4082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ROC-AUC Curve</a:t>
            </a:r>
          </a:p>
        </p:txBody>
      </p:sp>
      <p:sp>
        <p:nvSpPr>
          <p:cNvPr id="3" name="Text Placeholder 2">
            <a:extLst>
              <a:ext uri="{FF2B5EF4-FFF2-40B4-BE49-F238E27FC236}">
                <a16:creationId xmlns:a16="http://schemas.microsoft.com/office/drawing/2014/main" id="{EC3C202C-7C12-AECB-B7EA-B021F47A1231}"/>
              </a:ext>
            </a:extLst>
          </p:cNvPr>
          <p:cNvSpPr>
            <a:spLocks noGrp="1"/>
          </p:cNvSpPr>
          <p:nvPr>
            <p:ph type="body" idx="1"/>
          </p:nvPr>
        </p:nvSpPr>
        <p:spPr>
          <a:xfrm>
            <a:off x="8083550" y="2787650"/>
            <a:ext cx="9179801" cy="4201150"/>
          </a:xfrm>
        </p:spPr>
        <p:txBody>
          <a:bodyPr/>
          <a:lstStyle/>
          <a:p>
            <a:pPr marL="685800" indent="-6858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ROC (Receiver Operating Characteristic) curve and AUC (Area Under the Curve) are ML metrics used to evaluate the performance of binary classification models</a:t>
            </a:r>
            <a:endParaRPr lang="en-IN" dirty="0">
              <a:latin typeface="Times New Roman" panose="02020603050405020304" pitchFamily="18" charset="0"/>
              <a:cs typeface="Times New Roman" panose="02020603050405020304" pitchFamily="18" charset="0"/>
            </a:endParaRPr>
          </a:p>
        </p:txBody>
      </p:sp>
      <p:pic>
        <p:nvPicPr>
          <p:cNvPr id="1026" name="Picture 2" descr="ROC-AUC">
            <a:extLst>
              <a:ext uri="{FF2B5EF4-FFF2-40B4-BE49-F238E27FC236}">
                <a16:creationId xmlns:a16="http://schemas.microsoft.com/office/drawing/2014/main" id="{48C81DB5-8076-08FA-DF04-16A6A0259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2131237"/>
            <a:ext cx="7239000" cy="723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862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D8C8-E467-BE0A-FB0C-EA95F7902F4D}"/>
              </a:ext>
            </a:extLst>
          </p:cNvPr>
          <p:cNvSpPr>
            <a:spLocks noGrp="1"/>
          </p:cNvSpPr>
          <p:nvPr>
            <p:ph type="title"/>
          </p:nvPr>
        </p:nvSpPr>
        <p:spPr>
          <a:xfrm>
            <a:off x="2216151" y="1016177"/>
            <a:ext cx="10949126" cy="1846659"/>
          </a:xfrm>
        </p:spPr>
        <p:txBody>
          <a:bodyPr/>
          <a:lstStyle/>
          <a:p>
            <a:r>
              <a:rPr lang="en-IN" sz="6000" u="sng" dirty="0">
                <a:latin typeface="Times New Roman" panose="02020603050405020304" pitchFamily="18" charset="0"/>
                <a:cs typeface="Times New Roman" panose="02020603050405020304" pitchFamily="18" charset="0"/>
              </a:rPr>
              <a:t>Comparison of Evaluation Metrics for various ML algorithms </a:t>
            </a:r>
          </a:p>
        </p:txBody>
      </p:sp>
      <p:graphicFrame>
        <p:nvGraphicFramePr>
          <p:cNvPr id="5" name="Table 4">
            <a:extLst>
              <a:ext uri="{FF2B5EF4-FFF2-40B4-BE49-F238E27FC236}">
                <a16:creationId xmlns:a16="http://schemas.microsoft.com/office/drawing/2014/main" id="{C86B01F7-5D2C-25D5-96A1-439716100A20}"/>
              </a:ext>
            </a:extLst>
          </p:cNvPr>
          <p:cNvGraphicFramePr>
            <a:graphicFrameLocks noGrp="1"/>
          </p:cNvGraphicFramePr>
          <p:nvPr>
            <p:extLst>
              <p:ext uri="{D42A27DB-BD31-4B8C-83A1-F6EECF244321}">
                <p14:modId xmlns:p14="http://schemas.microsoft.com/office/powerpoint/2010/main" val="2186269501"/>
              </p:ext>
            </p:extLst>
          </p:nvPr>
        </p:nvGraphicFramePr>
        <p:xfrm>
          <a:off x="2520950" y="5000556"/>
          <a:ext cx="12496800" cy="3959295"/>
        </p:xfrm>
        <a:graphic>
          <a:graphicData uri="http://schemas.openxmlformats.org/drawingml/2006/table">
            <a:tbl>
              <a:tblPr firstRow="1" bandRow="1">
                <a:tableStyleId>{C4B1156A-380E-4F78-BDF5-A606A8083BF9}</a:tableStyleId>
              </a:tblPr>
              <a:tblGrid>
                <a:gridCol w="3124200">
                  <a:extLst>
                    <a:ext uri="{9D8B030D-6E8A-4147-A177-3AD203B41FA5}">
                      <a16:colId xmlns:a16="http://schemas.microsoft.com/office/drawing/2014/main" val="531418683"/>
                    </a:ext>
                  </a:extLst>
                </a:gridCol>
                <a:gridCol w="3124200">
                  <a:extLst>
                    <a:ext uri="{9D8B030D-6E8A-4147-A177-3AD203B41FA5}">
                      <a16:colId xmlns:a16="http://schemas.microsoft.com/office/drawing/2014/main" val="3578729538"/>
                    </a:ext>
                  </a:extLst>
                </a:gridCol>
                <a:gridCol w="3124200">
                  <a:extLst>
                    <a:ext uri="{9D8B030D-6E8A-4147-A177-3AD203B41FA5}">
                      <a16:colId xmlns:a16="http://schemas.microsoft.com/office/drawing/2014/main" val="1913778586"/>
                    </a:ext>
                  </a:extLst>
                </a:gridCol>
                <a:gridCol w="3124200">
                  <a:extLst>
                    <a:ext uri="{9D8B030D-6E8A-4147-A177-3AD203B41FA5}">
                      <a16:colId xmlns:a16="http://schemas.microsoft.com/office/drawing/2014/main" val="705359762"/>
                    </a:ext>
                  </a:extLst>
                </a:gridCol>
              </a:tblGrid>
              <a:tr h="1319765">
                <a:tc>
                  <a:txBody>
                    <a:bodyPr/>
                    <a:lstStyle/>
                    <a:p>
                      <a:r>
                        <a:rPr lang="en-IN" sz="2800" b="0" dirty="0"/>
                        <a:t>Logistic Regression</a:t>
                      </a:r>
                    </a:p>
                  </a:txBody>
                  <a:tcPr/>
                </a:tc>
                <a:tc>
                  <a:txBody>
                    <a:bodyPr/>
                    <a:lstStyle/>
                    <a:p>
                      <a:r>
                        <a:rPr lang="en-IN" sz="2800" b="0" dirty="0"/>
                        <a:t>Train-72.61%</a:t>
                      </a:r>
                    </a:p>
                    <a:p>
                      <a:r>
                        <a:rPr lang="en-IN" sz="2800" b="0" dirty="0"/>
                        <a:t>Test-72.22%</a:t>
                      </a:r>
                    </a:p>
                  </a:txBody>
                  <a:tcPr/>
                </a:tc>
                <a:tc>
                  <a:txBody>
                    <a:bodyPr/>
                    <a:lstStyle/>
                    <a:p>
                      <a:r>
                        <a:rPr lang="en-IN" sz="2800" b="0" dirty="0"/>
                        <a:t>-</a:t>
                      </a:r>
                    </a:p>
                  </a:txBody>
                  <a:tcPr/>
                </a:tc>
                <a:tc>
                  <a:txBody>
                    <a:bodyPr/>
                    <a:lstStyle/>
                    <a:p>
                      <a:r>
                        <a:rPr lang="en-IN" sz="2800" b="0" dirty="0"/>
                        <a:t>73%</a:t>
                      </a:r>
                    </a:p>
                  </a:txBody>
                  <a:tcPr/>
                </a:tc>
                <a:extLst>
                  <a:ext uri="{0D108BD9-81ED-4DB2-BD59-A6C34878D82A}">
                    <a16:rowId xmlns:a16="http://schemas.microsoft.com/office/drawing/2014/main" val="2158977826"/>
                  </a:ext>
                </a:extLst>
              </a:tr>
              <a:tr h="1319765">
                <a:tc>
                  <a:txBody>
                    <a:bodyPr/>
                    <a:lstStyle/>
                    <a:p>
                      <a:r>
                        <a:rPr lang="en-IN" sz="2800" dirty="0"/>
                        <a:t>Decision Tree</a:t>
                      </a:r>
                    </a:p>
                  </a:txBody>
                  <a:tcPr/>
                </a:tc>
                <a:tc>
                  <a:txBody>
                    <a:bodyPr/>
                    <a:lstStyle/>
                    <a:p>
                      <a:r>
                        <a:rPr lang="en-IN" sz="2800" dirty="0"/>
                        <a:t>Train-100%</a:t>
                      </a:r>
                    </a:p>
                    <a:p>
                      <a:r>
                        <a:rPr lang="en-IN" sz="2800" dirty="0"/>
                        <a:t>Test-76.35%</a:t>
                      </a:r>
                    </a:p>
                  </a:txBody>
                  <a:tcPr/>
                </a:tc>
                <a:tc>
                  <a:txBody>
                    <a:bodyPr/>
                    <a:lstStyle/>
                    <a:p>
                      <a:r>
                        <a:rPr lang="en-IN" sz="2800" dirty="0"/>
                        <a:t>Train-80%</a:t>
                      </a:r>
                    </a:p>
                    <a:p>
                      <a:r>
                        <a:rPr lang="en-IN" sz="2800" dirty="0"/>
                        <a:t>Test-79%</a:t>
                      </a:r>
                    </a:p>
                  </a:txBody>
                  <a:tcPr/>
                </a:tc>
                <a:tc>
                  <a:txBody>
                    <a:bodyPr/>
                    <a:lstStyle/>
                    <a:p>
                      <a:r>
                        <a:rPr lang="en-IN" sz="2800" dirty="0"/>
                        <a:t>80%</a:t>
                      </a:r>
                    </a:p>
                  </a:txBody>
                  <a:tcPr/>
                </a:tc>
                <a:extLst>
                  <a:ext uri="{0D108BD9-81ED-4DB2-BD59-A6C34878D82A}">
                    <a16:rowId xmlns:a16="http://schemas.microsoft.com/office/drawing/2014/main" val="3491869391"/>
                  </a:ext>
                </a:extLst>
              </a:tr>
              <a:tr h="1319765">
                <a:tc>
                  <a:txBody>
                    <a:bodyPr/>
                    <a:lstStyle/>
                    <a:p>
                      <a:r>
                        <a:rPr lang="en-IN" sz="2800" b="1" dirty="0"/>
                        <a:t>Random Forest</a:t>
                      </a:r>
                    </a:p>
                  </a:txBody>
                  <a:tcPr/>
                </a:tc>
                <a:tc>
                  <a:txBody>
                    <a:bodyPr/>
                    <a:lstStyle/>
                    <a:p>
                      <a:r>
                        <a:rPr lang="en-IN" sz="2800" b="1" dirty="0"/>
                        <a:t>Train-99.99%</a:t>
                      </a:r>
                    </a:p>
                    <a:p>
                      <a:r>
                        <a:rPr lang="en-IN" sz="2800" b="1" dirty="0"/>
                        <a:t>Test-84%</a:t>
                      </a:r>
                    </a:p>
                  </a:txBody>
                  <a:tcPr/>
                </a:tc>
                <a:tc>
                  <a:txBody>
                    <a:bodyPr/>
                    <a:lstStyle/>
                    <a:p>
                      <a:r>
                        <a:rPr lang="en-IN" sz="2800" b="1" dirty="0"/>
                        <a:t>Train-82%</a:t>
                      </a:r>
                    </a:p>
                    <a:p>
                      <a:r>
                        <a:rPr lang="en-IN" sz="2800" b="1" dirty="0"/>
                        <a:t>Test- 81.4%</a:t>
                      </a:r>
                    </a:p>
                  </a:txBody>
                  <a:tcPr/>
                </a:tc>
                <a:tc>
                  <a:txBody>
                    <a:bodyPr/>
                    <a:lstStyle/>
                    <a:p>
                      <a:r>
                        <a:rPr lang="en-IN" sz="2800" b="1" dirty="0"/>
                        <a:t>82%</a:t>
                      </a:r>
                    </a:p>
                  </a:txBody>
                  <a:tcPr/>
                </a:tc>
                <a:extLst>
                  <a:ext uri="{0D108BD9-81ED-4DB2-BD59-A6C34878D82A}">
                    <a16:rowId xmlns:a16="http://schemas.microsoft.com/office/drawing/2014/main" val="315663105"/>
                  </a:ext>
                </a:extLst>
              </a:tr>
            </a:tbl>
          </a:graphicData>
        </a:graphic>
      </p:graphicFrame>
      <p:graphicFrame>
        <p:nvGraphicFramePr>
          <p:cNvPr id="6" name="Table 5">
            <a:extLst>
              <a:ext uri="{FF2B5EF4-FFF2-40B4-BE49-F238E27FC236}">
                <a16:creationId xmlns:a16="http://schemas.microsoft.com/office/drawing/2014/main" id="{3684C51E-8B05-B3A7-AB40-1F02B2F40B53}"/>
              </a:ext>
            </a:extLst>
          </p:cNvPr>
          <p:cNvGraphicFramePr>
            <a:graphicFrameLocks noGrp="1"/>
          </p:cNvGraphicFramePr>
          <p:nvPr>
            <p:extLst>
              <p:ext uri="{D42A27DB-BD31-4B8C-83A1-F6EECF244321}">
                <p14:modId xmlns:p14="http://schemas.microsoft.com/office/powerpoint/2010/main" val="4038882008"/>
              </p:ext>
            </p:extLst>
          </p:nvPr>
        </p:nvGraphicFramePr>
        <p:xfrm>
          <a:off x="2520950" y="3595606"/>
          <a:ext cx="12496800" cy="1404949"/>
        </p:xfrm>
        <a:graphic>
          <a:graphicData uri="http://schemas.openxmlformats.org/drawingml/2006/table">
            <a:tbl>
              <a:tblPr>
                <a:tableStyleId>{E269D01E-BC32-4049-B463-5C60D7B0CCD2}</a:tableStyleId>
              </a:tblPr>
              <a:tblGrid>
                <a:gridCol w="3132725">
                  <a:extLst>
                    <a:ext uri="{9D8B030D-6E8A-4147-A177-3AD203B41FA5}">
                      <a16:colId xmlns:a16="http://schemas.microsoft.com/office/drawing/2014/main" val="1856224722"/>
                    </a:ext>
                  </a:extLst>
                </a:gridCol>
                <a:gridCol w="3174947">
                  <a:extLst>
                    <a:ext uri="{9D8B030D-6E8A-4147-A177-3AD203B41FA5}">
                      <a16:colId xmlns:a16="http://schemas.microsoft.com/office/drawing/2014/main" val="2907450345"/>
                    </a:ext>
                  </a:extLst>
                </a:gridCol>
                <a:gridCol w="3094564">
                  <a:extLst>
                    <a:ext uri="{9D8B030D-6E8A-4147-A177-3AD203B41FA5}">
                      <a16:colId xmlns:a16="http://schemas.microsoft.com/office/drawing/2014/main" val="90910169"/>
                    </a:ext>
                  </a:extLst>
                </a:gridCol>
                <a:gridCol w="3094564">
                  <a:extLst>
                    <a:ext uri="{9D8B030D-6E8A-4147-A177-3AD203B41FA5}">
                      <a16:colId xmlns:a16="http://schemas.microsoft.com/office/drawing/2014/main" val="1245746519"/>
                    </a:ext>
                  </a:extLst>
                </a:gridCol>
              </a:tblGrid>
              <a:tr h="1404949">
                <a:tc>
                  <a:txBody>
                    <a:bodyPr/>
                    <a:lstStyle/>
                    <a:p>
                      <a:r>
                        <a:rPr lang="en-IN" sz="3200" dirty="0"/>
                        <a:t>Machine Learning Model</a:t>
                      </a:r>
                    </a:p>
                  </a:txBody>
                  <a:tcPr/>
                </a:tc>
                <a:tc>
                  <a:txBody>
                    <a:bodyPr/>
                    <a:lstStyle/>
                    <a:p>
                      <a:r>
                        <a:rPr lang="en-IN" sz="2800" dirty="0"/>
                        <a:t>Accuracy without Hyper Parameter Tuning</a:t>
                      </a:r>
                    </a:p>
                  </a:txBody>
                  <a:tcPr/>
                </a:tc>
                <a:tc>
                  <a:txBody>
                    <a:bodyPr/>
                    <a:lstStyle/>
                    <a:p>
                      <a:r>
                        <a:rPr lang="en-IN" sz="2800" dirty="0"/>
                        <a:t>Accuracy with Hyperparameter Tuning</a:t>
                      </a:r>
                    </a:p>
                  </a:txBody>
                  <a:tcPr/>
                </a:tc>
                <a:tc>
                  <a:txBody>
                    <a:bodyPr/>
                    <a:lstStyle/>
                    <a:p>
                      <a:r>
                        <a:rPr lang="en-IN" sz="3200" dirty="0"/>
                        <a:t>ROC-AUC Curve Value</a:t>
                      </a:r>
                    </a:p>
                  </a:txBody>
                  <a:tcPr/>
                </a:tc>
                <a:extLst>
                  <a:ext uri="{0D108BD9-81ED-4DB2-BD59-A6C34878D82A}">
                    <a16:rowId xmlns:a16="http://schemas.microsoft.com/office/drawing/2014/main" val="2059967141"/>
                  </a:ext>
                </a:extLst>
              </a:tr>
            </a:tbl>
          </a:graphicData>
        </a:graphic>
      </p:graphicFrame>
    </p:spTree>
    <p:extLst>
      <p:ext uri="{BB962C8B-B14F-4D97-AF65-F5344CB8AC3E}">
        <p14:creationId xmlns:p14="http://schemas.microsoft.com/office/powerpoint/2010/main" val="3526580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4FD4-5944-DD49-B52E-2E3B2998CBF0}"/>
              </a:ext>
            </a:extLst>
          </p:cNvPr>
          <p:cNvSpPr>
            <a:spLocks noGrp="1"/>
          </p:cNvSpPr>
          <p:nvPr>
            <p:ph type="title"/>
          </p:nvPr>
        </p:nvSpPr>
        <p:spPr>
          <a:xfrm>
            <a:off x="1986507" y="1016177"/>
            <a:ext cx="11178769" cy="1219116"/>
          </a:xfrm>
        </p:spPr>
        <p:txBody>
          <a:bodyPr/>
          <a:lstStyle/>
          <a:p>
            <a:pPr>
              <a:lnSpc>
                <a:spcPct val="150000"/>
              </a:lnSpc>
            </a:pPr>
            <a:r>
              <a:rPr lang="en-IN" sz="6000" u="sng" dirty="0">
                <a:latin typeface="Times New Roman" panose="02020603050405020304" pitchFamily="18" charset="0"/>
                <a:cs typeface="Times New Roman" panose="02020603050405020304" pitchFamily="18" charset="0"/>
              </a:rPr>
              <a:t>Evaluation Metrics </a:t>
            </a:r>
          </a:p>
        </p:txBody>
      </p:sp>
      <p:sp>
        <p:nvSpPr>
          <p:cNvPr id="4" name="TextBox 3">
            <a:extLst>
              <a:ext uri="{FF2B5EF4-FFF2-40B4-BE49-F238E27FC236}">
                <a16:creationId xmlns:a16="http://schemas.microsoft.com/office/drawing/2014/main" id="{D3F92CF0-AEEB-6CB1-21BF-319BDD02DCC8}"/>
              </a:ext>
            </a:extLst>
          </p:cNvPr>
          <p:cNvSpPr txBox="1"/>
          <p:nvPr/>
        </p:nvSpPr>
        <p:spPr>
          <a:xfrm>
            <a:off x="8997950" y="2606564"/>
            <a:ext cx="5257800" cy="2308324"/>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Accuracy on the train set:</a:t>
            </a:r>
          </a:p>
          <a:p>
            <a:r>
              <a:rPr lang="en-US" sz="3600" dirty="0">
                <a:solidFill>
                  <a:schemeClr val="bg1"/>
                </a:solidFill>
                <a:latin typeface="Times New Roman" panose="02020603050405020304" pitchFamily="18" charset="0"/>
                <a:cs typeface="Times New Roman" panose="02020603050405020304" pitchFamily="18" charset="0"/>
              </a:rPr>
              <a:t> </a:t>
            </a:r>
            <a:r>
              <a:rPr lang="en-US" sz="3600" b="1" dirty="0">
                <a:solidFill>
                  <a:schemeClr val="bg1"/>
                </a:solidFill>
                <a:latin typeface="Times New Roman" panose="02020603050405020304" pitchFamily="18" charset="0"/>
                <a:cs typeface="Times New Roman" panose="02020603050405020304" pitchFamily="18" charset="0"/>
              </a:rPr>
              <a:t>0.814</a:t>
            </a:r>
          </a:p>
          <a:p>
            <a:r>
              <a:rPr lang="en-US" sz="3600" dirty="0">
                <a:solidFill>
                  <a:schemeClr val="bg1"/>
                </a:solidFill>
                <a:latin typeface="Times New Roman" panose="02020603050405020304" pitchFamily="18" charset="0"/>
                <a:cs typeface="Times New Roman" panose="02020603050405020304" pitchFamily="18" charset="0"/>
              </a:rPr>
              <a:t>Accuracy on the test set:</a:t>
            </a:r>
          </a:p>
          <a:p>
            <a:r>
              <a:rPr lang="en-US" sz="3600" dirty="0">
                <a:solidFill>
                  <a:schemeClr val="bg1"/>
                </a:solidFill>
                <a:latin typeface="Times New Roman" panose="02020603050405020304" pitchFamily="18" charset="0"/>
                <a:cs typeface="Times New Roman" panose="02020603050405020304" pitchFamily="18" charset="0"/>
              </a:rPr>
              <a:t> </a:t>
            </a:r>
            <a:r>
              <a:rPr lang="en-US" sz="3600" b="1" dirty="0">
                <a:solidFill>
                  <a:schemeClr val="bg1"/>
                </a:solidFill>
                <a:latin typeface="Times New Roman" panose="02020603050405020304" pitchFamily="18" charset="0"/>
                <a:cs typeface="Times New Roman" panose="02020603050405020304" pitchFamily="18" charset="0"/>
              </a:rPr>
              <a:t>0.814</a:t>
            </a:r>
            <a:endParaRPr lang="en-IN" sz="36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2D0233-36D7-E6B1-C386-9B2A5B80C4FA}"/>
              </a:ext>
            </a:extLst>
          </p:cNvPr>
          <p:cNvPicPr>
            <a:picLocks noChangeAspect="1"/>
          </p:cNvPicPr>
          <p:nvPr/>
        </p:nvPicPr>
        <p:blipFill>
          <a:blip r:embed="rId3"/>
          <a:stretch>
            <a:fillRect/>
          </a:stretch>
        </p:blipFill>
        <p:spPr>
          <a:xfrm>
            <a:off x="1149350" y="2606564"/>
            <a:ext cx="7184106" cy="5591286"/>
          </a:xfrm>
          <a:prstGeom prst="rect">
            <a:avLst/>
          </a:prstGeom>
        </p:spPr>
      </p:pic>
      <p:pic>
        <p:nvPicPr>
          <p:cNvPr id="7" name="Picture 6">
            <a:extLst>
              <a:ext uri="{FF2B5EF4-FFF2-40B4-BE49-F238E27FC236}">
                <a16:creationId xmlns:a16="http://schemas.microsoft.com/office/drawing/2014/main" id="{2BD2C0E9-B87E-4B8B-DD17-172A78EC95DA}"/>
              </a:ext>
            </a:extLst>
          </p:cNvPr>
          <p:cNvPicPr>
            <a:picLocks noChangeAspect="1"/>
          </p:cNvPicPr>
          <p:nvPr/>
        </p:nvPicPr>
        <p:blipFill rotWithShape="1">
          <a:blip r:embed="rId4"/>
          <a:srcRect t="9132"/>
          <a:stretch/>
        </p:blipFill>
        <p:spPr>
          <a:xfrm>
            <a:off x="8468082" y="5402207"/>
            <a:ext cx="9394388" cy="3790996"/>
          </a:xfrm>
          <a:prstGeom prst="rect">
            <a:avLst/>
          </a:prstGeom>
        </p:spPr>
      </p:pic>
    </p:spTree>
    <p:extLst>
      <p:ext uri="{BB962C8B-B14F-4D97-AF65-F5344CB8AC3E}">
        <p14:creationId xmlns:p14="http://schemas.microsoft.com/office/powerpoint/2010/main" val="3239214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6523-2271-8BD3-D21A-3AA54F96A82D}"/>
              </a:ext>
            </a:extLst>
          </p:cNvPr>
          <p:cNvSpPr>
            <a:spLocks noGrp="1"/>
          </p:cNvSpPr>
          <p:nvPr>
            <p:ph type="title"/>
          </p:nvPr>
        </p:nvSpPr>
        <p:spPr>
          <a:xfrm>
            <a:off x="2597150" y="349250"/>
            <a:ext cx="8029853" cy="1231106"/>
          </a:xfrm>
        </p:spPr>
        <p:txBody>
          <a:bodyPr/>
          <a:lstStyle/>
          <a:p>
            <a:r>
              <a:rPr lang="en-IN" sz="8000" dirty="0">
                <a:latin typeface="Times New Roman" panose="02020603050405020304" pitchFamily="18" charset="0"/>
                <a:cs typeface="Times New Roman" panose="02020603050405020304" pitchFamily="18" charset="0"/>
              </a:rPr>
              <a:t>Challenges Faced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22A2D5F-C6DC-DC09-6074-1081712BBCE8}"/>
              </a:ext>
            </a:extLst>
          </p:cNvPr>
          <p:cNvSpPr>
            <a:spLocks noGrp="1"/>
          </p:cNvSpPr>
          <p:nvPr>
            <p:ph type="body" idx="1"/>
          </p:nvPr>
        </p:nvSpPr>
        <p:spPr>
          <a:xfrm>
            <a:off x="1377950" y="1807311"/>
            <a:ext cx="7315200" cy="5416868"/>
          </a:xfrm>
        </p:spPr>
        <p:txBody>
          <a:bodyPr/>
          <a:lstStyle/>
          <a:p>
            <a:pPr marL="685800" indent="-6858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When made model with weight feature every model was overfitting, did feature importance and found out that most model used only weight column in its training.</a:t>
            </a:r>
          </a:p>
          <a:p>
            <a:pPr marL="685800" indent="-6858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By doing research found out that weight feature is a scaling factor given by physicist to give weightage of signal and background but this feature would not be present in real time</a:t>
            </a:r>
          </a:p>
          <a:p>
            <a:pPr marL="685800" indent="-6858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Hence dropped the column to make ml model more realistic with weight feature column these were the accuracy.</a:t>
            </a:r>
          </a:p>
          <a:p>
            <a:pPr marL="685800" indent="-6858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D6E4F2B-51CB-458E-241E-882A5EA85131}"/>
              </a:ext>
            </a:extLst>
          </p:cNvPr>
          <p:cNvGraphicFramePr>
            <a:graphicFrameLocks noGrp="1"/>
          </p:cNvGraphicFramePr>
          <p:nvPr>
            <p:extLst>
              <p:ext uri="{D42A27DB-BD31-4B8C-83A1-F6EECF244321}">
                <p14:modId xmlns:p14="http://schemas.microsoft.com/office/powerpoint/2010/main" val="283212942"/>
              </p:ext>
            </p:extLst>
          </p:nvPr>
        </p:nvGraphicFramePr>
        <p:xfrm>
          <a:off x="8921750" y="2787650"/>
          <a:ext cx="8696310" cy="5416868"/>
        </p:xfrm>
        <a:graphic>
          <a:graphicData uri="http://schemas.openxmlformats.org/drawingml/2006/table">
            <a:tbl>
              <a:tblPr firstRow="1" bandRow="1">
                <a:tableStyleId>{BDBED569-4797-4DF1-A0F4-6AAB3CD982D8}</a:tableStyleId>
              </a:tblPr>
              <a:tblGrid>
                <a:gridCol w="3750679">
                  <a:extLst>
                    <a:ext uri="{9D8B030D-6E8A-4147-A177-3AD203B41FA5}">
                      <a16:colId xmlns:a16="http://schemas.microsoft.com/office/drawing/2014/main" val="2694797953"/>
                    </a:ext>
                  </a:extLst>
                </a:gridCol>
                <a:gridCol w="1954571">
                  <a:extLst>
                    <a:ext uri="{9D8B030D-6E8A-4147-A177-3AD203B41FA5}">
                      <a16:colId xmlns:a16="http://schemas.microsoft.com/office/drawing/2014/main" val="2597179035"/>
                    </a:ext>
                  </a:extLst>
                </a:gridCol>
                <a:gridCol w="2782780">
                  <a:extLst>
                    <a:ext uri="{9D8B030D-6E8A-4147-A177-3AD203B41FA5}">
                      <a16:colId xmlns:a16="http://schemas.microsoft.com/office/drawing/2014/main" val="21745575"/>
                    </a:ext>
                  </a:extLst>
                </a:gridCol>
                <a:gridCol w="208280">
                  <a:extLst>
                    <a:ext uri="{9D8B030D-6E8A-4147-A177-3AD203B41FA5}">
                      <a16:colId xmlns:a16="http://schemas.microsoft.com/office/drawing/2014/main" val="2136058017"/>
                    </a:ext>
                  </a:extLst>
                </a:gridCol>
              </a:tblGrid>
              <a:tr h="1354217">
                <a:tc>
                  <a:txBody>
                    <a:bodyPr/>
                    <a:lstStyle/>
                    <a:p>
                      <a:r>
                        <a:rPr lang="en-IN" sz="4400" b="0" dirty="0">
                          <a:solidFill>
                            <a:schemeClr val="bg1"/>
                          </a:solidFill>
                          <a:latin typeface="Times New Roman" panose="02020603050405020304" pitchFamily="18" charset="0"/>
                          <a:cs typeface="Times New Roman" panose="02020603050405020304" pitchFamily="18" charset="0"/>
                        </a:rPr>
                        <a:t>Model</a:t>
                      </a:r>
                    </a:p>
                  </a:txBody>
                  <a:tcPr/>
                </a:tc>
                <a:tc>
                  <a:txBody>
                    <a:bodyPr/>
                    <a:lstStyle/>
                    <a:p>
                      <a:r>
                        <a:rPr lang="en-IN" sz="4000" dirty="0">
                          <a:solidFill>
                            <a:schemeClr val="bg1"/>
                          </a:solidFill>
                          <a:latin typeface="Times New Roman" panose="02020603050405020304" pitchFamily="18" charset="0"/>
                          <a:cs typeface="Times New Roman" panose="02020603050405020304" pitchFamily="18" charset="0"/>
                        </a:rPr>
                        <a:t>AUC score</a:t>
                      </a:r>
                      <a:endParaRPr lang="en-IN" sz="36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2400" dirty="0">
                          <a:solidFill>
                            <a:schemeClr val="bg1"/>
                          </a:solidFill>
                        </a:rPr>
                        <a:t>AUC SCORE with regularization and tuning</a:t>
                      </a:r>
                    </a:p>
                  </a:txBody>
                  <a:tcPr/>
                </a:tc>
                <a:tc>
                  <a:txBody>
                    <a:bodyPr/>
                    <a:lstStyle/>
                    <a:p>
                      <a:endParaRPr lang="en-IN" sz="3200" dirty="0"/>
                    </a:p>
                  </a:txBody>
                  <a:tcPr/>
                </a:tc>
                <a:extLst>
                  <a:ext uri="{0D108BD9-81ED-4DB2-BD59-A6C34878D82A}">
                    <a16:rowId xmlns:a16="http://schemas.microsoft.com/office/drawing/2014/main" val="1008680809"/>
                  </a:ext>
                </a:extLst>
              </a:tr>
              <a:tr h="1354217">
                <a:tc>
                  <a:txBody>
                    <a:bodyPr/>
                    <a:lstStyle/>
                    <a:p>
                      <a:r>
                        <a:rPr lang="en-IN" sz="3200" dirty="0">
                          <a:solidFill>
                            <a:schemeClr val="bg1"/>
                          </a:solidFill>
                          <a:latin typeface="Times New Roman" panose="02020603050405020304" pitchFamily="18" charset="0"/>
                          <a:cs typeface="Times New Roman" panose="02020603050405020304" pitchFamily="18" charset="0"/>
                        </a:rPr>
                        <a:t>Logistic Regression</a:t>
                      </a:r>
                      <a:endParaRPr lang="en-IN" sz="2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3200" dirty="0">
                          <a:solidFill>
                            <a:schemeClr val="bg1"/>
                          </a:solidFill>
                        </a:rPr>
                        <a:t>99</a:t>
                      </a:r>
                    </a:p>
                  </a:txBody>
                  <a:tcPr/>
                </a:tc>
                <a:tc>
                  <a:txBody>
                    <a:bodyPr/>
                    <a:lstStyle/>
                    <a:p>
                      <a:r>
                        <a:rPr lang="en-IN" sz="3200" dirty="0">
                          <a:solidFill>
                            <a:schemeClr val="bg1"/>
                          </a:solidFill>
                        </a:rPr>
                        <a:t>96</a:t>
                      </a:r>
                      <a:endParaRPr lang="en-IN" sz="2800" dirty="0">
                        <a:solidFill>
                          <a:schemeClr val="bg1"/>
                        </a:solidFill>
                      </a:endParaRPr>
                    </a:p>
                  </a:txBody>
                  <a:tcPr/>
                </a:tc>
                <a:tc>
                  <a:txBody>
                    <a:bodyPr/>
                    <a:lstStyle/>
                    <a:p>
                      <a:endParaRPr lang="en-IN"/>
                    </a:p>
                  </a:txBody>
                  <a:tcPr/>
                </a:tc>
                <a:extLst>
                  <a:ext uri="{0D108BD9-81ED-4DB2-BD59-A6C34878D82A}">
                    <a16:rowId xmlns:a16="http://schemas.microsoft.com/office/drawing/2014/main" val="3679550079"/>
                  </a:ext>
                </a:extLst>
              </a:tr>
              <a:tr h="1354217">
                <a:tc>
                  <a:txBody>
                    <a:bodyPr/>
                    <a:lstStyle/>
                    <a:p>
                      <a:r>
                        <a:rPr lang="en-IN" sz="2800" dirty="0">
                          <a:solidFill>
                            <a:schemeClr val="bg1"/>
                          </a:solidFill>
                          <a:latin typeface="Times New Roman" panose="02020603050405020304" pitchFamily="18" charset="0"/>
                          <a:cs typeface="Times New Roman" panose="02020603050405020304" pitchFamily="18" charset="0"/>
                        </a:rPr>
                        <a:t>Support Vector Machine</a:t>
                      </a:r>
                    </a:p>
                  </a:txBody>
                  <a:tcPr/>
                </a:tc>
                <a:tc>
                  <a:txBody>
                    <a:bodyPr/>
                    <a:lstStyle/>
                    <a:p>
                      <a:r>
                        <a:rPr lang="en-IN" sz="3200" dirty="0">
                          <a:solidFill>
                            <a:schemeClr val="bg1"/>
                          </a:solidFill>
                          <a:latin typeface="Times New Roman" panose="02020603050405020304" pitchFamily="18" charset="0"/>
                          <a:cs typeface="Times New Roman" panose="02020603050405020304" pitchFamily="18" charset="0"/>
                        </a:rPr>
                        <a:t>97</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IN" sz="3200" dirty="0">
                          <a:solidFill>
                            <a:schemeClr val="bg1"/>
                          </a:solidFill>
                        </a:rPr>
                        <a:t>93</a:t>
                      </a:r>
                      <a:endParaRPr lang="en-IN" dirty="0">
                        <a:solidFill>
                          <a:schemeClr val="bg1"/>
                        </a:solidFill>
                      </a:endParaRPr>
                    </a:p>
                  </a:txBody>
                  <a:tcPr/>
                </a:tc>
                <a:tc>
                  <a:txBody>
                    <a:bodyPr/>
                    <a:lstStyle/>
                    <a:p>
                      <a:endParaRPr lang="en-IN"/>
                    </a:p>
                  </a:txBody>
                  <a:tcPr/>
                </a:tc>
                <a:extLst>
                  <a:ext uri="{0D108BD9-81ED-4DB2-BD59-A6C34878D82A}">
                    <a16:rowId xmlns:a16="http://schemas.microsoft.com/office/drawing/2014/main" val="1456663976"/>
                  </a:ext>
                </a:extLst>
              </a:tr>
              <a:tr h="1354217">
                <a:tc>
                  <a:txBody>
                    <a:bodyPr/>
                    <a:lstStyle/>
                    <a:p>
                      <a:r>
                        <a:rPr lang="en-IN" sz="2800" dirty="0">
                          <a:solidFill>
                            <a:schemeClr val="bg1"/>
                          </a:solidFill>
                        </a:rPr>
                        <a:t>Decision Tree and AdaBoost</a:t>
                      </a:r>
                    </a:p>
                  </a:txBody>
                  <a:tcPr/>
                </a:tc>
                <a:tc>
                  <a:txBody>
                    <a:bodyPr/>
                    <a:lstStyle/>
                    <a:p>
                      <a:r>
                        <a:rPr lang="en-IN" sz="2800" dirty="0">
                          <a:solidFill>
                            <a:schemeClr val="bg1"/>
                          </a:solidFill>
                        </a:rPr>
                        <a:t>100</a:t>
                      </a:r>
                    </a:p>
                  </a:txBody>
                  <a:tcPr/>
                </a:tc>
                <a:tc>
                  <a:txBody>
                    <a:bodyPr/>
                    <a:lstStyle/>
                    <a:p>
                      <a:r>
                        <a:rPr lang="en-IN" sz="2800" dirty="0">
                          <a:solidFill>
                            <a:schemeClr val="bg1"/>
                          </a:solidFill>
                        </a:rPr>
                        <a:t>100</a:t>
                      </a:r>
                      <a:endParaRPr lang="en-IN" dirty="0">
                        <a:solidFill>
                          <a:schemeClr val="bg1"/>
                        </a:solidFill>
                      </a:endParaRPr>
                    </a:p>
                  </a:txBody>
                  <a:tcPr/>
                </a:tc>
                <a:tc>
                  <a:txBody>
                    <a:bodyPr/>
                    <a:lstStyle/>
                    <a:p>
                      <a:endParaRPr lang="en-IN" dirty="0"/>
                    </a:p>
                  </a:txBody>
                  <a:tcPr/>
                </a:tc>
                <a:extLst>
                  <a:ext uri="{0D108BD9-81ED-4DB2-BD59-A6C34878D82A}">
                    <a16:rowId xmlns:a16="http://schemas.microsoft.com/office/drawing/2014/main" val="3540531060"/>
                  </a:ext>
                </a:extLst>
              </a:tr>
            </a:tbl>
          </a:graphicData>
        </a:graphic>
      </p:graphicFrame>
    </p:spTree>
    <p:extLst>
      <p:ext uri="{BB962C8B-B14F-4D97-AF65-F5344CB8AC3E}">
        <p14:creationId xmlns:p14="http://schemas.microsoft.com/office/powerpoint/2010/main" val="1864377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8"/>
          </a:xfrm>
          <a:prstGeom prst="rect">
            <a:avLst/>
          </a:prstGeom>
        </p:spPr>
      </p:pic>
      <p:sp>
        <p:nvSpPr>
          <p:cNvPr id="3" name="object 3"/>
          <p:cNvSpPr/>
          <p:nvPr/>
        </p:nvSpPr>
        <p:spPr>
          <a:xfrm>
            <a:off x="14899583" y="8753758"/>
            <a:ext cx="454025" cy="454025"/>
          </a:xfrm>
          <a:custGeom>
            <a:avLst/>
            <a:gdLst/>
            <a:ahLst/>
            <a:cxnLst/>
            <a:rect l="l" t="t" r="r" b="b"/>
            <a:pathLst>
              <a:path w="454025" h="454025">
                <a:moveTo>
                  <a:pt x="226842" y="453516"/>
                </a:moveTo>
                <a:lnTo>
                  <a:pt x="0" y="453516"/>
                </a:lnTo>
                <a:lnTo>
                  <a:pt x="0" y="0"/>
                </a:lnTo>
                <a:lnTo>
                  <a:pt x="453684" y="0"/>
                </a:lnTo>
                <a:lnTo>
                  <a:pt x="453684" y="453516"/>
                </a:lnTo>
                <a:lnTo>
                  <a:pt x="226842" y="453516"/>
                </a:lnTo>
                <a:close/>
              </a:path>
            </a:pathLst>
          </a:custGeom>
          <a:ln w="18718">
            <a:solidFill>
              <a:srgbClr val="FFFFFF"/>
            </a:solidFill>
          </a:ln>
        </p:spPr>
        <p:txBody>
          <a:bodyPr wrap="square" lIns="0" tIns="0" rIns="0" bIns="0" rtlCol="0"/>
          <a:lstStyle/>
          <a:p>
            <a:endParaRPr/>
          </a:p>
        </p:txBody>
      </p:sp>
      <p:sp>
        <p:nvSpPr>
          <p:cNvPr id="4" name="object 4"/>
          <p:cNvSpPr/>
          <p:nvPr/>
        </p:nvSpPr>
        <p:spPr>
          <a:xfrm>
            <a:off x="15647046" y="8753758"/>
            <a:ext cx="454025" cy="454025"/>
          </a:xfrm>
          <a:custGeom>
            <a:avLst/>
            <a:gdLst/>
            <a:ahLst/>
            <a:cxnLst/>
            <a:rect l="l" t="t" r="r" b="b"/>
            <a:pathLst>
              <a:path w="454025" h="454025">
                <a:moveTo>
                  <a:pt x="226715" y="453516"/>
                </a:moveTo>
                <a:lnTo>
                  <a:pt x="0" y="453516"/>
                </a:lnTo>
                <a:lnTo>
                  <a:pt x="0" y="0"/>
                </a:lnTo>
                <a:lnTo>
                  <a:pt x="453557" y="0"/>
                </a:lnTo>
                <a:lnTo>
                  <a:pt x="453557" y="453516"/>
                </a:lnTo>
                <a:lnTo>
                  <a:pt x="226715" y="453516"/>
                </a:lnTo>
                <a:close/>
              </a:path>
            </a:pathLst>
          </a:custGeom>
          <a:ln w="18718">
            <a:solidFill>
              <a:srgbClr val="FFFFFF"/>
            </a:solidFill>
          </a:ln>
        </p:spPr>
        <p:txBody>
          <a:bodyPr wrap="square" lIns="0" tIns="0" rIns="0" bIns="0" rtlCol="0"/>
          <a:lstStyle/>
          <a:p>
            <a:endParaRPr/>
          </a:p>
        </p:txBody>
      </p:sp>
      <p:sp>
        <p:nvSpPr>
          <p:cNvPr id="5" name="object 5"/>
          <p:cNvSpPr/>
          <p:nvPr/>
        </p:nvSpPr>
        <p:spPr>
          <a:xfrm>
            <a:off x="16393619" y="8753758"/>
            <a:ext cx="454025" cy="454025"/>
          </a:xfrm>
          <a:custGeom>
            <a:avLst/>
            <a:gdLst/>
            <a:ahLst/>
            <a:cxnLst/>
            <a:rect l="l" t="t" r="r" b="b"/>
            <a:pathLst>
              <a:path w="454025" h="454025">
                <a:moveTo>
                  <a:pt x="226842" y="453516"/>
                </a:moveTo>
                <a:lnTo>
                  <a:pt x="0" y="453516"/>
                </a:lnTo>
                <a:lnTo>
                  <a:pt x="0" y="0"/>
                </a:lnTo>
                <a:lnTo>
                  <a:pt x="453557" y="0"/>
                </a:lnTo>
                <a:lnTo>
                  <a:pt x="453557" y="453516"/>
                </a:lnTo>
                <a:lnTo>
                  <a:pt x="226842" y="453516"/>
                </a:lnTo>
                <a:close/>
              </a:path>
            </a:pathLst>
          </a:custGeom>
          <a:ln w="18718">
            <a:solidFill>
              <a:srgbClr val="FFFFFF"/>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591831" y="3168650"/>
            <a:ext cx="3785616" cy="2373122"/>
          </a:xfrm>
          <a:prstGeom prst="rect">
            <a:avLst/>
          </a:prstGeom>
        </p:spPr>
      </p:pic>
      <p:sp>
        <p:nvSpPr>
          <p:cNvPr id="10" name="object 10"/>
          <p:cNvSpPr txBox="1"/>
          <p:nvPr/>
        </p:nvSpPr>
        <p:spPr>
          <a:xfrm>
            <a:off x="6969278" y="1797050"/>
            <a:ext cx="8432165" cy="5796267"/>
          </a:xfrm>
          <a:prstGeom prst="rect">
            <a:avLst/>
          </a:prstGeom>
        </p:spPr>
        <p:txBody>
          <a:bodyPr vert="horz" wrap="square" lIns="0" tIns="27305" rIns="0" bIns="0" rtlCol="0">
            <a:spAutoFit/>
          </a:bodyPr>
          <a:lstStyle/>
          <a:p>
            <a:pPr marL="584200" marR="5080" indent="-571500">
              <a:lnSpc>
                <a:spcPct val="150000"/>
              </a:lnSpc>
              <a:spcBef>
                <a:spcPts val="215"/>
              </a:spcBef>
              <a:buFont typeface="Wingdings" panose="05000000000000000000" pitchFamily="2" charset="2"/>
              <a:buChar char="Ø"/>
            </a:pPr>
            <a:r>
              <a:rPr sz="3600" spc="165" dirty="0">
                <a:solidFill>
                  <a:schemeClr val="bg1"/>
                </a:solidFill>
                <a:latin typeface="Times New Roman" panose="02020603050405020304" pitchFamily="18" charset="0"/>
                <a:cs typeface="Times New Roman" panose="02020603050405020304" pitchFamily="18" charset="0"/>
              </a:rPr>
              <a:t>E</a:t>
            </a:r>
            <a:r>
              <a:rPr sz="3600" spc="70" dirty="0">
                <a:solidFill>
                  <a:schemeClr val="bg1"/>
                </a:solidFill>
                <a:latin typeface="Times New Roman" panose="02020603050405020304" pitchFamily="18" charset="0"/>
                <a:cs typeface="Times New Roman" panose="02020603050405020304" pitchFamily="18" charset="0"/>
              </a:rPr>
              <a:t>xp</a:t>
            </a:r>
            <a:r>
              <a:rPr sz="3600" spc="25" dirty="0">
                <a:solidFill>
                  <a:schemeClr val="bg1"/>
                </a:solidFill>
                <a:latin typeface="Times New Roman" panose="02020603050405020304" pitchFamily="18" charset="0"/>
                <a:cs typeface="Times New Roman" panose="02020603050405020304" pitchFamily="18" charset="0"/>
              </a:rPr>
              <a:t>l</a:t>
            </a:r>
            <a:r>
              <a:rPr sz="3600" spc="45" dirty="0">
                <a:solidFill>
                  <a:schemeClr val="bg1"/>
                </a:solidFill>
                <a:latin typeface="Times New Roman" panose="02020603050405020304" pitchFamily="18" charset="0"/>
                <a:cs typeface="Times New Roman" panose="02020603050405020304" pitchFamily="18" charset="0"/>
              </a:rPr>
              <a:t>o</a:t>
            </a:r>
            <a:r>
              <a:rPr sz="3600" spc="25" dirty="0">
                <a:solidFill>
                  <a:schemeClr val="bg1"/>
                </a:solidFill>
                <a:latin typeface="Times New Roman" panose="02020603050405020304" pitchFamily="18" charset="0"/>
                <a:cs typeface="Times New Roman" panose="02020603050405020304" pitchFamily="18" charset="0"/>
              </a:rPr>
              <a:t>ring</a:t>
            </a:r>
            <a:r>
              <a:rPr sz="3600" spc="-114" dirty="0">
                <a:solidFill>
                  <a:schemeClr val="bg1"/>
                </a:solidFill>
                <a:latin typeface="Times New Roman" panose="02020603050405020304" pitchFamily="18" charset="0"/>
                <a:cs typeface="Times New Roman" panose="02020603050405020304" pitchFamily="18" charset="0"/>
              </a:rPr>
              <a:t> </a:t>
            </a:r>
            <a:r>
              <a:rPr sz="3600" spc="10" dirty="0">
                <a:solidFill>
                  <a:schemeClr val="bg1"/>
                </a:solidFill>
                <a:latin typeface="Times New Roman" panose="02020603050405020304" pitchFamily="18" charset="0"/>
                <a:cs typeface="Times New Roman" panose="02020603050405020304" pitchFamily="18" charset="0"/>
              </a:rPr>
              <a:t>the</a:t>
            </a:r>
            <a:r>
              <a:rPr sz="3600" spc="-114" dirty="0">
                <a:solidFill>
                  <a:schemeClr val="bg1"/>
                </a:solidFill>
                <a:latin typeface="Times New Roman" panose="02020603050405020304" pitchFamily="18" charset="0"/>
                <a:cs typeface="Times New Roman" panose="02020603050405020304" pitchFamily="18" charset="0"/>
              </a:rPr>
              <a:t> </a:t>
            </a:r>
            <a:r>
              <a:rPr sz="3600" spc="135" dirty="0">
                <a:solidFill>
                  <a:schemeClr val="bg1"/>
                </a:solidFill>
                <a:latin typeface="Times New Roman" panose="02020603050405020304" pitchFamily="18" charset="0"/>
                <a:cs typeface="Times New Roman" panose="02020603050405020304" pitchFamily="18" charset="0"/>
              </a:rPr>
              <a:t>p</a:t>
            </a:r>
            <a:r>
              <a:rPr sz="3600" spc="114" dirty="0">
                <a:solidFill>
                  <a:schemeClr val="bg1"/>
                </a:solidFill>
                <a:latin typeface="Times New Roman" panose="02020603050405020304" pitchFamily="18" charset="0"/>
                <a:cs typeface="Times New Roman" panose="02020603050405020304" pitchFamily="18" charset="0"/>
              </a:rPr>
              <a:t>o</a:t>
            </a:r>
            <a:r>
              <a:rPr sz="3600" spc="-185" dirty="0">
                <a:solidFill>
                  <a:schemeClr val="bg1"/>
                </a:solidFill>
                <a:latin typeface="Times New Roman" panose="02020603050405020304" pitchFamily="18" charset="0"/>
                <a:cs typeface="Times New Roman" panose="02020603050405020304" pitchFamily="18" charset="0"/>
              </a:rPr>
              <a:t>t</a:t>
            </a:r>
            <a:r>
              <a:rPr sz="3600" spc="90" dirty="0">
                <a:solidFill>
                  <a:schemeClr val="bg1"/>
                </a:solidFill>
                <a:latin typeface="Times New Roman" panose="02020603050405020304" pitchFamily="18" charset="0"/>
                <a:cs typeface="Times New Roman" panose="02020603050405020304" pitchFamily="18" charset="0"/>
              </a:rPr>
              <a:t>e</a:t>
            </a:r>
            <a:r>
              <a:rPr sz="3600" spc="70" dirty="0">
                <a:solidFill>
                  <a:schemeClr val="bg1"/>
                </a:solidFill>
                <a:latin typeface="Times New Roman" panose="02020603050405020304" pitchFamily="18" charset="0"/>
                <a:cs typeface="Times New Roman" panose="02020603050405020304" pitchFamily="18" charset="0"/>
              </a:rPr>
              <a:t>n</a:t>
            </a:r>
            <a:r>
              <a:rPr sz="3600" spc="-75" dirty="0">
                <a:solidFill>
                  <a:schemeClr val="bg1"/>
                </a:solidFill>
                <a:latin typeface="Times New Roman" panose="02020603050405020304" pitchFamily="18" charset="0"/>
                <a:cs typeface="Times New Roman" panose="02020603050405020304" pitchFamily="18" charset="0"/>
              </a:rPr>
              <a:t>ti</a:t>
            </a:r>
            <a:r>
              <a:rPr sz="3600" spc="-120" dirty="0">
                <a:solidFill>
                  <a:schemeClr val="bg1"/>
                </a:solidFill>
                <a:latin typeface="Times New Roman" panose="02020603050405020304" pitchFamily="18" charset="0"/>
                <a:cs typeface="Times New Roman" panose="02020603050405020304" pitchFamily="18" charset="0"/>
              </a:rPr>
              <a:t>a</a:t>
            </a:r>
            <a:r>
              <a:rPr sz="3600" spc="-60" dirty="0">
                <a:solidFill>
                  <a:schemeClr val="bg1"/>
                </a:solidFill>
                <a:latin typeface="Times New Roman" panose="02020603050405020304" pitchFamily="18" charset="0"/>
                <a:cs typeface="Times New Roman" panose="02020603050405020304" pitchFamily="18" charset="0"/>
              </a:rPr>
              <a:t>l</a:t>
            </a:r>
            <a:r>
              <a:rPr sz="3600" spc="-190" dirty="0">
                <a:solidFill>
                  <a:schemeClr val="bg1"/>
                </a:solidFill>
                <a:latin typeface="Times New Roman" panose="02020603050405020304" pitchFamily="18" charset="0"/>
                <a:cs typeface="Times New Roman" panose="02020603050405020304" pitchFamily="18" charset="0"/>
              </a:rPr>
              <a:t> </a:t>
            </a:r>
            <a:r>
              <a:rPr sz="3600" spc="114" dirty="0">
                <a:solidFill>
                  <a:schemeClr val="bg1"/>
                </a:solidFill>
                <a:latin typeface="Times New Roman" panose="02020603050405020304" pitchFamily="18" charset="0"/>
                <a:cs typeface="Times New Roman" panose="02020603050405020304" pitchFamily="18" charset="0"/>
              </a:rPr>
              <a:t>o</a:t>
            </a:r>
            <a:r>
              <a:rPr sz="3600" spc="-100" dirty="0">
                <a:solidFill>
                  <a:schemeClr val="bg1"/>
                </a:solidFill>
                <a:latin typeface="Times New Roman" panose="02020603050405020304" pitchFamily="18" charset="0"/>
                <a:cs typeface="Times New Roman" panose="02020603050405020304" pitchFamily="18" charset="0"/>
              </a:rPr>
              <a:t>f</a:t>
            </a:r>
            <a:r>
              <a:rPr sz="3600" spc="-165" dirty="0">
                <a:solidFill>
                  <a:schemeClr val="bg1"/>
                </a:solidFill>
                <a:latin typeface="Times New Roman" panose="02020603050405020304" pitchFamily="18" charset="0"/>
                <a:cs typeface="Times New Roman" panose="02020603050405020304" pitchFamily="18" charset="0"/>
              </a:rPr>
              <a:t> </a:t>
            </a:r>
            <a:r>
              <a:rPr sz="3600" spc="145" dirty="0">
                <a:solidFill>
                  <a:schemeClr val="bg1"/>
                </a:solidFill>
                <a:latin typeface="Times New Roman" panose="02020603050405020304" pitchFamily="18" charset="0"/>
                <a:cs typeface="Times New Roman" panose="02020603050405020304" pitchFamily="18" charset="0"/>
              </a:rPr>
              <a:t>d</a:t>
            </a:r>
            <a:r>
              <a:rPr sz="3600" spc="90" dirty="0">
                <a:solidFill>
                  <a:schemeClr val="bg1"/>
                </a:solidFill>
                <a:latin typeface="Times New Roman" panose="02020603050405020304" pitchFamily="18" charset="0"/>
                <a:cs typeface="Times New Roman" panose="02020603050405020304" pitchFamily="18" charset="0"/>
              </a:rPr>
              <a:t>ee</a:t>
            </a:r>
            <a:r>
              <a:rPr sz="3600" spc="140" dirty="0">
                <a:solidFill>
                  <a:schemeClr val="bg1"/>
                </a:solidFill>
                <a:latin typeface="Times New Roman" panose="02020603050405020304" pitchFamily="18" charset="0"/>
                <a:cs typeface="Times New Roman" panose="02020603050405020304" pitchFamily="18" charset="0"/>
              </a:rPr>
              <a:t>p</a:t>
            </a:r>
            <a:r>
              <a:rPr sz="3600" spc="-114" dirty="0">
                <a:solidFill>
                  <a:schemeClr val="bg1"/>
                </a:solidFill>
                <a:latin typeface="Times New Roman" panose="02020603050405020304" pitchFamily="18" charset="0"/>
                <a:cs typeface="Times New Roman" panose="02020603050405020304" pitchFamily="18" charset="0"/>
              </a:rPr>
              <a:t> </a:t>
            </a:r>
            <a:r>
              <a:rPr sz="3600" spc="15" dirty="0">
                <a:solidFill>
                  <a:schemeClr val="bg1"/>
                </a:solidFill>
                <a:latin typeface="Times New Roman" panose="02020603050405020304" pitchFamily="18" charset="0"/>
                <a:cs typeface="Times New Roman" panose="02020603050405020304" pitchFamily="18" charset="0"/>
              </a:rPr>
              <a:t>l</a:t>
            </a:r>
            <a:r>
              <a:rPr sz="3600" spc="20" dirty="0">
                <a:solidFill>
                  <a:schemeClr val="bg1"/>
                </a:solidFill>
                <a:latin typeface="Times New Roman" panose="02020603050405020304" pitchFamily="18" charset="0"/>
                <a:cs typeface="Times New Roman" panose="02020603050405020304" pitchFamily="18" charset="0"/>
              </a:rPr>
              <a:t>e</a:t>
            </a:r>
            <a:r>
              <a:rPr sz="3600" spc="-10" dirty="0">
                <a:solidFill>
                  <a:schemeClr val="bg1"/>
                </a:solidFill>
                <a:latin typeface="Times New Roman" panose="02020603050405020304" pitchFamily="18" charset="0"/>
                <a:cs typeface="Times New Roman" panose="02020603050405020304" pitchFamily="18" charset="0"/>
              </a:rPr>
              <a:t>arni</a:t>
            </a:r>
            <a:r>
              <a:rPr sz="3600" spc="-15" dirty="0">
                <a:solidFill>
                  <a:schemeClr val="bg1"/>
                </a:solidFill>
                <a:latin typeface="Times New Roman" panose="02020603050405020304" pitchFamily="18" charset="0"/>
                <a:cs typeface="Times New Roman" panose="02020603050405020304" pitchFamily="18" charset="0"/>
              </a:rPr>
              <a:t>n</a:t>
            </a:r>
            <a:r>
              <a:rPr sz="3600" spc="275" dirty="0">
                <a:solidFill>
                  <a:schemeClr val="bg1"/>
                </a:solidFill>
                <a:latin typeface="Times New Roman" panose="02020603050405020304" pitchFamily="18" charset="0"/>
                <a:cs typeface="Times New Roman" panose="02020603050405020304" pitchFamily="18" charset="0"/>
              </a:rPr>
              <a:t>g</a:t>
            </a:r>
            <a:r>
              <a:rPr sz="3600" spc="-114" dirty="0">
                <a:solidFill>
                  <a:schemeClr val="bg1"/>
                </a:solidFill>
                <a:latin typeface="Times New Roman" panose="02020603050405020304" pitchFamily="18" charset="0"/>
                <a:cs typeface="Times New Roman" panose="02020603050405020304" pitchFamily="18" charset="0"/>
              </a:rPr>
              <a:t> </a:t>
            </a:r>
            <a:r>
              <a:rPr sz="3600" spc="60" dirty="0">
                <a:solidFill>
                  <a:schemeClr val="bg1"/>
                </a:solidFill>
                <a:latin typeface="Times New Roman" panose="02020603050405020304" pitchFamily="18" charset="0"/>
                <a:cs typeface="Times New Roman" panose="02020603050405020304" pitchFamily="18" charset="0"/>
              </a:rPr>
              <a:t>an</a:t>
            </a:r>
            <a:r>
              <a:rPr sz="3600" spc="150" dirty="0">
                <a:solidFill>
                  <a:schemeClr val="bg1"/>
                </a:solidFill>
                <a:latin typeface="Times New Roman" panose="02020603050405020304" pitchFamily="18" charset="0"/>
                <a:cs typeface="Times New Roman" panose="02020603050405020304" pitchFamily="18" charset="0"/>
              </a:rPr>
              <a:t>d</a:t>
            </a:r>
            <a:r>
              <a:rPr sz="3600" spc="-114" dirty="0">
                <a:solidFill>
                  <a:schemeClr val="bg1"/>
                </a:solidFill>
                <a:latin typeface="Times New Roman" panose="02020603050405020304" pitchFamily="18" charset="0"/>
                <a:cs typeface="Times New Roman" panose="02020603050405020304" pitchFamily="18" charset="0"/>
              </a:rPr>
              <a:t> </a:t>
            </a:r>
            <a:r>
              <a:rPr sz="3600" spc="135" dirty="0">
                <a:solidFill>
                  <a:schemeClr val="bg1"/>
                </a:solidFill>
                <a:latin typeface="Times New Roman" panose="02020603050405020304" pitchFamily="18" charset="0"/>
                <a:cs typeface="Times New Roman" panose="02020603050405020304" pitchFamily="18" charset="0"/>
              </a:rPr>
              <a:t>q</a:t>
            </a:r>
            <a:r>
              <a:rPr sz="3600" spc="80" dirty="0">
                <a:solidFill>
                  <a:schemeClr val="bg1"/>
                </a:solidFill>
                <a:latin typeface="Times New Roman" panose="02020603050405020304" pitchFamily="18" charset="0"/>
                <a:cs typeface="Times New Roman" panose="02020603050405020304" pitchFamily="18" charset="0"/>
              </a:rPr>
              <a:t>u</a:t>
            </a:r>
            <a:r>
              <a:rPr sz="3600" spc="70" dirty="0">
                <a:solidFill>
                  <a:schemeClr val="bg1"/>
                </a:solidFill>
                <a:latin typeface="Times New Roman" panose="02020603050405020304" pitchFamily="18" charset="0"/>
                <a:cs typeface="Times New Roman" panose="02020603050405020304" pitchFamily="18" charset="0"/>
              </a:rPr>
              <a:t>an</a:t>
            </a:r>
            <a:r>
              <a:rPr sz="3600" spc="45" dirty="0">
                <a:solidFill>
                  <a:schemeClr val="bg1"/>
                </a:solidFill>
                <a:latin typeface="Times New Roman" panose="02020603050405020304" pitchFamily="18" charset="0"/>
                <a:cs typeface="Times New Roman" panose="02020603050405020304" pitchFamily="18" charset="0"/>
              </a:rPr>
              <a:t>tum  </a:t>
            </a:r>
            <a:r>
              <a:rPr sz="3600" spc="80" dirty="0">
                <a:solidFill>
                  <a:schemeClr val="bg1"/>
                </a:solidFill>
                <a:latin typeface="Times New Roman" panose="02020603050405020304" pitchFamily="18" charset="0"/>
                <a:cs typeface="Times New Roman" panose="02020603050405020304" pitchFamily="18" charset="0"/>
              </a:rPr>
              <a:t>computing</a:t>
            </a:r>
            <a:r>
              <a:rPr sz="3600" spc="-110" dirty="0">
                <a:solidFill>
                  <a:schemeClr val="bg1"/>
                </a:solidFill>
                <a:latin typeface="Times New Roman" panose="02020603050405020304" pitchFamily="18" charset="0"/>
                <a:cs typeface="Times New Roman" panose="02020603050405020304" pitchFamily="18" charset="0"/>
              </a:rPr>
              <a:t> </a:t>
            </a:r>
            <a:r>
              <a:rPr sz="3600" spc="-40" dirty="0">
                <a:solidFill>
                  <a:schemeClr val="bg1"/>
                </a:solidFill>
                <a:latin typeface="Times New Roman" panose="02020603050405020304" pitchFamily="18" charset="0"/>
                <a:cs typeface="Times New Roman" panose="02020603050405020304" pitchFamily="18" charset="0"/>
              </a:rPr>
              <a:t>in</a:t>
            </a:r>
            <a:r>
              <a:rPr sz="3600" spc="-105" dirty="0">
                <a:solidFill>
                  <a:schemeClr val="bg1"/>
                </a:solidFill>
                <a:latin typeface="Times New Roman" panose="02020603050405020304" pitchFamily="18" charset="0"/>
                <a:cs typeface="Times New Roman" panose="02020603050405020304" pitchFamily="18" charset="0"/>
              </a:rPr>
              <a:t> </a:t>
            </a:r>
            <a:r>
              <a:rPr sz="3600" spc="75" dirty="0">
                <a:solidFill>
                  <a:schemeClr val="bg1"/>
                </a:solidFill>
                <a:latin typeface="Times New Roman" panose="02020603050405020304" pitchFamily="18" charset="0"/>
                <a:cs typeface="Times New Roman" panose="02020603050405020304" pitchFamily="18" charset="0"/>
              </a:rPr>
              <a:t>advancing</a:t>
            </a:r>
            <a:r>
              <a:rPr sz="3600" spc="-105" dirty="0">
                <a:solidFill>
                  <a:schemeClr val="bg1"/>
                </a:solidFill>
                <a:latin typeface="Times New Roman" panose="02020603050405020304" pitchFamily="18" charset="0"/>
                <a:cs typeface="Times New Roman" panose="02020603050405020304" pitchFamily="18" charset="0"/>
              </a:rPr>
              <a:t> </a:t>
            </a:r>
            <a:r>
              <a:rPr sz="3600" spc="10" dirty="0">
                <a:solidFill>
                  <a:schemeClr val="bg1"/>
                </a:solidFill>
                <a:latin typeface="Times New Roman" panose="02020603050405020304" pitchFamily="18" charset="0"/>
                <a:cs typeface="Times New Roman" panose="02020603050405020304" pitchFamily="18" charset="0"/>
              </a:rPr>
              <a:t>the</a:t>
            </a:r>
            <a:r>
              <a:rPr sz="3600" spc="-110" dirty="0">
                <a:solidFill>
                  <a:schemeClr val="bg1"/>
                </a:solidFill>
                <a:latin typeface="Times New Roman" panose="02020603050405020304" pitchFamily="18" charset="0"/>
                <a:cs typeface="Times New Roman" panose="02020603050405020304" pitchFamily="18" charset="0"/>
              </a:rPr>
              <a:t> </a:t>
            </a:r>
            <a:r>
              <a:rPr sz="3600" spc="15" dirty="0">
                <a:solidFill>
                  <a:schemeClr val="bg1"/>
                </a:solidFill>
                <a:latin typeface="Times New Roman" panose="02020603050405020304" pitchFamily="18" charset="0"/>
                <a:cs typeface="Times New Roman" panose="02020603050405020304" pitchFamily="18" charset="0"/>
              </a:rPr>
              <a:t>classiﬁcation</a:t>
            </a:r>
            <a:r>
              <a:rPr sz="3600" spc="-105" dirty="0">
                <a:solidFill>
                  <a:schemeClr val="bg1"/>
                </a:solidFill>
                <a:latin typeface="Times New Roman" panose="02020603050405020304" pitchFamily="18" charset="0"/>
                <a:cs typeface="Times New Roman" panose="02020603050405020304" pitchFamily="18" charset="0"/>
              </a:rPr>
              <a:t> </a:t>
            </a:r>
            <a:r>
              <a:rPr sz="3600" spc="10" dirty="0">
                <a:solidFill>
                  <a:schemeClr val="bg1"/>
                </a:solidFill>
                <a:latin typeface="Times New Roman" panose="02020603050405020304" pitchFamily="18" charset="0"/>
                <a:cs typeface="Times New Roman" panose="02020603050405020304" pitchFamily="18" charset="0"/>
              </a:rPr>
              <a:t>of</a:t>
            </a:r>
            <a:r>
              <a:rPr sz="3600" spc="-160" dirty="0">
                <a:solidFill>
                  <a:schemeClr val="bg1"/>
                </a:solidFill>
                <a:latin typeface="Times New Roman" panose="02020603050405020304" pitchFamily="18" charset="0"/>
                <a:cs typeface="Times New Roman" panose="02020603050405020304" pitchFamily="18" charset="0"/>
              </a:rPr>
              <a:t> </a:t>
            </a:r>
            <a:r>
              <a:rPr sz="3600" spc="-10" dirty="0">
                <a:solidFill>
                  <a:schemeClr val="bg1"/>
                </a:solidFill>
                <a:latin typeface="Times New Roman" panose="02020603050405020304" pitchFamily="18" charset="0"/>
                <a:cs typeface="Times New Roman" panose="02020603050405020304" pitchFamily="18" charset="0"/>
              </a:rPr>
              <a:t>particle</a:t>
            </a:r>
            <a:r>
              <a:rPr sz="3600" spc="-105" dirty="0">
                <a:solidFill>
                  <a:schemeClr val="bg1"/>
                </a:solidFill>
                <a:latin typeface="Times New Roman" panose="02020603050405020304" pitchFamily="18" charset="0"/>
                <a:cs typeface="Times New Roman" panose="02020603050405020304" pitchFamily="18" charset="0"/>
              </a:rPr>
              <a:t> </a:t>
            </a:r>
            <a:r>
              <a:rPr sz="3600" spc="90" dirty="0">
                <a:solidFill>
                  <a:schemeClr val="bg1"/>
                </a:solidFill>
                <a:latin typeface="Times New Roman" panose="02020603050405020304" pitchFamily="18" charset="0"/>
                <a:cs typeface="Times New Roman" panose="02020603050405020304" pitchFamily="18" charset="0"/>
              </a:rPr>
              <a:t>physics </a:t>
            </a:r>
            <a:r>
              <a:rPr sz="3600" spc="-710" dirty="0">
                <a:solidFill>
                  <a:schemeClr val="bg1"/>
                </a:solidFill>
                <a:latin typeface="Times New Roman" panose="02020603050405020304" pitchFamily="18" charset="0"/>
                <a:cs typeface="Times New Roman" panose="02020603050405020304" pitchFamily="18" charset="0"/>
              </a:rPr>
              <a:t> </a:t>
            </a:r>
            <a:r>
              <a:rPr sz="3600" spc="60" dirty="0">
                <a:solidFill>
                  <a:schemeClr val="bg1"/>
                </a:solidFill>
                <a:latin typeface="Times New Roman" panose="02020603050405020304" pitchFamily="18" charset="0"/>
                <a:cs typeface="Times New Roman" panose="02020603050405020304" pitchFamily="18" charset="0"/>
              </a:rPr>
              <a:t>e</a:t>
            </a:r>
            <a:r>
              <a:rPr sz="3600" spc="55" dirty="0">
                <a:solidFill>
                  <a:schemeClr val="bg1"/>
                </a:solidFill>
                <a:latin typeface="Times New Roman" panose="02020603050405020304" pitchFamily="18" charset="0"/>
                <a:cs typeface="Times New Roman" panose="02020603050405020304" pitchFamily="18" charset="0"/>
              </a:rPr>
              <a:t>v</a:t>
            </a:r>
            <a:r>
              <a:rPr sz="3600" spc="90" dirty="0">
                <a:solidFill>
                  <a:schemeClr val="bg1"/>
                </a:solidFill>
                <a:latin typeface="Times New Roman" panose="02020603050405020304" pitchFamily="18" charset="0"/>
                <a:cs typeface="Times New Roman" panose="02020603050405020304" pitchFamily="18" charset="0"/>
              </a:rPr>
              <a:t>e</a:t>
            </a:r>
            <a:r>
              <a:rPr sz="3600" spc="70" dirty="0">
                <a:solidFill>
                  <a:schemeClr val="bg1"/>
                </a:solidFill>
                <a:latin typeface="Times New Roman" panose="02020603050405020304" pitchFamily="18" charset="0"/>
                <a:cs typeface="Times New Roman" panose="02020603050405020304" pitchFamily="18" charset="0"/>
              </a:rPr>
              <a:t>n</a:t>
            </a:r>
            <a:r>
              <a:rPr sz="3600" spc="20" dirty="0">
                <a:solidFill>
                  <a:schemeClr val="bg1"/>
                </a:solidFill>
                <a:latin typeface="Times New Roman" panose="02020603050405020304" pitchFamily="18" charset="0"/>
                <a:cs typeface="Times New Roman" panose="02020603050405020304" pitchFamily="18" charset="0"/>
              </a:rPr>
              <a:t>ts</a:t>
            </a:r>
            <a:r>
              <a:rPr sz="3600" spc="-114" dirty="0">
                <a:solidFill>
                  <a:schemeClr val="bg1"/>
                </a:solidFill>
                <a:latin typeface="Times New Roman" panose="02020603050405020304" pitchFamily="18" charset="0"/>
                <a:cs typeface="Times New Roman" panose="02020603050405020304" pitchFamily="18" charset="0"/>
              </a:rPr>
              <a:t> </a:t>
            </a:r>
            <a:r>
              <a:rPr sz="3600" spc="-165" dirty="0">
                <a:solidFill>
                  <a:schemeClr val="bg1"/>
                </a:solidFill>
                <a:latin typeface="Times New Roman" panose="02020603050405020304" pitchFamily="18" charset="0"/>
                <a:cs typeface="Times New Roman" panose="02020603050405020304" pitchFamily="18" charset="0"/>
              </a:rPr>
              <a:t>f</a:t>
            </a:r>
            <a:r>
              <a:rPr sz="3600" spc="130" dirty="0">
                <a:solidFill>
                  <a:schemeClr val="bg1"/>
                </a:solidFill>
                <a:latin typeface="Times New Roman" panose="02020603050405020304" pitchFamily="18" charset="0"/>
                <a:cs typeface="Times New Roman" panose="02020603050405020304" pitchFamily="18" charset="0"/>
              </a:rPr>
              <a:t>o</a:t>
            </a:r>
            <a:r>
              <a:rPr sz="3600" spc="-95" dirty="0">
                <a:solidFill>
                  <a:schemeClr val="bg1"/>
                </a:solidFill>
                <a:latin typeface="Times New Roman" panose="02020603050405020304" pitchFamily="18" charset="0"/>
                <a:cs typeface="Times New Roman" panose="02020603050405020304" pitchFamily="18" charset="0"/>
              </a:rPr>
              <a:t>r</a:t>
            </a:r>
            <a:r>
              <a:rPr sz="3600" spc="-170" dirty="0">
                <a:solidFill>
                  <a:schemeClr val="bg1"/>
                </a:solidFill>
                <a:latin typeface="Times New Roman" panose="02020603050405020304" pitchFamily="18" charset="0"/>
                <a:cs typeface="Times New Roman" panose="02020603050405020304" pitchFamily="18" charset="0"/>
              </a:rPr>
              <a:t> </a:t>
            </a:r>
            <a:r>
              <a:rPr sz="3600" spc="-25" dirty="0">
                <a:solidFill>
                  <a:schemeClr val="bg1"/>
                </a:solidFill>
                <a:latin typeface="Times New Roman" panose="02020603050405020304" pitchFamily="18" charset="0"/>
                <a:cs typeface="Times New Roman" panose="02020603050405020304" pitchFamily="18" charset="0"/>
              </a:rPr>
              <a:t>futu</a:t>
            </a:r>
            <a:r>
              <a:rPr sz="3600" spc="-85" dirty="0">
                <a:solidFill>
                  <a:schemeClr val="bg1"/>
                </a:solidFill>
                <a:latin typeface="Times New Roman" panose="02020603050405020304" pitchFamily="18" charset="0"/>
                <a:cs typeface="Times New Roman" panose="02020603050405020304" pitchFamily="18" charset="0"/>
              </a:rPr>
              <a:t>r</a:t>
            </a:r>
            <a:r>
              <a:rPr sz="3600" spc="95" dirty="0">
                <a:solidFill>
                  <a:schemeClr val="bg1"/>
                </a:solidFill>
                <a:latin typeface="Times New Roman" panose="02020603050405020304" pitchFamily="18" charset="0"/>
                <a:cs typeface="Times New Roman" panose="02020603050405020304" pitchFamily="18" charset="0"/>
              </a:rPr>
              <a:t>e</a:t>
            </a:r>
            <a:r>
              <a:rPr sz="3600" spc="-114" dirty="0">
                <a:solidFill>
                  <a:schemeClr val="bg1"/>
                </a:solidFill>
                <a:latin typeface="Times New Roman" panose="02020603050405020304" pitchFamily="18" charset="0"/>
                <a:cs typeface="Times New Roman" panose="02020603050405020304" pitchFamily="18" charset="0"/>
              </a:rPr>
              <a:t> </a:t>
            </a:r>
            <a:r>
              <a:rPr sz="3600" spc="75" dirty="0">
                <a:solidFill>
                  <a:schemeClr val="bg1"/>
                </a:solidFill>
                <a:latin typeface="Times New Roman" panose="02020603050405020304" pitchFamily="18" charset="0"/>
                <a:cs typeface="Times New Roman" panose="02020603050405020304" pitchFamily="18" charset="0"/>
              </a:rPr>
              <a:t>disc</a:t>
            </a:r>
            <a:r>
              <a:rPr sz="3600" spc="85" dirty="0">
                <a:solidFill>
                  <a:schemeClr val="bg1"/>
                </a:solidFill>
                <a:latin typeface="Times New Roman" panose="02020603050405020304" pitchFamily="18" charset="0"/>
                <a:cs typeface="Times New Roman" panose="02020603050405020304" pitchFamily="18" charset="0"/>
              </a:rPr>
              <a:t>o</a:t>
            </a:r>
            <a:r>
              <a:rPr sz="3600" spc="55" dirty="0">
                <a:solidFill>
                  <a:schemeClr val="bg1"/>
                </a:solidFill>
                <a:latin typeface="Times New Roman" panose="02020603050405020304" pitchFamily="18" charset="0"/>
                <a:cs typeface="Times New Roman" panose="02020603050405020304" pitchFamily="18" charset="0"/>
              </a:rPr>
              <a:t>v</a:t>
            </a:r>
            <a:r>
              <a:rPr sz="3600" spc="90" dirty="0">
                <a:solidFill>
                  <a:schemeClr val="bg1"/>
                </a:solidFill>
                <a:latin typeface="Times New Roman" panose="02020603050405020304" pitchFamily="18" charset="0"/>
                <a:cs typeface="Times New Roman" panose="02020603050405020304" pitchFamily="18" charset="0"/>
              </a:rPr>
              <a:t>e</a:t>
            </a:r>
            <a:r>
              <a:rPr sz="3600" spc="-45" dirty="0">
                <a:solidFill>
                  <a:schemeClr val="bg1"/>
                </a:solidFill>
                <a:latin typeface="Times New Roman" panose="02020603050405020304" pitchFamily="18" charset="0"/>
                <a:cs typeface="Times New Roman" panose="02020603050405020304" pitchFamily="18" charset="0"/>
              </a:rPr>
              <a:t>ri</a:t>
            </a:r>
            <a:r>
              <a:rPr sz="3600" spc="-75" dirty="0">
                <a:solidFill>
                  <a:schemeClr val="bg1"/>
                </a:solidFill>
                <a:latin typeface="Times New Roman" panose="02020603050405020304" pitchFamily="18" charset="0"/>
                <a:cs typeface="Times New Roman" panose="02020603050405020304" pitchFamily="18" charset="0"/>
              </a:rPr>
              <a:t>e</a:t>
            </a:r>
            <a:r>
              <a:rPr sz="3600" spc="-120" dirty="0">
                <a:solidFill>
                  <a:schemeClr val="bg1"/>
                </a:solidFill>
                <a:latin typeface="Times New Roman" panose="02020603050405020304" pitchFamily="18" charset="0"/>
                <a:cs typeface="Times New Roman" panose="02020603050405020304" pitchFamily="18" charset="0"/>
              </a:rPr>
              <a:t>s.</a:t>
            </a:r>
            <a:endParaRPr lang="en-IN" sz="3600" spc="-120" dirty="0">
              <a:solidFill>
                <a:schemeClr val="bg1"/>
              </a:solidFill>
              <a:latin typeface="Times New Roman" panose="02020603050405020304" pitchFamily="18" charset="0"/>
              <a:cs typeface="Times New Roman" panose="02020603050405020304" pitchFamily="18" charset="0"/>
            </a:endParaRPr>
          </a:p>
          <a:p>
            <a:pPr marL="584200" marR="5080" indent="-571500">
              <a:lnSpc>
                <a:spcPct val="150000"/>
              </a:lnSpc>
              <a:spcBef>
                <a:spcPts val="215"/>
              </a:spcBef>
              <a:buFont typeface="Wingdings" panose="05000000000000000000" pitchFamily="2" charset="2"/>
              <a:buChar char="Ø"/>
            </a:pPr>
            <a:endParaRPr lang="en-IN" sz="3600" spc="-120" dirty="0">
              <a:solidFill>
                <a:schemeClr val="bg1"/>
              </a:solidFill>
              <a:latin typeface="Times New Roman" panose="02020603050405020304" pitchFamily="18" charset="0"/>
              <a:cs typeface="Times New Roman" panose="02020603050405020304" pitchFamily="18" charset="0"/>
            </a:endParaRPr>
          </a:p>
          <a:p>
            <a:pPr marL="584200" marR="5080" indent="-571500">
              <a:lnSpc>
                <a:spcPct val="150000"/>
              </a:lnSpc>
              <a:spcBef>
                <a:spcPts val="215"/>
              </a:spcBef>
              <a:buFont typeface="Wingdings" panose="05000000000000000000" pitchFamily="2" charset="2"/>
              <a:buChar char="Ø"/>
            </a:pPr>
            <a:r>
              <a:rPr lang="en-IN" sz="3600" spc="-120" dirty="0">
                <a:solidFill>
                  <a:schemeClr val="bg1"/>
                </a:solidFill>
                <a:latin typeface="Times New Roman" panose="02020603050405020304" pitchFamily="18" charset="0"/>
                <a:cs typeface="Times New Roman" panose="02020603050405020304" pitchFamily="18" charset="0"/>
              </a:rPr>
              <a:t>Making computation of ML models with less latency and less power consumption.</a:t>
            </a:r>
            <a:endParaRPr sz="3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196850"/>
            <a:ext cx="18288000" cy="10286998"/>
          </a:xfrm>
          <a:prstGeom prst="rect">
            <a:avLst/>
          </a:prstGeom>
        </p:spPr>
      </p:pic>
      <p:pic>
        <p:nvPicPr>
          <p:cNvPr id="3" name="object 3"/>
          <p:cNvPicPr/>
          <p:nvPr/>
        </p:nvPicPr>
        <p:blipFill>
          <a:blip r:embed="rId3" cstate="print"/>
          <a:stretch>
            <a:fillRect/>
          </a:stretch>
        </p:blipFill>
        <p:spPr>
          <a:xfrm>
            <a:off x="1288161" y="4691126"/>
            <a:ext cx="3995928" cy="917448"/>
          </a:xfrm>
          <a:prstGeom prst="rect">
            <a:avLst/>
          </a:prstGeom>
        </p:spPr>
      </p:pic>
      <p:sp>
        <p:nvSpPr>
          <p:cNvPr id="7" name="object 7"/>
          <p:cNvSpPr txBox="1"/>
          <p:nvPr/>
        </p:nvSpPr>
        <p:spPr>
          <a:xfrm>
            <a:off x="6559550" y="4034790"/>
            <a:ext cx="8827770" cy="3105337"/>
          </a:xfrm>
          <a:prstGeom prst="rect">
            <a:avLst/>
          </a:prstGeom>
        </p:spPr>
        <p:txBody>
          <a:bodyPr vert="horz" wrap="square" lIns="0" tIns="27305" rIns="0" bIns="0" rtlCol="0">
            <a:spAutoFit/>
          </a:bodyPr>
          <a:lstStyle/>
          <a:p>
            <a:pPr marL="12700" marR="5080" algn="just">
              <a:spcBef>
                <a:spcPts val="215"/>
              </a:spcBef>
            </a:pPr>
            <a:r>
              <a:rPr sz="4000" spc="5" dirty="0">
                <a:solidFill>
                  <a:schemeClr val="bg1"/>
                </a:solidFill>
                <a:latin typeface="Times New Roman" panose="02020603050405020304" pitchFamily="18" charset="0"/>
                <a:cs typeface="Times New Roman" panose="02020603050405020304" pitchFamily="18" charset="0"/>
              </a:rPr>
              <a:t>In</a:t>
            </a:r>
            <a:r>
              <a:rPr sz="4000" spc="-105" dirty="0">
                <a:solidFill>
                  <a:schemeClr val="bg1"/>
                </a:solidFill>
                <a:latin typeface="Times New Roman" panose="02020603050405020304" pitchFamily="18" charset="0"/>
                <a:cs typeface="Times New Roman" panose="02020603050405020304" pitchFamily="18" charset="0"/>
              </a:rPr>
              <a:t> </a:t>
            </a:r>
            <a:r>
              <a:rPr sz="4000" spc="35" dirty="0">
                <a:solidFill>
                  <a:schemeClr val="bg1"/>
                </a:solidFill>
                <a:latin typeface="Times New Roman" panose="02020603050405020304" pitchFamily="18" charset="0"/>
                <a:cs typeface="Times New Roman" panose="02020603050405020304" pitchFamily="18" charset="0"/>
              </a:rPr>
              <a:t>conclusion,</a:t>
            </a:r>
            <a:r>
              <a:rPr sz="4000" spc="-105" dirty="0">
                <a:solidFill>
                  <a:schemeClr val="bg1"/>
                </a:solidFill>
                <a:latin typeface="Times New Roman" panose="02020603050405020304" pitchFamily="18" charset="0"/>
                <a:cs typeface="Times New Roman" panose="02020603050405020304" pitchFamily="18" charset="0"/>
              </a:rPr>
              <a:t> </a:t>
            </a:r>
            <a:r>
              <a:rPr sz="4000" spc="10" dirty="0">
                <a:solidFill>
                  <a:schemeClr val="bg1"/>
                </a:solidFill>
                <a:latin typeface="Times New Roman" panose="02020603050405020304" pitchFamily="18" charset="0"/>
                <a:cs typeface="Times New Roman" panose="02020603050405020304" pitchFamily="18" charset="0"/>
              </a:rPr>
              <a:t>the</a:t>
            </a:r>
            <a:r>
              <a:rPr sz="4000" spc="-105" dirty="0">
                <a:solidFill>
                  <a:schemeClr val="bg1"/>
                </a:solidFill>
                <a:latin typeface="Times New Roman" panose="02020603050405020304" pitchFamily="18" charset="0"/>
                <a:cs typeface="Times New Roman" panose="02020603050405020304" pitchFamily="18" charset="0"/>
              </a:rPr>
              <a:t> </a:t>
            </a:r>
            <a:r>
              <a:rPr sz="4000" spc="15" dirty="0">
                <a:solidFill>
                  <a:schemeClr val="bg1"/>
                </a:solidFill>
                <a:latin typeface="Times New Roman" panose="02020603050405020304" pitchFamily="18" charset="0"/>
                <a:cs typeface="Times New Roman" panose="02020603050405020304" pitchFamily="18" charset="0"/>
              </a:rPr>
              <a:t>classiﬁcation</a:t>
            </a:r>
            <a:r>
              <a:rPr sz="4000" spc="-105" dirty="0">
                <a:solidFill>
                  <a:schemeClr val="bg1"/>
                </a:solidFill>
                <a:latin typeface="Times New Roman" panose="02020603050405020304" pitchFamily="18" charset="0"/>
                <a:cs typeface="Times New Roman" panose="02020603050405020304" pitchFamily="18" charset="0"/>
              </a:rPr>
              <a:t> </a:t>
            </a:r>
            <a:r>
              <a:rPr sz="4000" spc="65" dirty="0">
                <a:solidFill>
                  <a:schemeClr val="bg1"/>
                </a:solidFill>
                <a:latin typeface="Times New Roman" panose="02020603050405020304" pitchFamily="18" charset="0"/>
                <a:cs typeface="Times New Roman" panose="02020603050405020304" pitchFamily="18" charset="0"/>
              </a:rPr>
              <a:t>approach</a:t>
            </a:r>
            <a:r>
              <a:rPr sz="4000" spc="-105" dirty="0">
                <a:solidFill>
                  <a:schemeClr val="bg1"/>
                </a:solidFill>
                <a:latin typeface="Times New Roman" panose="02020603050405020304" pitchFamily="18" charset="0"/>
                <a:cs typeface="Times New Roman" panose="02020603050405020304" pitchFamily="18" charset="0"/>
              </a:rPr>
              <a:t> </a:t>
            </a:r>
            <a:r>
              <a:rPr sz="4000" spc="5" dirty="0">
                <a:solidFill>
                  <a:schemeClr val="bg1"/>
                </a:solidFill>
                <a:latin typeface="Times New Roman" panose="02020603050405020304" pitchFamily="18" charset="0"/>
                <a:cs typeface="Times New Roman" panose="02020603050405020304" pitchFamily="18" charset="0"/>
              </a:rPr>
              <a:t>oﬀers</a:t>
            </a:r>
            <a:r>
              <a:rPr sz="4000" spc="-105" dirty="0">
                <a:solidFill>
                  <a:schemeClr val="bg1"/>
                </a:solidFill>
                <a:latin typeface="Times New Roman" panose="02020603050405020304" pitchFamily="18" charset="0"/>
                <a:cs typeface="Times New Roman" panose="02020603050405020304" pitchFamily="18" charset="0"/>
              </a:rPr>
              <a:t> </a:t>
            </a:r>
            <a:r>
              <a:rPr sz="4000" spc="45" dirty="0">
                <a:solidFill>
                  <a:schemeClr val="bg1"/>
                </a:solidFill>
                <a:latin typeface="Times New Roman" panose="02020603050405020304" pitchFamily="18" charset="0"/>
                <a:cs typeface="Times New Roman" panose="02020603050405020304" pitchFamily="18" charset="0"/>
              </a:rPr>
              <a:t>a</a:t>
            </a:r>
            <a:r>
              <a:rPr sz="4000" spc="-105" dirty="0">
                <a:solidFill>
                  <a:schemeClr val="bg1"/>
                </a:solidFill>
                <a:latin typeface="Times New Roman" panose="02020603050405020304" pitchFamily="18" charset="0"/>
                <a:cs typeface="Times New Roman" panose="02020603050405020304" pitchFamily="18" charset="0"/>
              </a:rPr>
              <a:t> </a:t>
            </a:r>
            <a:r>
              <a:rPr sz="4000" spc="35" dirty="0">
                <a:solidFill>
                  <a:schemeClr val="bg1"/>
                </a:solidFill>
                <a:latin typeface="Times New Roman" panose="02020603050405020304" pitchFamily="18" charset="0"/>
                <a:cs typeface="Times New Roman" panose="02020603050405020304" pitchFamily="18" charset="0"/>
              </a:rPr>
              <a:t>powerful</a:t>
            </a:r>
            <a:r>
              <a:rPr sz="4000" spc="-180" dirty="0">
                <a:solidFill>
                  <a:schemeClr val="bg1"/>
                </a:solidFill>
                <a:latin typeface="Times New Roman" panose="02020603050405020304" pitchFamily="18" charset="0"/>
                <a:cs typeface="Times New Roman" panose="02020603050405020304" pitchFamily="18" charset="0"/>
              </a:rPr>
              <a:t> </a:t>
            </a:r>
            <a:r>
              <a:rPr sz="4000" spc="5" dirty="0">
                <a:solidFill>
                  <a:schemeClr val="bg1"/>
                </a:solidFill>
                <a:latin typeface="Times New Roman" panose="02020603050405020304" pitchFamily="18" charset="0"/>
                <a:cs typeface="Times New Roman" panose="02020603050405020304" pitchFamily="18" charset="0"/>
              </a:rPr>
              <a:t>tool </a:t>
            </a:r>
            <a:r>
              <a:rPr sz="4000" spc="-715" dirty="0">
                <a:solidFill>
                  <a:schemeClr val="bg1"/>
                </a:solidFill>
                <a:latin typeface="Times New Roman" panose="02020603050405020304" pitchFamily="18" charset="0"/>
                <a:cs typeface="Times New Roman" panose="02020603050405020304" pitchFamily="18" charset="0"/>
              </a:rPr>
              <a:t> </a:t>
            </a:r>
            <a:r>
              <a:rPr sz="4000" spc="-40" dirty="0">
                <a:solidFill>
                  <a:schemeClr val="bg1"/>
                </a:solidFill>
                <a:latin typeface="Times New Roman" panose="02020603050405020304" pitchFamily="18" charset="0"/>
                <a:cs typeface="Times New Roman" panose="02020603050405020304" pitchFamily="18" charset="0"/>
              </a:rPr>
              <a:t>for</a:t>
            </a:r>
            <a:r>
              <a:rPr sz="4000" spc="-170" dirty="0">
                <a:solidFill>
                  <a:schemeClr val="bg1"/>
                </a:solidFill>
                <a:latin typeface="Times New Roman" panose="02020603050405020304" pitchFamily="18" charset="0"/>
                <a:cs typeface="Times New Roman" panose="02020603050405020304" pitchFamily="18" charset="0"/>
              </a:rPr>
              <a:t> </a:t>
            </a:r>
            <a:r>
              <a:rPr sz="4000" spc="55" dirty="0">
                <a:solidFill>
                  <a:schemeClr val="bg1"/>
                </a:solidFill>
                <a:latin typeface="Times New Roman" panose="02020603050405020304" pitchFamily="18" charset="0"/>
                <a:cs typeface="Times New Roman" panose="02020603050405020304" pitchFamily="18" charset="0"/>
              </a:rPr>
              <a:t>deciphering</a:t>
            </a:r>
            <a:r>
              <a:rPr sz="4000" spc="-110" dirty="0">
                <a:solidFill>
                  <a:schemeClr val="bg1"/>
                </a:solidFill>
                <a:latin typeface="Times New Roman" panose="02020603050405020304" pitchFamily="18" charset="0"/>
                <a:cs typeface="Times New Roman" panose="02020603050405020304" pitchFamily="18" charset="0"/>
              </a:rPr>
              <a:t> </a:t>
            </a:r>
            <a:r>
              <a:rPr sz="4000" spc="-10" dirty="0">
                <a:solidFill>
                  <a:schemeClr val="bg1"/>
                </a:solidFill>
                <a:latin typeface="Times New Roman" panose="02020603050405020304" pitchFamily="18" charset="0"/>
                <a:cs typeface="Times New Roman" panose="02020603050405020304" pitchFamily="18" charset="0"/>
              </a:rPr>
              <a:t>particle</a:t>
            </a:r>
            <a:r>
              <a:rPr sz="4000" spc="-110" dirty="0">
                <a:solidFill>
                  <a:schemeClr val="bg1"/>
                </a:solidFill>
                <a:latin typeface="Times New Roman" panose="02020603050405020304" pitchFamily="18" charset="0"/>
                <a:cs typeface="Times New Roman" panose="02020603050405020304" pitchFamily="18" charset="0"/>
              </a:rPr>
              <a:t> </a:t>
            </a:r>
            <a:r>
              <a:rPr sz="4000" spc="90" dirty="0">
                <a:solidFill>
                  <a:schemeClr val="bg1"/>
                </a:solidFill>
                <a:latin typeface="Times New Roman" panose="02020603050405020304" pitchFamily="18" charset="0"/>
                <a:cs typeface="Times New Roman" panose="02020603050405020304" pitchFamily="18" charset="0"/>
              </a:rPr>
              <a:t>physics</a:t>
            </a:r>
            <a:r>
              <a:rPr sz="4000" spc="-110" dirty="0">
                <a:solidFill>
                  <a:schemeClr val="bg1"/>
                </a:solidFill>
                <a:latin typeface="Times New Roman" panose="02020603050405020304" pitchFamily="18" charset="0"/>
                <a:cs typeface="Times New Roman" panose="02020603050405020304" pitchFamily="18" charset="0"/>
              </a:rPr>
              <a:t> </a:t>
            </a:r>
            <a:r>
              <a:rPr sz="4000" spc="-5" dirty="0">
                <a:solidFill>
                  <a:schemeClr val="bg1"/>
                </a:solidFill>
                <a:latin typeface="Times New Roman" panose="02020603050405020304" pitchFamily="18" charset="0"/>
                <a:cs typeface="Times New Roman" panose="02020603050405020304" pitchFamily="18" charset="0"/>
              </a:rPr>
              <a:t>events,</a:t>
            </a:r>
            <a:r>
              <a:rPr sz="4000" spc="-110" dirty="0">
                <a:solidFill>
                  <a:schemeClr val="bg1"/>
                </a:solidFill>
                <a:latin typeface="Times New Roman" panose="02020603050405020304" pitchFamily="18" charset="0"/>
                <a:cs typeface="Times New Roman" panose="02020603050405020304" pitchFamily="18" charset="0"/>
              </a:rPr>
              <a:t> </a:t>
            </a:r>
            <a:r>
              <a:rPr sz="4000" spc="75" dirty="0">
                <a:solidFill>
                  <a:schemeClr val="bg1"/>
                </a:solidFill>
                <a:latin typeface="Times New Roman" panose="02020603050405020304" pitchFamily="18" charset="0"/>
                <a:cs typeface="Times New Roman" panose="02020603050405020304" pitchFamily="18" charset="0"/>
              </a:rPr>
              <a:t>paving</a:t>
            </a:r>
            <a:r>
              <a:rPr sz="4000" spc="-110" dirty="0">
                <a:solidFill>
                  <a:schemeClr val="bg1"/>
                </a:solidFill>
                <a:latin typeface="Times New Roman" panose="02020603050405020304" pitchFamily="18" charset="0"/>
                <a:cs typeface="Times New Roman" panose="02020603050405020304" pitchFamily="18" charset="0"/>
              </a:rPr>
              <a:t> </a:t>
            </a:r>
            <a:r>
              <a:rPr sz="4000" spc="10" dirty="0">
                <a:solidFill>
                  <a:schemeClr val="bg1"/>
                </a:solidFill>
                <a:latin typeface="Times New Roman" panose="02020603050405020304" pitchFamily="18" charset="0"/>
                <a:cs typeface="Times New Roman" panose="02020603050405020304" pitchFamily="18" charset="0"/>
              </a:rPr>
              <a:t>the</a:t>
            </a:r>
            <a:r>
              <a:rPr sz="4000" spc="-180" dirty="0">
                <a:solidFill>
                  <a:schemeClr val="bg1"/>
                </a:solidFill>
                <a:latin typeface="Times New Roman" panose="02020603050405020304" pitchFamily="18" charset="0"/>
                <a:cs typeface="Times New Roman" panose="02020603050405020304" pitchFamily="18" charset="0"/>
              </a:rPr>
              <a:t> </a:t>
            </a:r>
            <a:r>
              <a:rPr sz="4000" spc="85" dirty="0">
                <a:solidFill>
                  <a:schemeClr val="bg1"/>
                </a:solidFill>
                <a:latin typeface="Times New Roman" panose="02020603050405020304" pitchFamily="18" charset="0"/>
                <a:cs typeface="Times New Roman" panose="02020603050405020304" pitchFamily="18" charset="0"/>
              </a:rPr>
              <a:t>way</a:t>
            </a:r>
            <a:r>
              <a:rPr sz="4000" spc="-175" dirty="0">
                <a:solidFill>
                  <a:schemeClr val="bg1"/>
                </a:solidFill>
                <a:latin typeface="Times New Roman" panose="02020603050405020304" pitchFamily="18" charset="0"/>
                <a:cs typeface="Times New Roman" panose="02020603050405020304" pitchFamily="18" charset="0"/>
              </a:rPr>
              <a:t> </a:t>
            </a:r>
            <a:r>
              <a:rPr sz="4000" spc="-40" dirty="0">
                <a:solidFill>
                  <a:schemeClr val="bg1"/>
                </a:solidFill>
                <a:latin typeface="Times New Roman" panose="02020603050405020304" pitchFamily="18" charset="0"/>
                <a:cs typeface="Times New Roman" panose="02020603050405020304" pitchFamily="18" charset="0"/>
              </a:rPr>
              <a:t>for</a:t>
            </a:r>
            <a:r>
              <a:rPr sz="4000" spc="-165" dirty="0">
                <a:solidFill>
                  <a:schemeClr val="bg1"/>
                </a:solidFill>
                <a:latin typeface="Times New Roman" panose="02020603050405020304" pitchFamily="18" charset="0"/>
                <a:cs typeface="Times New Roman" panose="02020603050405020304" pitchFamily="18" charset="0"/>
              </a:rPr>
              <a:t> </a:t>
            </a:r>
            <a:r>
              <a:rPr sz="4000" spc="100" dirty="0">
                <a:solidFill>
                  <a:schemeClr val="bg1"/>
                </a:solidFill>
                <a:latin typeface="Times New Roman" panose="02020603050405020304" pitchFamily="18" charset="0"/>
                <a:cs typeface="Times New Roman" panose="02020603050405020304" pitchFamily="18" charset="0"/>
              </a:rPr>
              <a:t>new </a:t>
            </a:r>
            <a:r>
              <a:rPr sz="4000" spc="-710" dirty="0">
                <a:solidFill>
                  <a:schemeClr val="bg1"/>
                </a:solidFill>
                <a:latin typeface="Times New Roman" panose="02020603050405020304" pitchFamily="18" charset="0"/>
                <a:cs typeface="Times New Roman" panose="02020603050405020304" pitchFamily="18" charset="0"/>
              </a:rPr>
              <a:t> </a:t>
            </a:r>
            <a:r>
              <a:rPr sz="4000" spc="50" dirty="0">
                <a:solidFill>
                  <a:schemeClr val="bg1"/>
                </a:solidFill>
                <a:latin typeface="Times New Roman" panose="02020603050405020304" pitchFamily="18" charset="0"/>
                <a:cs typeface="Times New Roman" panose="02020603050405020304" pitchFamily="18" charset="0"/>
              </a:rPr>
              <a:t>discoveries</a:t>
            </a:r>
            <a:r>
              <a:rPr sz="4000" spc="-114" dirty="0">
                <a:solidFill>
                  <a:schemeClr val="bg1"/>
                </a:solidFill>
                <a:latin typeface="Times New Roman" panose="02020603050405020304" pitchFamily="18" charset="0"/>
                <a:cs typeface="Times New Roman" panose="02020603050405020304" pitchFamily="18" charset="0"/>
              </a:rPr>
              <a:t> </a:t>
            </a:r>
            <a:r>
              <a:rPr sz="4000" spc="90" dirty="0">
                <a:solidFill>
                  <a:schemeClr val="bg1"/>
                </a:solidFill>
                <a:latin typeface="Times New Roman" panose="02020603050405020304" pitchFamily="18" charset="0"/>
                <a:cs typeface="Times New Roman" panose="02020603050405020304" pitchFamily="18" charset="0"/>
              </a:rPr>
              <a:t>and</a:t>
            </a:r>
            <a:r>
              <a:rPr sz="4000" spc="-114" dirty="0">
                <a:solidFill>
                  <a:schemeClr val="bg1"/>
                </a:solidFill>
                <a:latin typeface="Times New Roman" panose="02020603050405020304" pitchFamily="18" charset="0"/>
                <a:cs typeface="Times New Roman" panose="02020603050405020304" pitchFamily="18" charset="0"/>
              </a:rPr>
              <a:t> </a:t>
            </a:r>
            <a:r>
              <a:rPr sz="4000" spc="80" dirty="0">
                <a:solidFill>
                  <a:schemeClr val="bg1"/>
                </a:solidFill>
                <a:latin typeface="Times New Roman" panose="02020603050405020304" pitchFamily="18" charset="0"/>
                <a:cs typeface="Times New Roman" panose="02020603050405020304" pitchFamily="18" charset="0"/>
              </a:rPr>
              <a:t>advancements</a:t>
            </a:r>
            <a:r>
              <a:rPr sz="4000" spc="-114" dirty="0">
                <a:solidFill>
                  <a:schemeClr val="bg1"/>
                </a:solidFill>
                <a:latin typeface="Times New Roman" panose="02020603050405020304" pitchFamily="18" charset="0"/>
                <a:cs typeface="Times New Roman" panose="02020603050405020304" pitchFamily="18" charset="0"/>
              </a:rPr>
              <a:t> </a:t>
            </a:r>
            <a:r>
              <a:rPr sz="4000" spc="-40" dirty="0">
                <a:solidFill>
                  <a:schemeClr val="bg1"/>
                </a:solidFill>
                <a:latin typeface="Times New Roman" panose="02020603050405020304" pitchFamily="18" charset="0"/>
                <a:cs typeface="Times New Roman" panose="02020603050405020304" pitchFamily="18" charset="0"/>
              </a:rPr>
              <a:t>in</a:t>
            </a:r>
            <a:r>
              <a:rPr sz="4000" spc="-114" dirty="0">
                <a:solidFill>
                  <a:schemeClr val="bg1"/>
                </a:solidFill>
                <a:latin typeface="Times New Roman" panose="02020603050405020304" pitchFamily="18" charset="0"/>
                <a:cs typeface="Times New Roman" panose="02020603050405020304" pitchFamily="18" charset="0"/>
              </a:rPr>
              <a:t> </a:t>
            </a:r>
            <a:r>
              <a:rPr sz="4000" spc="10" dirty="0">
                <a:solidFill>
                  <a:schemeClr val="bg1"/>
                </a:solidFill>
                <a:latin typeface="Times New Roman" panose="02020603050405020304" pitchFamily="18" charset="0"/>
                <a:cs typeface="Times New Roman" panose="02020603050405020304" pitchFamily="18" charset="0"/>
              </a:rPr>
              <a:t>the</a:t>
            </a:r>
            <a:r>
              <a:rPr sz="4000" spc="-114" dirty="0">
                <a:solidFill>
                  <a:schemeClr val="bg1"/>
                </a:solidFill>
                <a:latin typeface="Times New Roman" panose="02020603050405020304" pitchFamily="18" charset="0"/>
                <a:cs typeface="Times New Roman" panose="02020603050405020304" pitchFamily="18" charset="0"/>
              </a:rPr>
              <a:t> </a:t>
            </a:r>
            <a:r>
              <a:rPr sz="4000" spc="-90" dirty="0">
                <a:solidFill>
                  <a:schemeClr val="bg1"/>
                </a:solidFill>
                <a:latin typeface="Times New Roman" panose="02020603050405020304" pitchFamily="18" charset="0"/>
                <a:cs typeface="Times New Roman" panose="02020603050405020304" pitchFamily="18" charset="0"/>
              </a:rPr>
              <a:t>ﬁeld.</a:t>
            </a:r>
            <a:endParaRPr sz="2400" dirty="0">
              <a:solidFill>
                <a:schemeClr val="bg1"/>
              </a:solidFill>
              <a:latin typeface="Times New Roman" panose="02020603050405020304" pitchFamily="18" charset="0"/>
              <a:cs typeface="Times New Roman" panose="02020603050405020304" pitchFamily="18" charset="0"/>
            </a:endParaRPr>
          </a:p>
        </p:txBody>
      </p:sp>
      <p:sp>
        <p:nvSpPr>
          <p:cNvPr id="8" name="object 8"/>
          <p:cNvSpPr/>
          <p:nvPr/>
        </p:nvSpPr>
        <p:spPr>
          <a:xfrm>
            <a:off x="5015877" y="8237715"/>
            <a:ext cx="8256270" cy="20320"/>
          </a:xfrm>
          <a:custGeom>
            <a:avLst/>
            <a:gdLst/>
            <a:ahLst/>
            <a:cxnLst/>
            <a:rect l="l" t="t" r="r" b="b"/>
            <a:pathLst>
              <a:path w="8256269" h="20320">
                <a:moveTo>
                  <a:pt x="8256257" y="1435"/>
                </a:moveTo>
                <a:lnTo>
                  <a:pt x="0" y="0"/>
                </a:lnTo>
                <a:lnTo>
                  <a:pt x="0" y="18707"/>
                </a:lnTo>
                <a:lnTo>
                  <a:pt x="8256257" y="20154"/>
                </a:lnTo>
                <a:lnTo>
                  <a:pt x="8256257" y="1435"/>
                </a:lnTo>
                <a:close/>
              </a:path>
            </a:pathLst>
          </a:custGeom>
          <a:solidFill>
            <a:srgbClr val="FFFFFF"/>
          </a:solidFill>
        </p:spPr>
        <p:txBody>
          <a:bodyPr wrap="square" lIns="0" tIns="0" rIns="0" bIns="0" rtlCol="0"/>
          <a:lstStyle/>
          <a:p>
            <a:endParaRPr/>
          </a:p>
        </p:txBody>
      </p:sp>
      <p:sp>
        <p:nvSpPr>
          <p:cNvPr id="9" name="object 9"/>
          <p:cNvSpPr/>
          <p:nvPr/>
        </p:nvSpPr>
        <p:spPr>
          <a:xfrm>
            <a:off x="8170175" y="1779948"/>
            <a:ext cx="454025" cy="454025"/>
          </a:xfrm>
          <a:custGeom>
            <a:avLst/>
            <a:gdLst/>
            <a:ahLst/>
            <a:cxnLst/>
            <a:rect l="l" t="t" r="r" b="b"/>
            <a:pathLst>
              <a:path w="454025" h="454025">
                <a:moveTo>
                  <a:pt x="226804" y="453512"/>
                </a:moveTo>
                <a:lnTo>
                  <a:pt x="0" y="453512"/>
                </a:lnTo>
                <a:lnTo>
                  <a:pt x="0" y="0"/>
                </a:lnTo>
                <a:lnTo>
                  <a:pt x="453595" y="0"/>
                </a:lnTo>
                <a:lnTo>
                  <a:pt x="453595" y="453512"/>
                </a:lnTo>
                <a:lnTo>
                  <a:pt x="226804" y="453512"/>
                </a:lnTo>
                <a:close/>
              </a:path>
            </a:pathLst>
          </a:custGeom>
          <a:ln w="18718">
            <a:solidFill>
              <a:srgbClr val="FFFFFF"/>
            </a:solidFill>
          </a:ln>
        </p:spPr>
        <p:txBody>
          <a:bodyPr wrap="square" lIns="0" tIns="0" rIns="0" bIns="0" rtlCol="0"/>
          <a:lstStyle/>
          <a:p>
            <a:endParaRPr/>
          </a:p>
        </p:txBody>
      </p:sp>
      <p:sp>
        <p:nvSpPr>
          <p:cNvPr id="10" name="object 10"/>
          <p:cNvSpPr/>
          <p:nvPr/>
        </p:nvSpPr>
        <p:spPr>
          <a:xfrm>
            <a:off x="8917536" y="1779948"/>
            <a:ext cx="454025" cy="454025"/>
          </a:xfrm>
          <a:custGeom>
            <a:avLst/>
            <a:gdLst/>
            <a:ahLst/>
            <a:cxnLst/>
            <a:rect l="l" t="t" r="r" b="b"/>
            <a:pathLst>
              <a:path w="454025" h="454025">
                <a:moveTo>
                  <a:pt x="226804" y="453512"/>
                </a:moveTo>
                <a:lnTo>
                  <a:pt x="0" y="453512"/>
                </a:lnTo>
                <a:lnTo>
                  <a:pt x="0" y="0"/>
                </a:lnTo>
                <a:lnTo>
                  <a:pt x="453595" y="0"/>
                </a:lnTo>
                <a:lnTo>
                  <a:pt x="453595" y="453512"/>
                </a:lnTo>
                <a:lnTo>
                  <a:pt x="226804" y="453512"/>
                </a:lnTo>
                <a:close/>
              </a:path>
            </a:pathLst>
          </a:custGeom>
          <a:ln w="18718">
            <a:solidFill>
              <a:srgbClr val="FFFFFF"/>
            </a:solidFill>
          </a:ln>
        </p:spPr>
        <p:txBody>
          <a:bodyPr wrap="square" lIns="0" tIns="0" rIns="0" bIns="0" rtlCol="0"/>
          <a:lstStyle/>
          <a:p>
            <a:endParaRPr/>
          </a:p>
        </p:txBody>
      </p:sp>
      <p:sp>
        <p:nvSpPr>
          <p:cNvPr id="11" name="object 11"/>
          <p:cNvSpPr/>
          <p:nvPr/>
        </p:nvSpPr>
        <p:spPr>
          <a:xfrm>
            <a:off x="9664172" y="1779948"/>
            <a:ext cx="454025" cy="454025"/>
          </a:xfrm>
          <a:custGeom>
            <a:avLst/>
            <a:gdLst/>
            <a:ahLst/>
            <a:cxnLst/>
            <a:rect l="l" t="t" r="r" b="b"/>
            <a:pathLst>
              <a:path w="454025" h="454025">
                <a:moveTo>
                  <a:pt x="226791" y="453512"/>
                </a:moveTo>
                <a:lnTo>
                  <a:pt x="0" y="453512"/>
                </a:lnTo>
                <a:lnTo>
                  <a:pt x="0" y="0"/>
                </a:lnTo>
                <a:lnTo>
                  <a:pt x="453595" y="0"/>
                </a:lnTo>
                <a:lnTo>
                  <a:pt x="453595" y="453512"/>
                </a:lnTo>
                <a:lnTo>
                  <a:pt x="226791" y="453512"/>
                </a:lnTo>
                <a:close/>
              </a:path>
            </a:pathLst>
          </a:custGeom>
          <a:ln w="18718">
            <a:solidFill>
              <a:srgbClr val="FFFFFF"/>
            </a:solidFill>
          </a:ln>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26155"/>
            <a:ext cx="18288000" cy="10286998"/>
          </a:xfrm>
          <a:prstGeom prst="rect">
            <a:avLst/>
          </a:prstGeom>
        </p:spPr>
      </p:pic>
      <p:grpSp>
        <p:nvGrpSpPr>
          <p:cNvPr id="3" name="object 3"/>
          <p:cNvGrpSpPr/>
          <p:nvPr/>
        </p:nvGrpSpPr>
        <p:grpSpPr>
          <a:xfrm>
            <a:off x="457034" y="496640"/>
            <a:ext cx="17374235" cy="9294495"/>
            <a:chOff x="457034" y="496640"/>
            <a:chExt cx="17374235" cy="9294495"/>
          </a:xfrm>
        </p:grpSpPr>
        <p:sp>
          <p:nvSpPr>
            <p:cNvPr id="4" name="object 4"/>
            <p:cNvSpPr/>
            <p:nvPr/>
          </p:nvSpPr>
          <p:spPr>
            <a:xfrm>
              <a:off x="466559" y="506165"/>
              <a:ext cx="17355185" cy="9275445"/>
            </a:xfrm>
            <a:custGeom>
              <a:avLst/>
              <a:gdLst/>
              <a:ahLst/>
              <a:cxnLst/>
              <a:rect l="l" t="t" r="r" b="b"/>
              <a:pathLst>
                <a:path w="17355185" h="9275445">
                  <a:moveTo>
                    <a:pt x="8677427" y="9275001"/>
                  </a:moveTo>
                  <a:lnTo>
                    <a:pt x="0" y="9275001"/>
                  </a:lnTo>
                  <a:lnTo>
                    <a:pt x="0" y="0"/>
                  </a:lnTo>
                  <a:lnTo>
                    <a:pt x="17354842" y="0"/>
                  </a:lnTo>
                  <a:lnTo>
                    <a:pt x="17354842" y="9275001"/>
                  </a:lnTo>
                  <a:lnTo>
                    <a:pt x="8677427" y="9275001"/>
                  </a:lnTo>
                  <a:close/>
                </a:path>
              </a:pathLst>
            </a:custGeom>
            <a:ln w="18719">
              <a:solidFill>
                <a:srgbClr val="FFFFFF"/>
              </a:solidFill>
            </a:ln>
          </p:spPr>
          <p:txBody>
            <a:bodyPr wrap="square" lIns="0" tIns="0" rIns="0" bIns="0" rtlCol="0"/>
            <a:lstStyle/>
            <a:p>
              <a:endParaRPr/>
            </a:p>
          </p:txBody>
        </p:sp>
        <p:sp>
          <p:nvSpPr>
            <p:cNvPr id="5" name="object 5"/>
            <p:cNvSpPr/>
            <p:nvPr/>
          </p:nvSpPr>
          <p:spPr>
            <a:xfrm>
              <a:off x="972716" y="8007126"/>
              <a:ext cx="454025" cy="1200785"/>
            </a:xfrm>
            <a:custGeom>
              <a:avLst/>
              <a:gdLst/>
              <a:ahLst/>
              <a:cxnLst/>
              <a:rect l="l" t="t" r="r" b="b"/>
              <a:pathLst>
                <a:path w="454025" h="1200784">
                  <a:moveTo>
                    <a:pt x="0" y="226787"/>
                  </a:moveTo>
                  <a:lnTo>
                    <a:pt x="0" y="0"/>
                  </a:lnTo>
                  <a:lnTo>
                    <a:pt x="453520" y="0"/>
                  </a:lnTo>
                  <a:lnTo>
                    <a:pt x="453520" y="453574"/>
                  </a:lnTo>
                  <a:lnTo>
                    <a:pt x="0" y="453574"/>
                  </a:lnTo>
                  <a:lnTo>
                    <a:pt x="0" y="226787"/>
                  </a:lnTo>
                  <a:close/>
                </a:path>
                <a:path w="454025" h="1200784">
                  <a:moveTo>
                    <a:pt x="0" y="973383"/>
                  </a:moveTo>
                  <a:lnTo>
                    <a:pt x="0" y="746596"/>
                  </a:lnTo>
                  <a:lnTo>
                    <a:pt x="453520" y="746596"/>
                  </a:lnTo>
                  <a:lnTo>
                    <a:pt x="453520" y="1200178"/>
                  </a:lnTo>
                  <a:lnTo>
                    <a:pt x="0" y="1200178"/>
                  </a:lnTo>
                  <a:lnTo>
                    <a:pt x="0" y="973383"/>
                  </a:lnTo>
                  <a:close/>
                </a:path>
              </a:pathLst>
            </a:custGeom>
            <a:ln w="18717">
              <a:solidFill>
                <a:srgbClr val="FFFFFF"/>
              </a:solidFill>
            </a:ln>
          </p:spPr>
          <p:txBody>
            <a:bodyPr wrap="square" lIns="0" tIns="0" rIns="0" bIns="0" rtlCol="0"/>
            <a:lstStyle/>
            <a:p>
              <a:endParaRPr/>
            </a:p>
          </p:txBody>
        </p:sp>
        <p:sp>
          <p:nvSpPr>
            <p:cNvPr id="6" name="object 6"/>
            <p:cNvSpPr/>
            <p:nvPr/>
          </p:nvSpPr>
          <p:spPr>
            <a:xfrm>
              <a:off x="16862425" y="1079284"/>
              <a:ext cx="454025" cy="454025"/>
            </a:xfrm>
            <a:custGeom>
              <a:avLst/>
              <a:gdLst/>
              <a:ahLst/>
              <a:cxnLst/>
              <a:rect l="l" t="t" r="r" b="b"/>
              <a:pathLst>
                <a:path w="454025" h="454025">
                  <a:moveTo>
                    <a:pt x="0" y="226745"/>
                  </a:moveTo>
                  <a:lnTo>
                    <a:pt x="0" y="0"/>
                  </a:lnTo>
                  <a:lnTo>
                    <a:pt x="453517" y="0"/>
                  </a:lnTo>
                  <a:lnTo>
                    <a:pt x="453517" y="453504"/>
                  </a:lnTo>
                  <a:lnTo>
                    <a:pt x="0" y="453504"/>
                  </a:lnTo>
                  <a:lnTo>
                    <a:pt x="0" y="226745"/>
                  </a:lnTo>
                  <a:close/>
                </a:path>
              </a:pathLst>
            </a:custGeom>
            <a:ln w="18716">
              <a:solidFill>
                <a:srgbClr val="FFFFFF"/>
              </a:solidFill>
            </a:ln>
          </p:spPr>
          <p:txBody>
            <a:bodyPr wrap="square" lIns="0" tIns="0" rIns="0" bIns="0" rtlCol="0"/>
            <a:lstStyle/>
            <a:p>
              <a:endParaRPr/>
            </a:p>
          </p:txBody>
        </p:sp>
        <p:sp>
          <p:nvSpPr>
            <p:cNvPr id="7" name="object 7"/>
            <p:cNvSpPr/>
            <p:nvPr/>
          </p:nvSpPr>
          <p:spPr>
            <a:xfrm>
              <a:off x="5855195" y="3380079"/>
              <a:ext cx="6579234" cy="20320"/>
            </a:xfrm>
            <a:custGeom>
              <a:avLst/>
              <a:gdLst/>
              <a:ahLst/>
              <a:cxnLst/>
              <a:rect l="l" t="t" r="r" b="b"/>
              <a:pathLst>
                <a:path w="6579234" h="20320">
                  <a:moveTo>
                    <a:pt x="6578638" y="1447"/>
                  </a:moveTo>
                  <a:lnTo>
                    <a:pt x="0" y="0"/>
                  </a:lnTo>
                  <a:lnTo>
                    <a:pt x="0" y="18719"/>
                  </a:lnTo>
                  <a:lnTo>
                    <a:pt x="6578638" y="20167"/>
                  </a:lnTo>
                  <a:lnTo>
                    <a:pt x="6578638" y="1447"/>
                  </a:lnTo>
                  <a:close/>
                </a:path>
              </a:pathLst>
            </a:custGeom>
            <a:solidFill>
              <a:srgbClr val="FFFFFF"/>
            </a:solidFill>
          </p:spPr>
          <p:txBody>
            <a:bodyPr wrap="square" lIns="0" tIns="0" rIns="0" bIns="0" rtlCol="0"/>
            <a:lstStyle/>
            <a:p>
              <a:endParaRPr/>
            </a:p>
          </p:txBody>
        </p:sp>
        <p:pic>
          <p:nvPicPr>
            <p:cNvPr id="8" name="object 8"/>
            <p:cNvPicPr/>
            <p:nvPr/>
          </p:nvPicPr>
          <p:blipFill>
            <a:blip r:embed="rId3" cstate="print"/>
            <a:stretch>
              <a:fillRect/>
            </a:stretch>
          </p:blipFill>
          <p:spPr>
            <a:xfrm>
              <a:off x="6294120" y="1350264"/>
              <a:ext cx="5696712" cy="1853184"/>
            </a:xfrm>
            <a:prstGeom prst="rect">
              <a:avLst/>
            </a:prstGeom>
          </p:spPr>
        </p:pic>
      </p:grpSp>
      <p:sp>
        <p:nvSpPr>
          <p:cNvPr id="9" name="object 9"/>
          <p:cNvSpPr txBox="1"/>
          <p:nvPr/>
        </p:nvSpPr>
        <p:spPr>
          <a:xfrm>
            <a:off x="6575425" y="5169654"/>
            <a:ext cx="5162550" cy="1541897"/>
          </a:xfrm>
          <a:prstGeom prst="rect">
            <a:avLst/>
          </a:prstGeom>
        </p:spPr>
        <p:txBody>
          <a:bodyPr vert="horz" wrap="square" lIns="0" tIns="31750" rIns="0" bIns="0" rtlCol="0">
            <a:spAutoFit/>
          </a:bodyPr>
          <a:lstStyle/>
          <a:p>
            <a:pPr marL="12700" marR="5080" algn="ctr">
              <a:lnSpc>
                <a:spcPts val="3750"/>
              </a:lnSpc>
              <a:spcBef>
                <a:spcPts val="250"/>
              </a:spcBef>
            </a:pPr>
            <a:r>
              <a:rPr sz="3150" spc="250" dirty="0">
                <a:solidFill>
                  <a:srgbClr val="FFFFFF"/>
                </a:solidFill>
                <a:latin typeface="Trebuchet MS"/>
                <a:cs typeface="Trebuchet MS"/>
              </a:rPr>
              <a:t>Do</a:t>
            </a:r>
            <a:r>
              <a:rPr sz="3150" spc="-235" dirty="0">
                <a:solidFill>
                  <a:srgbClr val="FFFFFF"/>
                </a:solidFill>
                <a:latin typeface="Trebuchet MS"/>
                <a:cs typeface="Trebuchet MS"/>
              </a:rPr>
              <a:t> </a:t>
            </a:r>
            <a:r>
              <a:rPr sz="3150" spc="90" dirty="0">
                <a:solidFill>
                  <a:srgbClr val="FFFFFF"/>
                </a:solidFill>
                <a:latin typeface="Trebuchet MS"/>
                <a:cs typeface="Trebuchet MS"/>
              </a:rPr>
              <a:t>y</a:t>
            </a:r>
            <a:r>
              <a:rPr sz="3150" spc="165" dirty="0">
                <a:solidFill>
                  <a:srgbClr val="FFFFFF"/>
                </a:solidFill>
                <a:latin typeface="Trebuchet MS"/>
                <a:cs typeface="Trebuchet MS"/>
              </a:rPr>
              <a:t>ou</a:t>
            </a:r>
            <a:r>
              <a:rPr sz="3150" spc="-150" dirty="0">
                <a:solidFill>
                  <a:srgbClr val="FFFFFF"/>
                </a:solidFill>
                <a:latin typeface="Trebuchet MS"/>
                <a:cs typeface="Trebuchet MS"/>
              </a:rPr>
              <a:t> </a:t>
            </a:r>
            <a:r>
              <a:rPr sz="3150" spc="90" dirty="0">
                <a:solidFill>
                  <a:srgbClr val="FFFFFF"/>
                </a:solidFill>
                <a:latin typeface="Trebuchet MS"/>
                <a:cs typeface="Trebuchet MS"/>
              </a:rPr>
              <a:t>h</a:t>
            </a:r>
            <a:r>
              <a:rPr sz="3150" spc="40" dirty="0">
                <a:solidFill>
                  <a:srgbClr val="FFFFFF"/>
                </a:solidFill>
                <a:latin typeface="Trebuchet MS"/>
                <a:cs typeface="Trebuchet MS"/>
              </a:rPr>
              <a:t>a</a:t>
            </a:r>
            <a:r>
              <a:rPr sz="3150" spc="75" dirty="0">
                <a:solidFill>
                  <a:srgbClr val="FFFFFF"/>
                </a:solidFill>
                <a:latin typeface="Trebuchet MS"/>
                <a:cs typeface="Trebuchet MS"/>
              </a:rPr>
              <a:t>v</a:t>
            </a:r>
            <a:r>
              <a:rPr sz="3150" spc="130" dirty="0">
                <a:solidFill>
                  <a:srgbClr val="FFFFFF"/>
                </a:solidFill>
                <a:latin typeface="Trebuchet MS"/>
                <a:cs typeface="Trebuchet MS"/>
              </a:rPr>
              <a:t>e</a:t>
            </a:r>
            <a:r>
              <a:rPr sz="3150" spc="-150" dirty="0">
                <a:solidFill>
                  <a:srgbClr val="FFFFFF"/>
                </a:solidFill>
                <a:latin typeface="Trebuchet MS"/>
                <a:cs typeface="Trebuchet MS"/>
              </a:rPr>
              <a:t> </a:t>
            </a:r>
            <a:r>
              <a:rPr sz="3150" spc="85" dirty="0">
                <a:solidFill>
                  <a:srgbClr val="FFFFFF"/>
                </a:solidFill>
                <a:latin typeface="Trebuchet MS"/>
                <a:cs typeface="Trebuchet MS"/>
              </a:rPr>
              <a:t>a</a:t>
            </a:r>
            <a:r>
              <a:rPr sz="3150" spc="50" dirty="0">
                <a:solidFill>
                  <a:srgbClr val="FFFFFF"/>
                </a:solidFill>
                <a:latin typeface="Trebuchet MS"/>
                <a:cs typeface="Trebuchet MS"/>
              </a:rPr>
              <a:t>n</a:t>
            </a:r>
            <a:r>
              <a:rPr sz="3150" spc="150" dirty="0">
                <a:solidFill>
                  <a:srgbClr val="FFFFFF"/>
                </a:solidFill>
                <a:latin typeface="Trebuchet MS"/>
                <a:cs typeface="Trebuchet MS"/>
              </a:rPr>
              <a:t>y</a:t>
            </a:r>
            <a:r>
              <a:rPr sz="3150" spc="-235" dirty="0">
                <a:solidFill>
                  <a:srgbClr val="FFFFFF"/>
                </a:solidFill>
                <a:latin typeface="Trebuchet MS"/>
                <a:cs typeface="Trebuchet MS"/>
              </a:rPr>
              <a:t> </a:t>
            </a:r>
            <a:r>
              <a:rPr sz="3150" spc="114" dirty="0">
                <a:solidFill>
                  <a:srgbClr val="FFFFFF"/>
                </a:solidFill>
                <a:latin typeface="Trebuchet MS"/>
                <a:cs typeface="Trebuchet MS"/>
              </a:rPr>
              <a:t>questions?  </a:t>
            </a:r>
            <a:endParaRPr lang="en-IN" sz="3150" spc="114" dirty="0">
              <a:solidFill>
                <a:srgbClr val="FFFFFF"/>
              </a:solidFill>
              <a:latin typeface="Trebuchet MS"/>
              <a:cs typeface="Trebuchet MS"/>
            </a:endParaRPr>
          </a:p>
          <a:p>
            <a:pPr marL="12700" marR="5080" algn="ctr">
              <a:lnSpc>
                <a:spcPts val="3750"/>
              </a:lnSpc>
              <a:spcBef>
                <a:spcPts val="250"/>
              </a:spcBef>
            </a:pPr>
            <a:endParaRPr lang="en-IN" sz="3150" spc="114" dirty="0">
              <a:solidFill>
                <a:srgbClr val="FFFFFF"/>
              </a:solidFill>
              <a:latin typeface="Trebuchet MS"/>
              <a:cs typeface="Trebuchet MS"/>
              <a:hlinkClick r:id="rId4"/>
            </a:endParaRPr>
          </a:p>
          <a:p>
            <a:pPr marL="12700" marR="5080" algn="ctr">
              <a:lnSpc>
                <a:spcPts val="3750"/>
              </a:lnSpc>
              <a:spcBef>
                <a:spcPts val="250"/>
              </a:spcBef>
            </a:pPr>
            <a:r>
              <a:rPr lang="en-IN" sz="3150" spc="30" dirty="0">
                <a:solidFill>
                  <a:srgbClr val="FFFFFF"/>
                </a:solidFill>
                <a:latin typeface="Trebuchet MS"/>
                <a:cs typeface="Trebuchet MS"/>
                <a:hlinkClick r:id="rId4"/>
              </a:rPr>
              <a:t>Jvyas114</a:t>
            </a:r>
            <a:r>
              <a:rPr sz="3150" spc="30" dirty="0">
                <a:solidFill>
                  <a:srgbClr val="FFFFFF"/>
                </a:solidFill>
                <a:latin typeface="Trebuchet MS"/>
                <a:cs typeface="Trebuchet MS"/>
                <a:hlinkClick r:id="rId4"/>
              </a:rPr>
              <a:t>@</a:t>
            </a:r>
            <a:r>
              <a:rPr lang="en-IN" sz="3150" spc="30" dirty="0" err="1">
                <a:solidFill>
                  <a:srgbClr val="FFFFFF"/>
                </a:solidFill>
                <a:latin typeface="Trebuchet MS"/>
                <a:cs typeface="Trebuchet MS"/>
                <a:hlinkClick r:id="rId4"/>
              </a:rPr>
              <a:t>gmail</a:t>
            </a:r>
            <a:r>
              <a:rPr sz="3150" spc="30" dirty="0">
                <a:solidFill>
                  <a:srgbClr val="FFFFFF"/>
                </a:solidFill>
                <a:latin typeface="Trebuchet MS"/>
                <a:cs typeface="Trebuchet MS"/>
                <a:hlinkClick r:id="rId4"/>
              </a:rPr>
              <a:t>.com</a:t>
            </a:r>
            <a:endParaRPr lang="en-IN" sz="3150" spc="30" dirty="0">
              <a:solidFill>
                <a:srgbClr val="FFFFFF"/>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A716-0B16-C730-AF80-D5D3E810A1F7}"/>
              </a:ext>
            </a:extLst>
          </p:cNvPr>
          <p:cNvSpPr>
            <a:spLocks noGrp="1"/>
          </p:cNvSpPr>
          <p:nvPr>
            <p:ph type="title"/>
          </p:nvPr>
        </p:nvSpPr>
        <p:spPr>
          <a:xfrm>
            <a:off x="844550" y="730250"/>
            <a:ext cx="15773400" cy="1846659"/>
          </a:xfrm>
        </p:spPr>
        <p:txBody>
          <a:bodyPr/>
          <a:lstStyle/>
          <a:p>
            <a:pPr algn="l"/>
            <a:r>
              <a:rPr lang="en-IN" sz="6000" u="sng" dirty="0"/>
              <a:t>Domain Knowledge</a:t>
            </a:r>
            <a:r>
              <a:rPr lang="en-IN" sz="6000" dirty="0"/>
              <a:t>: </a:t>
            </a:r>
            <a:r>
              <a:rPr lang="en-IN" sz="5400" u="sng" dirty="0"/>
              <a:t>High Energy Physics</a:t>
            </a:r>
            <a:br>
              <a:rPr lang="en-IN" sz="6000" dirty="0"/>
            </a:br>
            <a:endParaRPr lang="en-IN" sz="6000" dirty="0"/>
          </a:p>
        </p:txBody>
      </p:sp>
      <p:sp>
        <p:nvSpPr>
          <p:cNvPr id="3" name="Text Placeholder 2">
            <a:extLst>
              <a:ext uri="{FF2B5EF4-FFF2-40B4-BE49-F238E27FC236}">
                <a16:creationId xmlns:a16="http://schemas.microsoft.com/office/drawing/2014/main" id="{20B5BE14-3F30-44FC-A0B9-2D5F907A6F0C}"/>
              </a:ext>
            </a:extLst>
          </p:cNvPr>
          <p:cNvSpPr>
            <a:spLocks noGrp="1"/>
          </p:cNvSpPr>
          <p:nvPr>
            <p:ph type="body" idx="1"/>
          </p:nvPr>
        </p:nvSpPr>
        <p:spPr>
          <a:xfrm>
            <a:off x="1682751" y="2330450"/>
            <a:ext cx="9448800" cy="6401753"/>
          </a:xfrm>
        </p:spPr>
        <p:txBody>
          <a:bodyPr/>
          <a:lstStyle/>
          <a:p>
            <a:r>
              <a:rPr lang="en-US" sz="32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To probe into the basic questions on how matter, space and time work and how they are structured, physicists focus on the simplest interactions (for example, collision of subatomic particles) at very high energy.</a:t>
            </a:r>
          </a:p>
          <a:p>
            <a:endParaRPr lang="en-US" sz="3200" b="1"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r>
              <a:rPr lang="en-US" sz="3200" b="1"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Particle accelerators</a:t>
            </a:r>
            <a:r>
              <a:rPr lang="en-US" sz="3200" b="0" i="0" dirty="0">
                <a:effectLst/>
                <a:latin typeface="Arial" panose="020B0604020202020204" pitchFamily="34" charset="0"/>
                <a:cs typeface="Arial" panose="020B0604020202020204" pitchFamily="34" charset="0"/>
              </a:rPr>
              <a:t> enable physicists to explore the fundamental nature of matter by observing subatomic particles produced by high-energy collisions of </a:t>
            </a:r>
            <a:r>
              <a:rPr lang="en-US" sz="3200" b="1"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particle beams</a:t>
            </a:r>
            <a:r>
              <a:rPr lang="en-US" sz="3200" b="0" i="0" dirty="0">
                <a:effectLst/>
                <a:latin typeface="Arial" panose="020B0604020202020204" pitchFamily="34" charset="0"/>
                <a:cs typeface="Arial" panose="020B0604020202020204" pitchFamily="34" charset="0"/>
              </a:rPr>
              <a:t>. The experimental measurements from these collisions inevitably lack precision, which is where </a:t>
            </a:r>
            <a:r>
              <a:rPr lang="en-US" sz="3200" b="1" i="0" dirty="0">
                <a:effectLst/>
                <a:latin typeface="Arial" panose="020B0604020202020204" pitchFamily="34" charset="0"/>
                <a:cs typeface="Arial" panose="020B0604020202020204" pitchFamily="34" charset="0"/>
              </a:rPr>
              <a:t>machine learning</a:t>
            </a:r>
            <a:r>
              <a:rPr lang="en-US" sz="3200" b="0" i="0" dirty="0">
                <a:effectLst/>
                <a:latin typeface="Arial" panose="020B0604020202020204" pitchFamily="34" charset="0"/>
                <a:cs typeface="Arial" panose="020B0604020202020204" pitchFamily="34" charset="0"/>
              </a:rPr>
              <a:t> (ML) comes into picture. </a:t>
            </a:r>
            <a:endParaRPr lang="en-IN" sz="3200" dirty="0">
              <a:latin typeface="Arial" panose="020B0604020202020204" pitchFamily="34" charset="0"/>
              <a:cs typeface="Arial" panose="020B0604020202020204" pitchFamily="34" charset="0"/>
            </a:endParaRPr>
          </a:p>
        </p:txBody>
      </p:sp>
      <p:pic>
        <p:nvPicPr>
          <p:cNvPr id="1026" name="Picture 2" descr="Big Bang - Wikipedia">
            <a:extLst>
              <a:ext uri="{FF2B5EF4-FFF2-40B4-BE49-F238E27FC236}">
                <a16:creationId xmlns:a16="http://schemas.microsoft.com/office/drawing/2014/main" id="{D11B63CE-8562-0FCD-BB4B-48E75BCBA7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60150" y="3092450"/>
            <a:ext cx="6299280"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69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0A25-F656-FAB3-8E43-6EDFBACAF136}"/>
              </a:ext>
            </a:extLst>
          </p:cNvPr>
          <p:cNvSpPr>
            <a:spLocks noGrp="1"/>
          </p:cNvSpPr>
          <p:nvPr>
            <p:ph type="title"/>
          </p:nvPr>
        </p:nvSpPr>
        <p:spPr>
          <a:xfrm>
            <a:off x="311150" y="882650"/>
            <a:ext cx="10239653" cy="1100301"/>
          </a:xfrm>
        </p:spPr>
        <p:txBody>
          <a:bodyPr/>
          <a:lstStyle/>
          <a:p>
            <a:r>
              <a:rPr lang="en-IN" sz="4800" dirty="0"/>
              <a:t>Continue</a:t>
            </a:r>
            <a:r>
              <a:rPr lang="en-IN" dirty="0"/>
              <a:t>..</a:t>
            </a:r>
          </a:p>
        </p:txBody>
      </p:sp>
      <p:pic>
        <p:nvPicPr>
          <p:cNvPr id="2054" name="Picture 6">
            <a:extLst>
              <a:ext uri="{FF2B5EF4-FFF2-40B4-BE49-F238E27FC236}">
                <a16:creationId xmlns:a16="http://schemas.microsoft.com/office/drawing/2014/main" id="{A96202A3-34A5-9FD9-B929-4FE9D0200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0" y="2009320"/>
            <a:ext cx="5838547" cy="7162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6A5EC5-0DBF-0DAD-B6F6-475F80E32583}"/>
              </a:ext>
            </a:extLst>
          </p:cNvPr>
          <p:cNvSpPr txBox="1"/>
          <p:nvPr/>
        </p:nvSpPr>
        <p:spPr>
          <a:xfrm>
            <a:off x="768350" y="2711450"/>
            <a:ext cx="10591800" cy="3785652"/>
          </a:xfrm>
          <a:prstGeom prst="rect">
            <a:avLst/>
          </a:prstGeom>
          <a:noFill/>
        </p:spPr>
        <p:txBody>
          <a:bodyPr wrap="square" rtlCol="0">
            <a:spAutoFit/>
          </a:bodyPr>
          <a:lstStyle/>
          <a:p>
            <a:r>
              <a:rPr lang="en-US" sz="4000" b="0" i="0" dirty="0">
                <a:solidFill>
                  <a:schemeClr val="bg1"/>
                </a:solidFill>
                <a:effectLst/>
                <a:latin typeface="Times New Roman" panose="02020603050405020304" pitchFamily="18" charset="0"/>
                <a:cs typeface="Times New Roman" panose="02020603050405020304" pitchFamily="18" charset="0"/>
              </a:rPr>
              <a:t>In particle physics, an </a:t>
            </a:r>
            <a:r>
              <a:rPr lang="en-US" sz="4000" b="0" i="1" dirty="0">
                <a:solidFill>
                  <a:schemeClr val="bg1"/>
                </a:solidFill>
                <a:effectLst/>
                <a:latin typeface="Times New Roman" panose="02020603050405020304" pitchFamily="18" charset="0"/>
                <a:cs typeface="Times New Roman" panose="02020603050405020304" pitchFamily="18" charset="0"/>
              </a:rPr>
              <a:t>event</a:t>
            </a:r>
            <a:r>
              <a:rPr lang="en-US" sz="4000" b="0" i="0" dirty="0">
                <a:solidFill>
                  <a:schemeClr val="bg1"/>
                </a:solidFill>
                <a:effectLst/>
                <a:latin typeface="Times New Roman" panose="02020603050405020304" pitchFamily="18" charset="0"/>
                <a:cs typeface="Times New Roman" panose="02020603050405020304" pitchFamily="18" charset="0"/>
              </a:rPr>
              <a:t> refers to the results just after a </a:t>
            </a:r>
            <a:r>
              <a:rPr lang="en-US" sz="4000" b="1" i="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fundamental interaction</a:t>
            </a:r>
            <a:r>
              <a:rPr lang="en-US" sz="4000" b="0" i="0" dirty="0">
                <a:solidFill>
                  <a:schemeClr val="bg1"/>
                </a:solidFill>
                <a:effectLst/>
                <a:latin typeface="Times New Roman" panose="02020603050405020304" pitchFamily="18" charset="0"/>
                <a:cs typeface="Times New Roman" panose="02020603050405020304" pitchFamily="18" charset="0"/>
              </a:rPr>
              <a:t> took place between subatomic particles, occurring in a very short time span, at a well-localized region of space and the background events are particles physicists already know about. </a:t>
            </a:r>
          </a:p>
        </p:txBody>
      </p:sp>
    </p:spTree>
    <p:extLst>
      <p:ext uri="{BB962C8B-B14F-4D97-AF65-F5344CB8AC3E}">
        <p14:creationId xmlns:p14="http://schemas.microsoft.com/office/powerpoint/2010/main" val="228961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B2D6-BF10-4487-D7EC-F00FB473647C}"/>
              </a:ext>
            </a:extLst>
          </p:cNvPr>
          <p:cNvSpPr>
            <a:spLocks noGrp="1"/>
          </p:cNvSpPr>
          <p:nvPr>
            <p:ph type="title"/>
          </p:nvPr>
        </p:nvSpPr>
        <p:spPr>
          <a:xfrm>
            <a:off x="3740151" y="1016176"/>
            <a:ext cx="9425126" cy="1015663"/>
          </a:xfrm>
        </p:spPr>
        <p:txBody>
          <a:bodyPr/>
          <a:lstStyle/>
          <a:p>
            <a:r>
              <a:rPr lang="en-IN" sz="6600" dirty="0">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0A5257E3-B543-C54A-2056-6DA6046C5247}"/>
              </a:ext>
            </a:extLst>
          </p:cNvPr>
          <p:cNvSpPr>
            <a:spLocks noGrp="1"/>
          </p:cNvSpPr>
          <p:nvPr>
            <p:ph type="body" idx="1"/>
          </p:nvPr>
        </p:nvSpPr>
        <p:spPr>
          <a:xfrm>
            <a:off x="1225551" y="2559051"/>
            <a:ext cx="15187116" cy="4901342"/>
          </a:xfrm>
        </p:spPr>
        <p:txBody>
          <a:bodyPr/>
          <a:lstStyle/>
          <a:p>
            <a:pPr marL="685800" indent="-685800">
              <a:buFont typeface="Arial" panose="020B0604020202020204" pitchFamily="34" charset="0"/>
              <a:buChar char="•"/>
            </a:pPr>
            <a:r>
              <a:rPr lang="en-IN" dirty="0"/>
              <a:t>There are total 33  columns and 2,50,000 rows of data.</a:t>
            </a:r>
          </a:p>
          <a:p>
            <a:pPr marL="685800" indent="-685800">
              <a:buFont typeface="Arial" panose="020B0604020202020204" pitchFamily="34" charset="0"/>
              <a:buChar char="•"/>
            </a:pPr>
            <a:r>
              <a:rPr lang="en-IN" dirty="0"/>
              <a:t>Target feature aka dependent variable is the column which machine learning model predicts. </a:t>
            </a:r>
          </a:p>
          <a:p>
            <a:pPr marL="685800" indent="-685800">
              <a:buFont typeface="Arial" panose="020B0604020202020204" pitchFamily="34" charset="0"/>
              <a:buChar char="•"/>
            </a:pPr>
            <a:r>
              <a:rPr lang="en-IN" dirty="0"/>
              <a:t>Out of 33 features 31 columns are of float data type and 1 column is of integer data type.</a:t>
            </a:r>
          </a:p>
          <a:p>
            <a:pPr marL="685800" indent="-685800">
              <a:buFont typeface="Arial" panose="020B0604020202020204" pitchFamily="34" charset="0"/>
              <a:buChar char="•"/>
            </a:pPr>
            <a:r>
              <a:rPr lang="en-IN" dirty="0"/>
              <a:t>And Target feature is categorical {Nominal data type}</a:t>
            </a:r>
          </a:p>
          <a:p>
            <a:pPr marL="685800" indent="-685800">
              <a:buFont typeface="Arial" panose="020B0604020202020204" pitchFamily="34" charset="0"/>
              <a:buChar char="•"/>
            </a:pPr>
            <a:endParaRPr lang="en-IN" dirty="0"/>
          </a:p>
        </p:txBody>
      </p:sp>
    </p:spTree>
    <p:extLst>
      <p:ext uri="{BB962C8B-B14F-4D97-AF65-F5344CB8AC3E}">
        <p14:creationId xmlns:p14="http://schemas.microsoft.com/office/powerpoint/2010/main" val="404712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BD64-8C2C-6CE2-C4D3-3E6A14968C4A}"/>
              </a:ext>
            </a:extLst>
          </p:cNvPr>
          <p:cNvSpPr>
            <a:spLocks noGrp="1"/>
          </p:cNvSpPr>
          <p:nvPr>
            <p:ph type="title"/>
          </p:nvPr>
        </p:nvSpPr>
        <p:spPr>
          <a:xfrm>
            <a:off x="920750" y="943918"/>
            <a:ext cx="10110926" cy="1115060"/>
          </a:xfrm>
        </p:spPr>
        <p:txBody>
          <a:bodyPr/>
          <a:lstStyle/>
          <a:p>
            <a:r>
              <a:rPr lang="en-IN" dirty="0"/>
              <a:t>Continue…</a:t>
            </a:r>
          </a:p>
        </p:txBody>
      </p:sp>
      <p:sp>
        <p:nvSpPr>
          <p:cNvPr id="3" name="Text Placeholder 2">
            <a:extLst>
              <a:ext uri="{FF2B5EF4-FFF2-40B4-BE49-F238E27FC236}">
                <a16:creationId xmlns:a16="http://schemas.microsoft.com/office/drawing/2014/main" id="{99D43EFA-DDF4-8892-10B9-2C09D566E014}"/>
              </a:ext>
            </a:extLst>
          </p:cNvPr>
          <p:cNvSpPr>
            <a:spLocks noGrp="1"/>
          </p:cNvSpPr>
          <p:nvPr>
            <p:ph type="body" idx="1"/>
          </p:nvPr>
        </p:nvSpPr>
        <p:spPr>
          <a:xfrm>
            <a:off x="692150" y="2711450"/>
            <a:ext cx="14524633" cy="2800767"/>
          </a:xfrm>
        </p:spPr>
        <p:txBody>
          <a:bodyPr/>
          <a:lstStyle/>
          <a:p>
            <a:r>
              <a:rPr lang="en-IN" dirty="0"/>
              <a:t>In label we have Signal (s) and Background (B) </a:t>
            </a:r>
          </a:p>
          <a:p>
            <a:r>
              <a:rPr lang="en-IN" dirty="0"/>
              <a:t>By this count plot we can </a:t>
            </a:r>
          </a:p>
          <a:p>
            <a:r>
              <a:rPr lang="en-IN" dirty="0"/>
              <a:t>observe that this is a case of </a:t>
            </a:r>
          </a:p>
          <a:p>
            <a:r>
              <a:rPr lang="en-IN" dirty="0"/>
              <a:t>imbalanced class.</a:t>
            </a:r>
          </a:p>
        </p:txBody>
      </p:sp>
      <p:pic>
        <p:nvPicPr>
          <p:cNvPr id="5" name="Picture 4">
            <a:extLst>
              <a:ext uri="{FF2B5EF4-FFF2-40B4-BE49-F238E27FC236}">
                <a16:creationId xmlns:a16="http://schemas.microsoft.com/office/drawing/2014/main" id="{1F80AD86-923F-E5DF-7ED2-65B97DE2CEBC}"/>
              </a:ext>
            </a:extLst>
          </p:cNvPr>
          <p:cNvPicPr>
            <a:picLocks noChangeAspect="1"/>
          </p:cNvPicPr>
          <p:nvPr/>
        </p:nvPicPr>
        <p:blipFill>
          <a:blip r:embed="rId2"/>
          <a:stretch>
            <a:fillRect/>
          </a:stretch>
        </p:blipFill>
        <p:spPr>
          <a:xfrm>
            <a:off x="8540750" y="3549650"/>
            <a:ext cx="8818854" cy="6258845"/>
          </a:xfrm>
          <a:prstGeom prst="rect">
            <a:avLst/>
          </a:prstGeom>
        </p:spPr>
      </p:pic>
    </p:spTree>
    <p:extLst>
      <p:ext uri="{BB962C8B-B14F-4D97-AF65-F5344CB8AC3E}">
        <p14:creationId xmlns:p14="http://schemas.microsoft.com/office/powerpoint/2010/main" val="48634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9A14-E1FD-4F9D-6258-458CBAE83C25}"/>
              </a:ext>
            </a:extLst>
          </p:cNvPr>
          <p:cNvSpPr>
            <a:spLocks noGrp="1"/>
          </p:cNvSpPr>
          <p:nvPr>
            <p:ph type="title"/>
          </p:nvPr>
        </p:nvSpPr>
        <p:spPr>
          <a:xfrm>
            <a:off x="1758950" y="919533"/>
            <a:ext cx="10644326" cy="2200602"/>
          </a:xfrm>
        </p:spPr>
        <p:txBody>
          <a:bodyPr/>
          <a:lstStyle/>
          <a:p>
            <a:r>
              <a:rPr lang="en-IN" dirty="0"/>
              <a:t>Missing/Insignificant Values</a:t>
            </a:r>
          </a:p>
        </p:txBody>
      </p:sp>
      <p:sp>
        <p:nvSpPr>
          <p:cNvPr id="3" name="Text Placeholder 2">
            <a:extLst>
              <a:ext uri="{FF2B5EF4-FFF2-40B4-BE49-F238E27FC236}">
                <a16:creationId xmlns:a16="http://schemas.microsoft.com/office/drawing/2014/main" id="{91386B04-EBDE-1DAC-74BD-A2B64314EBF5}"/>
              </a:ext>
            </a:extLst>
          </p:cNvPr>
          <p:cNvSpPr>
            <a:spLocks noGrp="1"/>
          </p:cNvSpPr>
          <p:nvPr>
            <p:ph type="body" idx="1"/>
          </p:nvPr>
        </p:nvSpPr>
        <p:spPr>
          <a:xfrm>
            <a:off x="768350" y="3321050"/>
            <a:ext cx="14524633" cy="4308872"/>
          </a:xfrm>
        </p:spPr>
        <p:txBody>
          <a:bodyPr/>
          <a:lstStyle/>
          <a:p>
            <a:r>
              <a:rPr lang="en-US" sz="2800" dirty="0"/>
              <a:t>More than 70% of the events lack at least one feature. The missing values do not result from flaws in the simulation process, that would be the equivalent of unobserved measurements, but are structurally absent .</a:t>
            </a:r>
          </a:p>
          <a:p>
            <a:endParaRPr lang="en-US" sz="2800" dirty="0"/>
          </a:p>
          <a:p>
            <a:r>
              <a:rPr lang="en-US" sz="2800" dirty="0"/>
              <a:t>For instance, in events where there is no jet (PRI jet num = 0), there is no such a thing as a “leading jet”, thus the associated primitive quantities (PRI jet leading pt, PRI jet leading eta, PRI jet leading eta) are </a:t>
            </a:r>
            <a:r>
              <a:rPr lang="en-US" sz="2800" dirty="0" err="1"/>
              <a:t>are</a:t>
            </a:r>
            <a:r>
              <a:rPr lang="en-US" sz="2800" dirty="0"/>
              <a:t> structurally undefined, and the features derived from these as well. Such data intrinsically live in a lower dimensional subspace of the feature space, determined by its own actual</a:t>
            </a:r>
          </a:p>
          <a:p>
            <a:r>
              <a:rPr lang="en-US" sz="2800" dirty="0"/>
              <a:t>features. All missing features are related to PRI jet num, except DER mass MMC.</a:t>
            </a:r>
            <a:endParaRPr lang="en-IN" sz="2800" dirty="0"/>
          </a:p>
        </p:txBody>
      </p:sp>
      <p:pic>
        <p:nvPicPr>
          <p:cNvPr id="5" name="Picture 4">
            <a:extLst>
              <a:ext uri="{FF2B5EF4-FFF2-40B4-BE49-F238E27FC236}">
                <a16:creationId xmlns:a16="http://schemas.microsoft.com/office/drawing/2014/main" id="{C7756E68-88F7-8E3F-826C-43FC1B9FE7F3}"/>
              </a:ext>
            </a:extLst>
          </p:cNvPr>
          <p:cNvPicPr>
            <a:picLocks noChangeAspect="1"/>
          </p:cNvPicPr>
          <p:nvPr/>
        </p:nvPicPr>
        <p:blipFill>
          <a:blip r:embed="rId2"/>
          <a:stretch>
            <a:fillRect/>
          </a:stretch>
        </p:blipFill>
        <p:spPr>
          <a:xfrm>
            <a:off x="15263170" y="3321050"/>
            <a:ext cx="2921150" cy="3302170"/>
          </a:xfrm>
          <a:prstGeom prst="rect">
            <a:avLst/>
          </a:prstGeom>
        </p:spPr>
      </p:pic>
    </p:spTree>
    <p:extLst>
      <p:ext uri="{BB962C8B-B14F-4D97-AF65-F5344CB8AC3E}">
        <p14:creationId xmlns:p14="http://schemas.microsoft.com/office/powerpoint/2010/main" val="382901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AB8A-6F5B-B985-A8DA-F359813EE550}"/>
              </a:ext>
            </a:extLst>
          </p:cNvPr>
          <p:cNvSpPr>
            <a:spLocks noGrp="1"/>
          </p:cNvSpPr>
          <p:nvPr>
            <p:ph type="title"/>
          </p:nvPr>
        </p:nvSpPr>
        <p:spPr>
          <a:xfrm>
            <a:off x="2978151" y="1016176"/>
            <a:ext cx="10187126" cy="1477328"/>
          </a:xfrm>
        </p:spPr>
        <p:txBody>
          <a:bodyPr/>
          <a:lstStyle/>
          <a:p>
            <a:r>
              <a:rPr lang="en-IN" sz="4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Probability density distribution and Value Imputation</a:t>
            </a:r>
          </a:p>
        </p:txBody>
      </p:sp>
      <p:sp>
        <p:nvSpPr>
          <p:cNvPr id="3" name="Text Placeholder 2">
            <a:extLst>
              <a:ext uri="{FF2B5EF4-FFF2-40B4-BE49-F238E27FC236}">
                <a16:creationId xmlns:a16="http://schemas.microsoft.com/office/drawing/2014/main" id="{A8C2DB20-AA08-CDD1-6495-3B0D10D3E0A2}"/>
              </a:ext>
            </a:extLst>
          </p:cNvPr>
          <p:cNvSpPr>
            <a:spLocks noGrp="1"/>
          </p:cNvSpPr>
          <p:nvPr>
            <p:ph type="body" idx="1"/>
          </p:nvPr>
        </p:nvSpPr>
        <p:spPr>
          <a:xfrm>
            <a:off x="1888033" y="3120135"/>
            <a:ext cx="14524633" cy="2100575"/>
          </a:xfrm>
        </p:spPr>
        <p:txBody>
          <a:bodyPr/>
          <a:lstStyle/>
          <a:p>
            <a:r>
              <a:rPr lang="en-IN" dirty="0">
                <a:latin typeface="Times New Roman" panose="02020603050405020304" pitchFamily="18" charset="0"/>
                <a:cs typeface="Times New Roman" panose="02020603050405020304" pitchFamily="18" charset="0"/>
              </a:rPr>
              <a:t>Most of the features which have meaningless value i.e., -999.0 peaks around 0 which means most of the data points are around 0 so we can impute these values to 0.</a:t>
            </a:r>
          </a:p>
        </p:txBody>
      </p:sp>
      <p:pic>
        <p:nvPicPr>
          <p:cNvPr id="5" name="Picture 4">
            <a:extLst>
              <a:ext uri="{FF2B5EF4-FFF2-40B4-BE49-F238E27FC236}">
                <a16:creationId xmlns:a16="http://schemas.microsoft.com/office/drawing/2014/main" id="{3582F2C1-9E63-BA9E-B68F-2398EC26966C}"/>
              </a:ext>
            </a:extLst>
          </p:cNvPr>
          <p:cNvPicPr>
            <a:picLocks noChangeAspect="1"/>
          </p:cNvPicPr>
          <p:nvPr/>
        </p:nvPicPr>
        <p:blipFill rotWithShape="1">
          <a:blip r:embed="rId2"/>
          <a:srcRect l="8127" t="26668" b="16668"/>
          <a:stretch/>
        </p:blipFill>
        <p:spPr>
          <a:xfrm>
            <a:off x="6254750" y="5607050"/>
            <a:ext cx="11201713" cy="3886200"/>
          </a:xfrm>
          <a:prstGeom prst="rect">
            <a:avLst/>
          </a:prstGeom>
        </p:spPr>
      </p:pic>
    </p:spTree>
    <p:extLst>
      <p:ext uri="{BB962C8B-B14F-4D97-AF65-F5344CB8AC3E}">
        <p14:creationId xmlns:p14="http://schemas.microsoft.com/office/powerpoint/2010/main" val="2618809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433</TotalTime>
  <Words>1657</Words>
  <Application>Microsoft Office PowerPoint</Application>
  <PresentationFormat>Custom</PresentationFormat>
  <Paragraphs>183</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Times New Roman</vt:lpstr>
      <vt:lpstr>Trebuchet MS</vt:lpstr>
      <vt:lpstr>Verdana</vt:lpstr>
      <vt:lpstr>Wingdings</vt:lpstr>
      <vt:lpstr>Office Theme</vt:lpstr>
      <vt:lpstr>PowerPoint Presentation</vt:lpstr>
      <vt:lpstr>Introduction</vt:lpstr>
      <vt:lpstr>PROBLEM STATEMENT</vt:lpstr>
      <vt:lpstr>Domain Knowledge: High Energy Physics </vt:lpstr>
      <vt:lpstr>Continue..</vt:lpstr>
      <vt:lpstr>Exploratory Data Analysis</vt:lpstr>
      <vt:lpstr>Continue…</vt:lpstr>
      <vt:lpstr>Missing/Insignificant Values</vt:lpstr>
      <vt:lpstr>Probability density distribution and Value Imputation</vt:lpstr>
      <vt:lpstr>Data Distribution </vt:lpstr>
      <vt:lpstr>OUTLIERS</vt:lpstr>
      <vt:lpstr>Are outliers telling us something?!</vt:lpstr>
      <vt:lpstr>Outlier Treatment</vt:lpstr>
      <vt:lpstr>Univariate Analysis Analysis of only single variable</vt:lpstr>
      <vt:lpstr>How many Number of jets can be observed in the accelerator while collision?</vt:lpstr>
      <vt:lpstr>Bivariate Analysis Analysis of two feature vectors</vt:lpstr>
      <vt:lpstr>Missing Transverse energy and Mass of Higgs boson candidate relationship </vt:lpstr>
      <vt:lpstr>Joint-Plot</vt:lpstr>
      <vt:lpstr>Strip plot to find relationship between Label and mass of missing transverse enregy</vt:lpstr>
      <vt:lpstr>PowerPoint Presentation</vt:lpstr>
      <vt:lpstr>ANOVA test</vt:lpstr>
      <vt:lpstr>Correlation Analysis</vt:lpstr>
      <vt:lpstr>PowerPoint Presentation</vt:lpstr>
      <vt:lpstr>Feature Engineering</vt:lpstr>
      <vt:lpstr>Data Preprocessing</vt:lpstr>
      <vt:lpstr>CLASSIFICATION TECHNIQUES</vt:lpstr>
      <vt:lpstr>Model building process</vt:lpstr>
      <vt:lpstr>Hyper Tuning Model Parameters</vt:lpstr>
      <vt:lpstr>Evaluation Metrics</vt:lpstr>
      <vt:lpstr>ROC-AUC Curve</vt:lpstr>
      <vt:lpstr>Comparison of Evaluation Metrics for various ML algorithms </vt:lpstr>
      <vt:lpstr>Evaluation Metrics </vt:lpstr>
      <vt:lpstr>Challenges Faced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vyas</dc:creator>
  <cp:lastModifiedBy>jyoti vyas</cp:lastModifiedBy>
  <cp:revision>13</cp:revision>
  <dcterms:created xsi:type="dcterms:W3CDTF">2024-03-06T09:06:25Z</dcterms:created>
  <dcterms:modified xsi:type="dcterms:W3CDTF">2024-03-08T19:35:13Z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Creator">
    <vt:lpwstr>Chromium</vt:lpwstr>
  </property>
  <property fmtid="{D5CDD505-2E9C-101B-9397-08002B2CF9AE}" pid="4" name="LastSaved">
    <vt:filetime>2024-03-06T00:00:00Z</vt:filetime>
  </property>
</Properties>
</file>