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9" r:id="rId6"/>
    <p:sldId id="268" r:id="rId7"/>
    <p:sldId id="260" r:id="rId8"/>
    <p:sldId id="261" r:id="rId9"/>
    <p:sldId id="262" r:id="rId10"/>
    <p:sldId id="263" r:id="rId11"/>
    <p:sldId id="264" r:id="rId12"/>
    <p:sldId id="265" r:id="rId13"/>
    <p:sldId id="270" r:id="rId14"/>
    <p:sldId id="271" r:id="rId15"/>
    <p:sldId id="267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B7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111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layout>
        <c:manualLayout>
          <c:xMode val="edge"/>
          <c:yMode val="edge"/>
          <c:x val="0.2592577099737533"/>
          <c:y val="3.4722222222222224E-2"/>
        </c:manualLayout>
      </c:layout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Projected Revenue (in $1000s)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  <c:pt idx="3">
                  <c:v>2026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250</c:v>
                </c:pt>
                <c:pt idx="2">
                  <c:v>500</c:v>
                </c:pt>
                <c:pt idx="3">
                  <c:v>800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647227872"/>
        <c:axId val="-647222432"/>
      </c:barChart>
      <c:catAx>
        <c:axId val="-6472278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647222432"/>
        <c:crosses val="autoZero"/>
        <c:auto val="1"/>
        <c:lblAlgn val="ctr"/>
        <c:lblOffset val="100"/>
        <c:noMultiLvlLbl val="0"/>
      </c:catAx>
      <c:valAx>
        <c:axId val="-6472224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647227872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2"/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Customer Growth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Returning Customers</c:v>
                </c:pt>
                <c:pt idx="1">
                  <c:v>New Customers</c:v>
                </c:pt>
                <c:pt idx="2">
                  <c:v>Referral Customers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40</c:v>
                </c:pt>
                <c:pt idx="1">
                  <c:v>45</c:v>
                </c:pt>
                <c:pt idx="2">
                  <c:v>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8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2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8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0256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28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12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44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22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9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2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0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6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9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8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2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86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My SM E-Mart Business Pitch Deck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583750"/>
          </a:xfrm>
        </p:spPr>
        <p:txBody>
          <a:bodyPr/>
          <a:lstStyle/>
          <a:p>
            <a:r>
              <a:rPr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An Online Marketplace for Trendy Fashion</a:t>
            </a:r>
          </a:p>
        </p:txBody>
      </p:sp>
      <p:sp>
        <p:nvSpPr>
          <p:cNvPr id="4" name="AutoShape 2" descr="A purple shirt with a pocket and a shopping cart&#10;&#10;AI-generated content may be incorrect.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85884" y="4718912"/>
            <a:ext cx="4572000" cy="10464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Presented by:</a:t>
            </a:r>
          </a:p>
          <a:p>
            <a:r>
              <a:rPr lang="en-US" sz="4400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Sarwat</a:t>
            </a:r>
            <a:r>
              <a:rPr lang="en-US" sz="44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4400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Majeed</a:t>
            </a:r>
            <a:endParaRPr lang="en-US" sz="44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563" y="1121666"/>
            <a:ext cx="6377940" cy="1293028"/>
          </a:xfrm>
        </p:spPr>
        <p:txBody>
          <a:bodyPr/>
          <a:lstStyle/>
          <a:p>
            <a:r>
              <a:rPr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Marketing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575560"/>
            <a:ext cx="7955280" cy="4069080"/>
          </a:xfrm>
        </p:spPr>
        <p:txBody>
          <a:bodyPr/>
          <a:lstStyle/>
          <a:p>
            <a:r>
              <a:rPr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Our strategy includes: </a:t>
            </a:r>
          </a:p>
          <a:p>
            <a:r>
              <a:rPr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- Social media advertising </a:t>
            </a:r>
          </a:p>
          <a:p>
            <a:r>
              <a:rPr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- Influencer collaborations </a:t>
            </a:r>
          </a:p>
          <a:p>
            <a:r>
              <a:rPr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- Email marketing &amp; newsletters </a:t>
            </a:r>
          </a:p>
          <a:p>
            <a:r>
              <a:rPr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- Seasonal sales &amp; promotions </a:t>
            </a:r>
          </a:p>
          <a:p>
            <a:r>
              <a:rPr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- Customer loyalty programs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030" y="1500973"/>
            <a:ext cx="6377940" cy="1293028"/>
          </a:xfrm>
        </p:spPr>
        <p:txBody>
          <a:bodyPr/>
          <a:lstStyle/>
          <a:p>
            <a:r>
              <a:rPr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Competitive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3125893"/>
            <a:ext cx="7955280" cy="4069080"/>
          </a:xfrm>
        </p:spPr>
        <p:txBody>
          <a:bodyPr/>
          <a:lstStyle/>
          <a:p>
            <a:r>
              <a:rPr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My SM E-Mart stands out by offering trendy, high-quality fashion at affordable prices with excellent customer service, compared to competitors who either focus on luxury fashion or low-cost but poor-quality products.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5834" y="1585639"/>
            <a:ext cx="6377940" cy="1293028"/>
          </a:xfrm>
        </p:spPr>
        <p:txBody>
          <a:bodyPr/>
          <a:lstStyle/>
          <a:p>
            <a:r>
              <a:rPr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Financial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027" y="3227493"/>
            <a:ext cx="7955280" cy="4069080"/>
          </a:xfrm>
        </p:spPr>
        <p:txBody>
          <a:bodyPr/>
          <a:lstStyle/>
          <a:p>
            <a:r>
              <a:rPr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Projected revenue growth over the next three years:</a:t>
            </a:r>
          </a:p>
          <a:p>
            <a:r>
              <a:rPr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- Year 1: $100,000 </a:t>
            </a:r>
          </a:p>
          <a:p>
            <a:r>
              <a:rPr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- Year 2: $250,000 </a:t>
            </a:r>
          </a:p>
          <a:p>
            <a:r>
              <a:rPr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- Year 3: $500,000</a:t>
            </a:r>
          </a:p>
          <a:p>
            <a:r>
              <a:rPr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With increased customer engagement and strategic marketing, we expect steady growth.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882907"/>
            <a:ext cx="6083300" cy="1293028"/>
          </a:xfrm>
        </p:spPr>
        <p:txBody>
          <a:bodyPr/>
          <a:lstStyle/>
          <a:p>
            <a:r>
              <a:rPr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Market Growth Projection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703328"/>
              </p:ext>
            </p:extLst>
          </p:nvPr>
        </p:nvGraphicFramePr>
        <p:xfrm>
          <a:off x="942340" y="2252133"/>
          <a:ext cx="73152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167" y="1043773"/>
            <a:ext cx="6377940" cy="1293028"/>
          </a:xfrm>
        </p:spPr>
        <p:txBody>
          <a:bodyPr/>
          <a:lstStyle/>
          <a:p>
            <a:r>
              <a:rPr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Customer Growth Percentage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933547"/>
              </p:ext>
            </p:extLst>
          </p:nvPr>
        </p:nvGraphicFramePr>
        <p:xfrm>
          <a:off x="711200" y="2463800"/>
          <a:ext cx="73152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234" y="2042841"/>
            <a:ext cx="6377940" cy="1293028"/>
          </a:xfrm>
        </p:spPr>
        <p:txBody>
          <a:bodyPr/>
          <a:lstStyle/>
          <a:p>
            <a:r>
              <a:rPr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3379893"/>
            <a:ext cx="7955280" cy="4069080"/>
          </a:xfrm>
        </p:spPr>
        <p:txBody>
          <a:bodyPr/>
          <a:lstStyle/>
          <a:p>
            <a:r>
              <a:rPr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My SM E-Mart is revolutionizing online fashion shopping with quality, affordability, and variety. Join us in transforming the industry and providing customers with the best shopping experience.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763" y="2949148"/>
            <a:ext cx="6377940" cy="1293028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Thank You</a:t>
            </a:r>
            <a:endParaRPr sz="8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80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360" y="1670306"/>
            <a:ext cx="6377940" cy="1293028"/>
          </a:xfrm>
        </p:spPr>
        <p:txBody>
          <a:bodyPr/>
          <a:lstStyle/>
          <a:p>
            <a:r>
              <a:rPr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626" y="3075093"/>
            <a:ext cx="7955280" cy="4069080"/>
          </a:xfrm>
        </p:spPr>
        <p:txBody>
          <a:bodyPr/>
          <a:lstStyle/>
          <a:p>
            <a:r>
              <a:rPr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My SM E-Mart is an online marketplace offering trendy fashion products including hoodies, shirts, shorts, jeans, and t-shirts. Our goal is to provide stylish and affordable clothing for all fashion lovers.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771907"/>
            <a:ext cx="6377940" cy="1293028"/>
          </a:xfrm>
        </p:spPr>
        <p:txBody>
          <a:bodyPr/>
          <a:lstStyle/>
          <a:p>
            <a:r>
              <a:rPr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3100496"/>
            <a:ext cx="7955280" cy="4069080"/>
          </a:xfrm>
        </p:spPr>
        <p:txBody>
          <a:bodyPr/>
          <a:lstStyle/>
          <a:p>
            <a:r>
              <a:rPr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Consumers face difficulties in finding trendy, affordable, and high-quality fashion items in one place. Many online platforms either compromise on quality or lack variety.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33" y="1869105"/>
            <a:ext cx="6377940" cy="1293028"/>
          </a:xfrm>
        </p:spPr>
        <p:txBody>
          <a:bodyPr/>
          <a:lstStyle/>
          <a:p>
            <a:r>
              <a:rPr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160" y="3176693"/>
            <a:ext cx="7955280" cy="4069080"/>
          </a:xfrm>
        </p:spPr>
        <p:txBody>
          <a:bodyPr/>
          <a:lstStyle/>
          <a:p>
            <a:r>
              <a:rPr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My SM E-Mart solves this by offering a curated collection of fashionable apparel at competitive prices, ensuring quality, variety, and convenience in one marketplace.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5834" y="1915839"/>
            <a:ext cx="6377940" cy="1293028"/>
          </a:xfrm>
        </p:spPr>
        <p:txBody>
          <a:bodyPr/>
          <a:lstStyle/>
          <a:p>
            <a:r>
              <a:rPr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Our 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027" y="3083560"/>
            <a:ext cx="7955280" cy="4069080"/>
          </a:xfrm>
        </p:spPr>
        <p:txBody>
          <a:bodyPr/>
          <a:lstStyle/>
          <a:p>
            <a:r>
              <a:rPr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To offer a diverse range of fashionable products while ensuring customer satisfaction, affordability, and an excellent online shopping experience.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0566" y="2057401"/>
            <a:ext cx="6377940" cy="1293028"/>
          </a:xfrm>
        </p:spPr>
        <p:txBody>
          <a:bodyPr/>
          <a:lstStyle/>
          <a:p>
            <a:r>
              <a:rPr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Our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3193627"/>
            <a:ext cx="7955280" cy="4069080"/>
          </a:xfrm>
        </p:spPr>
        <p:txBody>
          <a:bodyPr/>
          <a:lstStyle/>
          <a:p>
            <a:r>
              <a:rPr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To become the leading online fashion marketplace, providing high-quality, trendy, and affordable clothing worldwide.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230" y="1841332"/>
            <a:ext cx="6377940" cy="1293028"/>
          </a:xfrm>
        </p:spPr>
        <p:txBody>
          <a:bodyPr/>
          <a:lstStyle/>
          <a:p>
            <a:r>
              <a:rPr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893" y="3210560"/>
            <a:ext cx="7955280" cy="4069080"/>
          </a:xfrm>
        </p:spPr>
        <p:txBody>
          <a:bodyPr/>
          <a:lstStyle/>
          <a:p>
            <a:r>
              <a:rPr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The global online fashion industry is booming with a market value expected to reach $1 trillion by 2025. Increasing online shopping habits create a great opportunity for My SM E-Mart to capture a share of this market.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167" y="809079"/>
            <a:ext cx="6377940" cy="1293028"/>
          </a:xfrm>
        </p:spPr>
        <p:txBody>
          <a:bodyPr/>
          <a:lstStyle/>
          <a:p>
            <a:r>
              <a:rPr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Product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We offer a variety of fashionable items: </a:t>
            </a:r>
          </a:p>
          <a:p>
            <a:r>
              <a:rPr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- Hoodies </a:t>
            </a:r>
          </a:p>
          <a:p>
            <a:r>
              <a:rPr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- Shirts </a:t>
            </a:r>
          </a:p>
          <a:p>
            <a:r>
              <a:rPr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- Shorts </a:t>
            </a:r>
          </a:p>
          <a:p>
            <a:r>
              <a:rPr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- Jeans </a:t>
            </a:r>
          </a:p>
          <a:p>
            <a:r>
              <a:rPr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- T-shirts </a:t>
            </a:r>
          </a:p>
          <a:p>
            <a:r>
              <a:rPr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Each category is regularly updated with new arrivals.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433" y="1619506"/>
            <a:ext cx="6377940" cy="1293028"/>
          </a:xfrm>
        </p:spPr>
        <p:txBody>
          <a:bodyPr/>
          <a:lstStyle/>
          <a:p>
            <a:r>
              <a:rPr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3066627"/>
            <a:ext cx="7955280" cy="4069080"/>
          </a:xfrm>
        </p:spPr>
        <p:txBody>
          <a:bodyPr/>
          <a:lstStyle/>
          <a:p>
            <a:r>
              <a:rPr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My SM E-Mart operates on a direct-to-consumer model, sourcing products from trusted manufacturers and selling them through our online platform. Revenue is generated via product sales and potential partnerships.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</TotalTime>
  <Words>413</Words>
  <Application>Microsoft Office PowerPoint</Application>
  <PresentationFormat>On-screen Show (4:3)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Vapor Trail</vt:lpstr>
      <vt:lpstr>My SM E-Mart Business Pitch Deck</vt:lpstr>
      <vt:lpstr>Introduction</vt:lpstr>
      <vt:lpstr>Problem Statement</vt:lpstr>
      <vt:lpstr>Our Solution</vt:lpstr>
      <vt:lpstr>Our Mission</vt:lpstr>
      <vt:lpstr>Our Vision</vt:lpstr>
      <vt:lpstr>Market Opportunity</vt:lpstr>
      <vt:lpstr>Product Range</vt:lpstr>
      <vt:lpstr>Business Model</vt:lpstr>
      <vt:lpstr>Marketing Strategy</vt:lpstr>
      <vt:lpstr>Competitive Analysis</vt:lpstr>
      <vt:lpstr>Financial Projections</vt:lpstr>
      <vt:lpstr>Market Growth Projection</vt:lpstr>
      <vt:lpstr>Customer Growth Percentage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SM E-Mart Business Pitch Deck</dc:title>
  <dc:subject/>
  <dc:creator>DELL</dc:creator>
  <cp:keywords/>
  <dc:description>generated using python-pptx</dc:description>
  <cp:lastModifiedBy>Microsoft account</cp:lastModifiedBy>
  <cp:revision>5</cp:revision>
  <dcterms:created xsi:type="dcterms:W3CDTF">2013-01-27T09:14:16Z</dcterms:created>
  <dcterms:modified xsi:type="dcterms:W3CDTF">2025-02-05T18:07:58Z</dcterms:modified>
  <cp:category/>
</cp:coreProperties>
</file>