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0D3"/>
    <a:srgbClr val="C5A9D7"/>
    <a:srgbClr val="CBB1DB"/>
    <a:srgbClr val="D6C1E2"/>
    <a:srgbClr val="D0B9DF"/>
    <a:srgbClr val="BB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87520-732B-4ECD-950A-765F16E281BD}" type="doc">
      <dgm:prSet loTypeId="urn:microsoft.com/office/officeart/2005/8/layout/hChevron3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703E15A7-A229-42DE-87E1-8E3E0D0F0734}">
      <dgm:prSet phldrT="[Texto]"/>
      <dgm:spPr/>
      <dgm:t>
        <a:bodyPr/>
        <a:lstStyle/>
        <a:p>
          <a:pPr algn="ctr"/>
          <a:r>
            <a:rPr lang="es-MX" dirty="0"/>
            <a:t>Ene</a:t>
          </a:r>
        </a:p>
      </dgm:t>
    </dgm:pt>
    <dgm:pt modelId="{FDB20DB5-B2B6-4D89-BEC5-017DB10E082C}" type="parTrans" cxnId="{C02DBC4E-35B8-4017-ACC3-647C149AD58B}">
      <dgm:prSet/>
      <dgm:spPr/>
      <dgm:t>
        <a:bodyPr/>
        <a:lstStyle/>
        <a:p>
          <a:pPr algn="ctr"/>
          <a:endParaRPr lang="es-MX"/>
        </a:p>
      </dgm:t>
    </dgm:pt>
    <dgm:pt modelId="{A5D99A1D-07D5-4165-A74E-1A27B8100E90}" type="sibTrans" cxnId="{C02DBC4E-35B8-4017-ACC3-647C149AD58B}">
      <dgm:prSet/>
      <dgm:spPr/>
      <dgm:t>
        <a:bodyPr/>
        <a:lstStyle/>
        <a:p>
          <a:pPr algn="ctr"/>
          <a:endParaRPr lang="es-MX"/>
        </a:p>
      </dgm:t>
    </dgm:pt>
    <dgm:pt modelId="{72A63ADE-7E0F-40D8-AE27-03B594EAF67D}">
      <dgm:prSet phldrT="[Texto]"/>
      <dgm:spPr/>
      <dgm:t>
        <a:bodyPr/>
        <a:lstStyle/>
        <a:p>
          <a:pPr algn="ctr"/>
          <a:r>
            <a:rPr lang="es-MX" dirty="0"/>
            <a:t>Feb</a:t>
          </a:r>
        </a:p>
      </dgm:t>
    </dgm:pt>
    <dgm:pt modelId="{710F44B5-2736-4480-AEF9-496673D96B81}" type="parTrans" cxnId="{CA38CAD2-8841-41A6-A0A4-472D6817B8C1}">
      <dgm:prSet/>
      <dgm:spPr/>
      <dgm:t>
        <a:bodyPr/>
        <a:lstStyle/>
        <a:p>
          <a:endParaRPr lang="es-MX"/>
        </a:p>
      </dgm:t>
    </dgm:pt>
    <dgm:pt modelId="{C0D8ABB1-F6B1-4C2A-B1ED-081D1C0F5772}" type="sibTrans" cxnId="{CA38CAD2-8841-41A6-A0A4-472D6817B8C1}">
      <dgm:prSet/>
      <dgm:spPr/>
      <dgm:t>
        <a:bodyPr/>
        <a:lstStyle/>
        <a:p>
          <a:endParaRPr lang="es-MX"/>
        </a:p>
      </dgm:t>
    </dgm:pt>
    <dgm:pt modelId="{B132334C-12B1-4A53-9B08-36E090B8ADDE}">
      <dgm:prSet phldrT="[Texto]"/>
      <dgm:spPr/>
      <dgm:t>
        <a:bodyPr/>
        <a:lstStyle/>
        <a:p>
          <a:pPr algn="ctr"/>
          <a:r>
            <a:rPr lang="es-MX" dirty="0"/>
            <a:t>Mar</a:t>
          </a:r>
        </a:p>
      </dgm:t>
    </dgm:pt>
    <dgm:pt modelId="{234B55D0-C169-4627-B470-D59A4561C82F}" type="parTrans" cxnId="{B178EC23-84F1-4531-BAF8-8002F653BB14}">
      <dgm:prSet/>
      <dgm:spPr/>
      <dgm:t>
        <a:bodyPr/>
        <a:lstStyle/>
        <a:p>
          <a:endParaRPr lang="es-MX"/>
        </a:p>
      </dgm:t>
    </dgm:pt>
    <dgm:pt modelId="{1FEE9245-CC99-4A4A-9C65-3146B5976FA8}" type="sibTrans" cxnId="{B178EC23-84F1-4531-BAF8-8002F653BB14}">
      <dgm:prSet/>
      <dgm:spPr/>
      <dgm:t>
        <a:bodyPr/>
        <a:lstStyle/>
        <a:p>
          <a:endParaRPr lang="es-MX"/>
        </a:p>
      </dgm:t>
    </dgm:pt>
    <dgm:pt modelId="{EAB5DD4C-6FA1-44E8-A1DB-C3A47C8DDF4C}">
      <dgm:prSet phldrT="[Texto]"/>
      <dgm:spPr/>
      <dgm:t>
        <a:bodyPr/>
        <a:lstStyle/>
        <a:p>
          <a:pPr algn="ctr"/>
          <a:r>
            <a:rPr lang="es-MX" dirty="0"/>
            <a:t>Abr</a:t>
          </a:r>
        </a:p>
      </dgm:t>
    </dgm:pt>
    <dgm:pt modelId="{65468E73-FAC7-415D-AF1D-CB55A6950E19}" type="parTrans" cxnId="{5FBB5396-0CDD-48C8-8B86-8D85D249553E}">
      <dgm:prSet/>
      <dgm:spPr/>
      <dgm:t>
        <a:bodyPr/>
        <a:lstStyle/>
        <a:p>
          <a:endParaRPr lang="es-MX"/>
        </a:p>
      </dgm:t>
    </dgm:pt>
    <dgm:pt modelId="{F6D498E8-B89F-416A-A88A-A8398668C4A8}" type="sibTrans" cxnId="{5FBB5396-0CDD-48C8-8B86-8D85D249553E}">
      <dgm:prSet/>
      <dgm:spPr/>
      <dgm:t>
        <a:bodyPr/>
        <a:lstStyle/>
        <a:p>
          <a:endParaRPr lang="es-MX"/>
        </a:p>
      </dgm:t>
    </dgm:pt>
    <dgm:pt modelId="{26D737EB-93BC-44BD-BCE9-5F1ACCB7F123}">
      <dgm:prSet phldrT="[Texto]"/>
      <dgm:spPr/>
      <dgm:t>
        <a:bodyPr/>
        <a:lstStyle/>
        <a:p>
          <a:pPr algn="ctr"/>
          <a:r>
            <a:rPr lang="es-MX" dirty="0"/>
            <a:t>May</a:t>
          </a:r>
        </a:p>
      </dgm:t>
    </dgm:pt>
    <dgm:pt modelId="{0D11820C-7295-4DF0-9800-EC4F2A668130}" type="parTrans" cxnId="{9EDA9767-B2E8-4E1E-8E98-41019A2F85AC}">
      <dgm:prSet/>
      <dgm:spPr/>
      <dgm:t>
        <a:bodyPr/>
        <a:lstStyle/>
        <a:p>
          <a:endParaRPr lang="es-MX"/>
        </a:p>
      </dgm:t>
    </dgm:pt>
    <dgm:pt modelId="{B1E4ED35-3781-46C9-A5FA-23ABC6F8B114}" type="sibTrans" cxnId="{9EDA9767-B2E8-4E1E-8E98-41019A2F85AC}">
      <dgm:prSet/>
      <dgm:spPr/>
      <dgm:t>
        <a:bodyPr/>
        <a:lstStyle/>
        <a:p>
          <a:endParaRPr lang="es-MX"/>
        </a:p>
      </dgm:t>
    </dgm:pt>
    <dgm:pt modelId="{036507C9-D2C0-4721-9DC0-DFEB09C6D4E9}">
      <dgm:prSet phldrT="[Texto]"/>
      <dgm:spPr/>
      <dgm:t>
        <a:bodyPr/>
        <a:lstStyle/>
        <a:p>
          <a:pPr algn="ctr"/>
          <a:r>
            <a:rPr lang="es-MX" dirty="0"/>
            <a:t>Jun</a:t>
          </a:r>
        </a:p>
      </dgm:t>
    </dgm:pt>
    <dgm:pt modelId="{42994F18-7384-4D54-9FBE-56D2761313E0}" type="parTrans" cxnId="{42D9ADF4-2027-464A-92E2-F90D41E4FA21}">
      <dgm:prSet/>
      <dgm:spPr/>
      <dgm:t>
        <a:bodyPr/>
        <a:lstStyle/>
        <a:p>
          <a:endParaRPr lang="es-MX"/>
        </a:p>
      </dgm:t>
    </dgm:pt>
    <dgm:pt modelId="{667891FA-30ED-4BEC-8C70-17A1676009D0}" type="sibTrans" cxnId="{42D9ADF4-2027-464A-92E2-F90D41E4FA21}">
      <dgm:prSet/>
      <dgm:spPr/>
      <dgm:t>
        <a:bodyPr/>
        <a:lstStyle/>
        <a:p>
          <a:endParaRPr lang="es-MX"/>
        </a:p>
      </dgm:t>
    </dgm:pt>
    <dgm:pt modelId="{7515DADA-D5EA-4D75-9532-132F73304714}">
      <dgm:prSet phldrT="[Texto]"/>
      <dgm:spPr/>
      <dgm:t>
        <a:bodyPr/>
        <a:lstStyle/>
        <a:p>
          <a:pPr algn="ctr"/>
          <a:r>
            <a:rPr lang="es-MX" dirty="0"/>
            <a:t>Jul</a:t>
          </a:r>
        </a:p>
      </dgm:t>
    </dgm:pt>
    <dgm:pt modelId="{A82F7AC2-4710-428D-86A8-E00979142A52}" type="parTrans" cxnId="{FC79BA63-49BD-481D-BEFC-7C54FF90A909}">
      <dgm:prSet/>
      <dgm:spPr/>
      <dgm:t>
        <a:bodyPr/>
        <a:lstStyle/>
        <a:p>
          <a:endParaRPr lang="es-MX"/>
        </a:p>
      </dgm:t>
    </dgm:pt>
    <dgm:pt modelId="{4A0285B6-0092-484E-AEF4-6952E86BA02C}" type="sibTrans" cxnId="{FC79BA63-49BD-481D-BEFC-7C54FF90A909}">
      <dgm:prSet/>
      <dgm:spPr/>
      <dgm:t>
        <a:bodyPr/>
        <a:lstStyle/>
        <a:p>
          <a:endParaRPr lang="es-MX"/>
        </a:p>
      </dgm:t>
    </dgm:pt>
    <dgm:pt modelId="{A3CA1787-58D9-493B-8847-048EF79F8120}" type="pres">
      <dgm:prSet presAssocID="{E1A87520-732B-4ECD-950A-765F16E281BD}" presName="Name0" presStyleCnt="0">
        <dgm:presLayoutVars>
          <dgm:dir/>
          <dgm:resizeHandles val="exact"/>
        </dgm:presLayoutVars>
      </dgm:prSet>
      <dgm:spPr/>
    </dgm:pt>
    <dgm:pt modelId="{DA4599A6-2E3B-4D6C-99DC-C3CBC6CFBB9A}" type="pres">
      <dgm:prSet presAssocID="{703E15A7-A229-42DE-87E1-8E3E0D0F0734}" presName="parTxOnly" presStyleLbl="node1" presStyleIdx="0" presStyleCnt="7" custScaleX="77569" custScaleY="101645" custLinFactNeighborX="-40" custLinFactNeighborY="0">
        <dgm:presLayoutVars>
          <dgm:bulletEnabled val="1"/>
        </dgm:presLayoutVars>
      </dgm:prSet>
      <dgm:spPr/>
    </dgm:pt>
    <dgm:pt modelId="{0879C218-6DFE-4EED-A58D-BDD5AF91A4F0}" type="pres">
      <dgm:prSet presAssocID="{A5D99A1D-07D5-4165-A74E-1A27B8100E90}" presName="parSpace" presStyleCnt="0"/>
      <dgm:spPr/>
    </dgm:pt>
    <dgm:pt modelId="{9E30DC0C-59A1-4E7B-AD8C-0EA37BCD78A6}" type="pres">
      <dgm:prSet presAssocID="{72A63ADE-7E0F-40D8-AE27-03B594EAF67D}" presName="parTxOnly" presStyleLbl="node1" presStyleIdx="1" presStyleCnt="7">
        <dgm:presLayoutVars>
          <dgm:bulletEnabled val="1"/>
        </dgm:presLayoutVars>
      </dgm:prSet>
      <dgm:spPr/>
    </dgm:pt>
    <dgm:pt modelId="{0A27896C-99C4-4C84-BD90-EAA79BEF9A1E}" type="pres">
      <dgm:prSet presAssocID="{C0D8ABB1-F6B1-4C2A-B1ED-081D1C0F5772}" presName="parSpace" presStyleCnt="0"/>
      <dgm:spPr/>
    </dgm:pt>
    <dgm:pt modelId="{50B22807-FD35-405D-B5CF-F0EF93CE0EF9}" type="pres">
      <dgm:prSet presAssocID="{B132334C-12B1-4A53-9B08-36E090B8ADDE}" presName="parTxOnly" presStyleLbl="node1" presStyleIdx="2" presStyleCnt="7">
        <dgm:presLayoutVars>
          <dgm:bulletEnabled val="1"/>
        </dgm:presLayoutVars>
      </dgm:prSet>
      <dgm:spPr/>
    </dgm:pt>
    <dgm:pt modelId="{534EBF47-35EF-4AA2-A1B5-8F229F4B88D7}" type="pres">
      <dgm:prSet presAssocID="{1FEE9245-CC99-4A4A-9C65-3146B5976FA8}" presName="parSpace" presStyleCnt="0"/>
      <dgm:spPr/>
    </dgm:pt>
    <dgm:pt modelId="{37CE5026-67A5-44B4-A32A-9155700853AA}" type="pres">
      <dgm:prSet presAssocID="{EAB5DD4C-6FA1-44E8-A1DB-C3A47C8DDF4C}" presName="parTxOnly" presStyleLbl="node1" presStyleIdx="3" presStyleCnt="7">
        <dgm:presLayoutVars>
          <dgm:bulletEnabled val="1"/>
        </dgm:presLayoutVars>
      </dgm:prSet>
      <dgm:spPr/>
    </dgm:pt>
    <dgm:pt modelId="{0DFA9AD8-9213-483D-BD7B-A30899C42524}" type="pres">
      <dgm:prSet presAssocID="{F6D498E8-B89F-416A-A88A-A8398668C4A8}" presName="parSpace" presStyleCnt="0"/>
      <dgm:spPr/>
    </dgm:pt>
    <dgm:pt modelId="{9C786D5F-E565-4EA8-8770-E8C8E32639BB}" type="pres">
      <dgm:prSet presAssocID="{26D737EB-93BC-44BD-BCE9-5F1ACCB7F123}" presName="parTxOnly" presStyleLbl="node1" presStyleIdx="4" presStyleCnt="7">
        <dgm:presLayoutVars>
          <dgm:bulletEnabled val="1"/>
        </dgm:presLayoutVars>
      </dgm:prSet>
      <dgm:spPr/>
    </dgm:pt>
    <dgm:pt modelId="{AF36DDD1-E4AA-475F-B510-47EA053313F2}" type="pres">
      <dgm:prSet presAssocID="{B1E4ED35-3781-46C9-A5FA-23ABC6F8B114}" presName="parSpace" presStyleCnt="0"/>
      <dgm:spPr/>
    </dgm:pt>
    <dgm:pt modelId="{45B75654-4314-4BBC-B8BA-E51837CE80F3}" type="pres">
      <dgm:prSet presAssocID="{036507C9-D2C0-4721-9DC0-DFEB09C6D4E9}" presName="parTxOnly" presStyleLbl="node1" presStyleIdx="5" presStyleCnt="7">
        <dgm:presLayoutVars>
          <dgm:bulletEnabled val="1"/>
        </dgm:presLayoutVars>
      </dgm:prSet>
      <dgm:spPr/>
    </dgm:pt>
    <dgm:pt modelId="{0B3D5ACE-6E66-49E8-B7C3-E28B55EBE2A1}" type="pres">
      <dgm:prSet presAssocID="{667891FA-30ED-4BEC-8C70-17A1676009D0}" presName="parSpace" presStyleCnt="0"/>
      <dgm:spPr/>
    </dgm:pt>
    <dgm:pt modelId="{FF0AF282-FD87-4835-9BBC-71F826297192}" type="pres">
      <dgm:prSet presAssocID="{7515DADA-D5EA-4D75-9532-132F73304714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B178EC23-84F1-4531-BAF8-8002F653BB14}" srcId="{E1A87520-732B-4ECD-950A-765F16E281BD}" destId="{B132334C-12B1-4A53-9B08-36E090B8ADDE}" srcOrd="2" destOrd="0" parTransId="{234B55D0-C169-4627-B470-D59A4561C82F}" sibTransId="{1FEE9245-CC99-4A4A-9C65-3146B5976FA8}"/>
    <dgm:cxn modelId="{D954955E-B8E0-4D16-9CAD-E153E38683B3}" type="presOf" srcId="{E1A87520-732B-4ECD-950A-765F16E281BD}" destId="{A3CA1787-58D9-493B-8847-048EF79F8120}" srcOrd="0" destOrd="0" presId="urn:microsoft.com/office/officeart/2005/8/layout/hChevron3"/>
    <dgm:cxn modelId="{FC79BA63-49BD-481D-BEFC-7C54FF90A909}" srcId="{E1A87520-732B-4ECD-950A-765F16E281BD}" destId="{7515DADA-D5EA-4D75-9532-132F73304714}" srcOrd="6" destOrd="0" parTransId="{A82F7AC2-4710-428D-86A8-E00979142A52}" sibTransId="{4A0285B6-0092-484E-AEF4-6952E86BA02C}"/>
    <dgm:cxn modelId="{9EDA9767-B2E8-4E1E-8E98-41019A2F85AC}" srcId="{E1A87520-732B-4ECD-950A-765F16E281BD}" destId="{26D737EB-93BC-44BD-BCE9-5F1ACCB7F123}" srcOrd="4" destOrd="0" parTransId="{0D11820C-7295-4DF0-9800-EC4F2A668130}" sibTransId="{B1E4ED35-3781-46C9-A5FA-23ABC6F8B114}"/>
    <dgm:cxn modelId="{876E4568-DEF3-4229-AE4B-B1BC90A3C371}" type="presOf" srcId="{703E15A7-A229-42DE-87E1-8E3E0D0F0734}" destId="{DA4599A6-2E3B-4D6C-99DC-C3CBC6CFBB9A}" srcOrd="0" destOrd="0" presId="urn:microsoft.com/office/officeart/2005/8/layout/hChevron3"/>
    <dgm:cxn modelId="{044AD84B-B62C-4551-8E16-BE040536AE21}" type="presOf" srcId="{7515DADA-D5EA-4D75-9532-132F73304714}" destId="{FF0AF282-FD87-4835-9BBC-71F826297192}" srcOrd="0" destOrd="0" presId="urn:microsoft.com/office/officeart/2005/8/layout/hChevron3"/>
    <dgm:cxn modelId="{C02DBC4E-35B8-4017-ACC3-647C149AD58B}" srcId="{E1A87520-732B-4ECD-950A-765F16E281BD}" destId="{703E15A7-A229-42DE-87E1-8E3E0D0F0734}" srcOrd="0" destOrd="0" parTransId="{FDB20DB5-B2B6-4D89-BEC5-017DB10E082C}" sibTransId="{A5D99A1D-07D5-4165-A74E-1A27B8100E90}"/>
    <dgm:cxn modelId="{5FBB5396-0CDD-48C8-8B86-8D85D249553E}" srcId="{E1A87520-732B-4ECD-950A-765F16E281BD}" destId="{EAB5DD4C-6FA1-44E8-A1DB-C3A47C8DDF4C}" srcOrd="3" destOrd="0" parTransId="{65468E73-FAC7-415D-AF1D-CB55A6950E19}" sibTransId="{F6D498E8-B89F-416A-A88A-A8398668C4A8}"/>
    <dgm:cxn modelId="{18DA12A9-058F-40C1-A8A7-0C06143EC122}" type="presOf" srcId="{036507C9-D2C0-4721-9DC0-DFEB09C6D4E9}" destId="{45B75654-4314-4BBC-B8BA-E51837CE80F3}" srcOrd="0" destOrd="0" presId="urn:microsoft.com/office/officeart/2005/8/layout/hChevron3"/>
    <dgm:cxn modelId="{BC38B5B2-8F73-4131-817B-9B515B96415A}" type="presOf" srcId="{B132334C-12B1-4A53-9B08-36E090B8ADDE}" destId="{50B22807-FD35-405D-B5CF-F0EF93CE0EF9}" srcOrd="0" destOrd="0" presId="urn:microsoft.com/office/officeart/2005/8/layout/hChevron3"/>
    <dgm:cxn modelId="{AFC51BCC-F432-492D-AB2B-0DC20B2DFAED}" type="presOf" srcId="{EAB5DD4C-6FA1-44E8-A1DB-C3A47C8DDF4C}" destId="{37CE5026-67A5-44B4-A32A-9155700853AA}" srcOrd="0" destOrd="0" presId="urn:microsoft.com/office/officeart/2005/8/layout/hChevron3"/>
    <dgm:cxn modelId="{CA38CAD2-8841-41A6-A0A4-472D6817B8C1}" srcId="{E1A87520-732B-4ECD-950A-765F16E281BD}" destId="{72A63ADE-7E0F-40D8-AE27-03B594EAF67D}" srcOrd="1" destOrd="0" parTransId="{710F44B5-2736-4480-AEF9-496673D96B81}" sibTransId="{C0D8ABB1-F6B1-4C2A-B1ED-081D1C0F5772}"/>
    <dgm:cxn modelId="{4702D1F3-079C-463C-A389-B30F81913E17}" type="presOf" srcId="{72A63ADE-7E0F-40D8-AE27-03B594EAF67D}" destId="{9E30DC0C-59A1-4E7B-AD8C-0EA37BCD78A6}" srcOrd="0" destOrd="0" presId="urn:microsoft.com/office/officeart/2005/8/layout/hChevron3"/>
    <dgm:cxn modelId="{42D9ADF4-2027-464A-92E2-F90D41E4FA21}" srcId="{E1A87520-732B-4ECD-950A-765F16E281BD}" destId="{036507C9-D2C0-4721-9DC0-DFEB09C6D4E9}" srcOrd="5" destOrd="0" parTransId="{42994F18-7384-4D54-9FBE-56D2761313E0}" sibTransId="{667891FA-30ED-4BEC-8C70-17A1676009D0}"/>
    <dgm:cxn modelId="{B56B8EF8-2513-43E8-83A6-A48D30AF53F2}" type="presOf" srcId="{26D737EB-93BC-44BD-BCE9-5F1ACCB7F123}" destId="{9C786D5F-E565-4EA8-8770-E8C8E32639BB}" srcOrd="0" destOrd="0" presId="urn:microsoft.com/office/officeart/2005/8/layout/hChevron3"/>
    <dgm:cxn modelId="{53EA78B9-51CD-4442-AC05-4A19D0A5E20F}" type="presParOf" srcId="{A3CA1787-58D9-493B-8847-048EF79F8120}" destId="{DA4599A6-2E3B-4D6C-99DC-C3CBC6CFBB9A}" srcOrd="0" destOrd="0" presId="urn:microsoft.com/office/officeart/2005/8/layout/hChevron3"/>
    <dgm:cxn modelId="{70E3E6E0-4FF1-4492-8D61-30156DA930FA}" type="presParOf" srcId="{A3CA1787-58D9-493B-8847-048EF79F8120}" destId="{0879C218-6DFE-4EED-A58D-BDD5AF91A4F0}" srcOrd="1" destOrd="0" presId="urn:microsoft.com/office/officeart/2005/8/layout/hChevron3"/>
    <dgm:cxn modelId="{46C8631A-E5F5-495A-BE1B-D0DE16ADB017}" type="presParOf" srcId="{A3CA1787-58D9-493B-8847-048EF79F8120}" destId="{9E30DC0C-59A1-4E7B-AD8C-0EA37BCD78A6}" srcOrd="2" destOrd="0" presId="urn:microsoft.com/office/officeart/2005/8/layout/hChevron3"/>
    <dgm:cxn modelId="{E17B9B36-3F5D-4285-BDD9-FA9F14CBFF31}" type="presParOf" srcId="{A3CA1787-58D9-493B-8847-048EF79F8120}" destId="{0A27896C-99C4-4C84-BD90-EAA79BEF9A1E}" srcOrd="3" destOrd="0" presId="urn:microsoft.com/office/officeart/2005/8/layout/hChevron3"/>
    <dgm:cxn modelId="{F419C419-8417-40B3-940D-C31AAF21B425}" type="presParOf" srcId="{A3CA1787-58D9-493B-8847-048EF79F8120}" destId="{50B22807-FD35-405D-B5CF-F0EF93CE0EF9}" srcOrd="4" destOrd="0" presId="urn:microsoft.com/office/officeart/2005/8/layout/hChevron3"/>
    <dgm:cxn modelId="{778D7E9E-058E-4744-A202-3F6E41B8B6D9}" type="presParOf" srcId="{A3CA1787-58D9-493B-8847-048EF79F8120}" destId="{534EBF47-35EF-4AA2-A1B5-8F229F4B88D7}" srcOrd="5" destOrd="0" presId="urn:microsoft.com/office/officeart/2005/8/layout/hChevron3"/>
    <dgm:cxn modelId="{A7A0BC77-92FB-4A95-9837-2CE48AA0FCC4}" type="presParOf" srcId="{A3CA1787-58D9-493B-8847-048EF79F8120}" destId="{37CE5026-67A5-44B4-A32A-9155700853AA}" srcOrd="6" destOrd="0" presId="urn:microsoft.com/office/officeart/2005/8/layout/hChevron3"/>
    <dgm:cxn modelId="{B79FCEB1-8722-4872-B162-BE4917EFB5B0}" type="presParOf" srcId="{A3CA1787-58D9-493B-8847-048EF79F8120}" destId="{0DFA9AD8-9213-483D-BD7B-A30899C42524}" srcOrd="7" destOrd="0" presId="urn:microsoft.com/office/officeart/2005/8/layout/hChevron3"/>
    <dgm:cxn modelId="{C46287A9-37DD-415F-BE6E-3261E30BC15E}" type="presParOf" srcId="{A3CA1787-58D9-493B-8847-048EF79F8120}" destId="{9C786D5F-E565-4EA8-8770-E8C8E32639BB}" srcOrd="8" destOrd="0" presId="urn:microsoft.com/office/officeart/2005/8/layout/hChevron3"/>
    <dgm:cxn modelId="{D07E5DEA-62A8-4391-8539-884C18A7DC3A}" type="presParOf" srcId="{A3CA1787-58D9-493B-8847-048EF79F8120}" destId="{AF36DDD1-E4AA-475F-B510-47EA053313F2}" srcOrd="9" destOrd="0" presId="urn:microsoft.com/office/officeart/2005/8/layout/hChevron3"/>
    <dgm:cxn modelId="{F1E0AC96-92DB-4FBF-8B02-5C20180AF443}" type="presParOf" srcId="{A3CA1787-58D9-493B-8847-048EF79F8120}" destId="{45B75654-4314-4BBC-B8BA-E51837CE80F3}" srcOrd="10" destOrd="0" presId="urn:microsoft.com/office/officeart/2005/8/layout/hChevron3"/>
    <dgm:cxn modelId="{10767DAC-2E10-4924-A105-95087571FC94}" type="presParOf" srcId="{A3CA1787-58D9-493B-8847-048EF79F8120}" destId="{0B3D5ACE-6E66-49E8-B7C3-E28B55EBE2A1}" srcOrd="11" destOrd="0" presId="urn:microsoft.com/office/officeart/2005/8/layout/hChevron3"/>
    <dgm:cxn modelId="{89EEFCCD-FEA7-45B5-8841-FD580A6B6EFC}" type="presParOf" srcId="{A3CA1787-58D9-493B-8847-048EF79F8120}" destId="{FF0AF282-FD87-4835-9BBC-71F826297192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99A6-2E3B-4D6C-99DC-C3CBC6CFBB9A}">
      <dsp:nvSpPr>
        <dsp:cNvPr id="0" name=""/>
        <dsp:cNvSpPr/>
      </dsp:nvSpPr>
      <dsp:spPr>
        <a:xfrm>
          <a:off x="3537" y="821541"/>
          <a:ext cx="1211022" cy="634760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Ene</a:t>
          </a:r>
        </a:p>
      </dsp:txBody>
      <dsp:txXfrm>
        <a:off x="3537" y="821541"/>
        <a:ext cx="1052332" cy="634760"/>
      </dsp:txXfrm>
    </dsp:sp>
    <dsp:sp modelId="{9E30DC0C-59A1-4E7B-AD8C-0EA37BCD78A6}">
      <dsp:nvSpPr>
        <dsp:cNvPr id="0" name=""/>
        <dsp:cNvSpPr/>
      </dsp:nvSpPr>
      <dsp:spPr>
        <a:xfrm>
          <a:off x="902440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Feb</a:t>
          </a:r>
        </a:p>
      </dsp:txBody>
      <dsp:txXfrm>
        <a:off x="1214684" y="826678"/>
        <a:ext cx="936732" cy="624487"/>
      </dsp:txXfrm>
    </dsp:sp>
    <dsp:sp modelId="{50B22807-FD35-405D-B5CF-F0EF93CE0EF9}">
      <dsp:nvSpPr>
        <dsp:cNvPr id="0" name=""/>
        <dsp:cNvSpPr/>
      </dsp:nvSpPr>
      <dsp:spPr>
        <a:xfrm>
          <a:off x="2151416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Mar</a:t>
          </a:r>
        </a:p>
      </dsp:txBody>
      <dsp:txXfrm>
        <a:off x="2463660" y="826678"/>
        <a:ext cx="936732" cy="624487"/>
      </dsp:txXfrm>
    </dsp:sp>
    <dsp:sp modelId="{37CE5026-67A5-44B4-A32A-9155700853AA}">
      <dsp:nvSpPr>
        <dsp:cNvPr id="0" name=""/>
        <dsp:cNvSpPr/>
      </dsp:nvSpPr>
      <dsp:spPr>
        <a:xfrm>
          <a:off x="3400391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Abr</a:t>
          </a:r>
        </a:p>
      </dsp:txBody>
      <dsp:txXfrm>
        <a:off x="3712635" y="826678"/>
        <a:ext cx="936732" cy="624487"/>
      </dsp:txXfrm>
    </dsp:sp>
    <dsp:sp modelId="{9C786D5F-E565-4EA8-8770-E8C8E32639BB}">
      <dsp:nvSpPr>
        <dsp:cNvPr id="0" name=""/>
        <dsp:cNvSpPr/>
      </dsp:nvSpPr>
      <dsp:spPr>
        <a:xfrm>
          <a:off x="4649367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May</a:t>
          </a:r>
        </a:p>
      </dsp:txBody>
      <dsp:txXfrm>
        <a:off x="4961611" y="826678"/>
        <a:ext cx="936732" cy="624487"/>
      </dsp:txXfrm>
    </dsp:sp>
    <dsp:sp modelId="{45B75654-4314-4BBC-B8BA-E51837CE80F3}">
      <dsp:nvSpPr>
        <dsp:cNvPr id="0" name=""/>
        <dsp:cNvSpPr/>
      </dsp:nvSpPr>
      <dsp:spPr>
        <a:xfrm>
          <a:off x="5898342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Jun</a:t>
          </a:r>
        </a:p>
      </dsp:txBody>
      <dsp:txXfrm>
        <a:off x="6210586" y="826678"/>
        <a:ext cx="936732" cy="624487"/>
      </dsp:txXfrm>
    </dsp:sp>
    <dsp:sp modelId="{FF0AF282-FD87-4835-9BBC-71F826297192}">
      <dsp:nvSpPr>
        <dsp:cNvPr id="0" name=""/>
        <dsp:cNvSpPr/>
      </dsp:nvSpPr>
      <dsp:spPr>
        <a:xfrm>
          <a:off x="7147318" y="826678"/>
          <a:ext cx="1561219" cy="62448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Jul</a:t>
          </a:r>
        </a:p>
      </dsp:txBody>
      <dsp:txXfrm>
        <a:off x="7459562" y="826678"/>
        <a:ext cx="936732" cy="62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B590C-C173-4BCD-B0E6-8AEC36448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871DE-D0EB-4F78-9C60-A7FB3EB34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395BC-D9B2-4528-B3D8-FD76F9E7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F7679-2526-4A95-A3AF-6C0BFB5D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C3CF7-A4E2-48A9-9704-6F79E9C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19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B87F-A57E-4338-90E1-01C29BB3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6961E-314A-4E3B-9012-5C92D695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E481B-41FD-498F-9C33-866779B0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08602-586D-4CC4-B28E-AACFFE3B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568FF-6506-4FD6-9122-AB781A87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4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05F76D-30F6-4111-89DE-D53E4B527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A8E9AD-89B9-44F0-B6B9-F4CE1312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D77FB-216F-4E1C-9FE6-446E15F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CE601-67E1-483B-A191-0171D836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BBE3-DB8E-47CE-9641-60538B40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30C1D-8A04-41A2-B846-99B1DFCD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D24B5-6F58-4D88-8120-C677DD8B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88EB8-C5E0-4480-9505-E6B17BA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FB927-ACCF-4484-A463-C54D6323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F66AE-2632-4EE5-A767-E3B24169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5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DFFB-02BB-47DA-946F-5D8B908A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20D33-E9ED-4923-8D8B-A0842174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90271-A125-46A9-A7D9-42EA102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77F66-FEAA-4C14-ACED-93C5BDC9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A4DCE-3E0D-4129-85D9-1BD88E3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9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ACEF-95D5-43A4-AAC0-2A6C4763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A3640-04D0-40B6-A4F9-1DEACBF6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725A2-1BE3-4104-8661-9304195E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90639-7D59-41A1-8452-46F2258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ABC7E-A5EA-453E-BFB4-D7DCDC3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ACF58-5330-4615-B341-CF9C405D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C492B-9627-4D61-A4CB-4A4B4EFF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DE9D9-BF55-4D3A-995F-6E370A38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02083-4798-401B-8A95-1DBDED10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FB72FB-A16B-4E52-97D9-52BC7819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42C60C-47EF-4D32-80F9-423B56DF1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C58A55-9627-4ABD-8343-7AA8944E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08652D-2FBC-4A83-B9C6-4B4D61B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91E9A6-A299-4B05-A7E4-5E8C5B2E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6543-6C85-4C42-982F-BF5DE2D0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B8166-C25C-440B-A324-2C19E3B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967AED-CDD2-43BA-91A5-82EB7582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A34C1E-02A9-4873-B15D-3CD6EE8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EEA1C6-AC00-4CAB-8EB7-79779F53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B356AA-2EC9-4B2E-975D-43DDDCB7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86893-07DB-464F-9420-A4EE8ACD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04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BA3E-2946-4B52-B5A9-B5B6CE4C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29E3C-EAF5-446A-9A5E-1B67D8B4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203C5-51C3-475E-9105-657A1B80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D83CA-7FDA-4670-A625-7A4B0448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F5BA0-573E-413A-B537-FAD5F3CA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63DA37-49BF-4DF0-AB23-FED4541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03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B862-21B8-462B-8E8E-91114C57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92C6CB-9D53-4A3F-886F-4FD7A144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FF8FFC-166D-400C-AC3C-E4D03E46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E65E2-478A-4746-8CDE-7C7332F8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6D8565-2775-4069-ABEB-3621011F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17C39-E849-4856-A2D7-CBBA9AA5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99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13131A-4BAD-4FFC-9DB0-50FBDB47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4D71D-3F42-48C3-B9E3-C60F3DEF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961C6-125F-4670-BA3C-99B982C8F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B297-8FE7-4061-B005-67D64A1904A0}" type="datetimeFigureOut">
              <a:rPr lang="es-MX" smtClean="0"/>
              <a:t>16/11/2020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8AE6F-32AE-418E-91BA-1CABFDB94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2B94A-76E8-49FF-A447-CEB75FA88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27BC-8C36-4DD7-AEEB-4B85DE612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1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284FB1-1063-4BD8-ACAB-818618BCFB0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963778" y="2249505"/>
            <a:ext cx="0" cy="616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37DC7C-2095-4BDE-96FB-C2B316D1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268878"/>
              </p:ext>
            </p:extLst>
          </p:nvPr>
        </p:nvGraphicFramePr>
        <p:xfrm>
          <a:off x="2338717" y="802379"/>
          <a:ext cx="8712200" cy="22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62636A64-DF16-416F-8F6A-694941038656}"/>
              </a:ext>
            </a:extLst>
          </p:cNvPr>
          <p:cNvSpPr/>
          <p:nvPr/>
        </p:nvSpPr>
        <p:spPr>
          <a:xfrm rot="16200000">
            <a:off x="1605800" y="1679690"/>
            <a:ext cx="9870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DE326C-5830-4B98-A115-06566A169C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00798" y="875649"/>
            <a:ext cx="0" cy="78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DD6FBE5-4E83-49C5-8E2C-6D10310DF714}"/>
              </a:ext>
            </a:extLst>
          </p:cNvPr>
          <p:cNvSpPr txBox="1"/>
          <p:nvPr/>
        </p:nvSpPr>
        <p:spPr>
          <a:xfrm>
            <a:off x="3153126" y="229318"/>
            <a:ext cx="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Inicio México</a:t>
            </a:r>
          </a:p>
          <a:p>
            <a:pPr algn="ctr"/>
            <a:r>
              <a:rPr lang="es-MX" sz="1200" dirty="0"/>
              <a:t>28-02-20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2CA5DA-DD4F-46B6-BDBB-3E0B8DD50D05}"/>
              </a:ext>
            </a:extLst>
          </p:cNvPr>
          <p:cNvSpPr txBox="1"/>
          <p:nvPr/>
        </p:nvSpPr>
        <p:spPr>
          <a:xfrm>
            <a:off x="9516106" y="2865891"/>
            <a:ext cx="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Pico México</a:t>
            </a:r>
          </a:p>
          <a:p>
            <a:pPr algn="ctr"/>
            <a:r>
              <a:rPr lang="es-MX" sz="1200" dirty="0"/>
              <a:t>25-07-20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6D9907-3CB5-4F00-B6D6-B69EE3C25E1A}"/>
              </a:ext>
            </a:extLst>
          </p:cNvPr>
          <p:cNvSpPr txBox="1"/>
          <p:nvPr/>
        </p:nvSpPr>
        <p:spPr>
          <a:xfrm>
            <a:off x="10066959" y="3080223"/>
            <a:ext cx="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Pico México</a:t>
            </a:r>
          </a:p>
          <a:p>
            <a:pPr algn="ctr"/>
            <a:r>
              <a:rPr lang="es-MX" sz="1200" dirty="0"/>
              <a:t>26-07-20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F7075A-0976-4558-86BA-5D019E4D3580}"/>
              </a:ext>
            </a:extLst>
          </p:cNvPr>
          <p:cNvSpPr txBox="1"/>
          <p:nvPr/>
        </p:nvSpPr>
        <p:spPr>
          <a:xfrm>
            <a:off x="10154711" y="424514"/>
            <a:ext cx="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Pico México</a:t>
            </a:r>
          </a:p>
          <a:p>
            <a:pPr algn="ctr"/>
            <a:r>
              <a:rPr lang="es-MX" sz="1200" dirty="0"/>
              <a:t>27-07-20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324B296-2CC8-49DC-ABA3-2FFB2C6067C9}"/>
              </a:ext>
            </a:extLst>
          </p:cNvPr>
          <p:cNvCxnSpPr>
            <a:endCxn id="15" idx="2"/>
          </p:cNvCxnSpPr>
          <p:nvPr/>
        </p:nvCxnSpPr>
        <p:spPr>
          <a:xfrm flipV="1">
            <a:off x="10602383" y="1070845"/>
            <a:ext cx="0" cy="5725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50231BD-2E75-44F2-A807-D36931DC984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14631" y="2244603"/>
            <a:ext cx="0" cy="8356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057084A-37CA-4801-9097-F51B7804107A}"/>
              </a:ext>
            </a:extLst>
          </p:cNvPr>
          <p:cNvGrpSpPr/>
          <p:nvPr/>
        </p:nvGrpSpPr>
        <p:grpSpPr>
          <a:xfrm>
            <a:off x="2840882" y="4030657"/>
            <a:ext cx="1561219" cy="624487"/>
            <a:chOff x="902440" y="826678"/>
            <a:chExt cx="1561219" cy="624487"/>
          </a:xfrm>
          <a:solidFill>
            <a:srgbClr val="D6C1E2"/>
          </a:solidFill>
        </p:grpSpPr>
        <p:sp>
          <p:nvSpPr>
            <p:cNvPr id="30" name="Flecha: cheurón 29">
              <a:extLst>
                <a:ext uri="{FF2B5EF4-FFF2-40B4-BE49-F238E27FC236}">
                  <a16:creationId xmlns:a16="http://schemas.microsoft.com/office/drawing/2014/main" id="{64C7CB8B-78AA-40C6-97E2-0332DC6AB8CF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31" name="Flecha: cheurón 4">
              <a:extLst>
                <a:ext uri="{FF2B5EF4-FFF2-40B4-BE49-F238E27FC236}">
                  <a16:creationId xmlns:a16="http://schemas.microsoft.com/office/drawing/2014/main" id="{F1E9ABFA-C5AC-49FA-9EE6-C0F38E28E45C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Ago</a:t>
              </a:r>
              <a:endParaRPr lang="es-MX" sz="3200" kern="12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3E835CA-7D41-4330-8251-1DA6529473F5}"/>
              </a:ext>
            </a:extLst>
          </p:cNvPr>
          <p:cNvGrpSpPr/>
          <p:nvPr/>
        </p:nvGrpSpPr>
        <p:grpSpPr>
          <a:xfrm>
            <a:off x="4089858" y="4030657"/>
            <a:ext cx="1561219" cy="624487"/>
            <a:chOff x="902440" y="826678"/>
            <a:chExt cx="1561219" cy="624487"/>
          </a:xfrm>
          <a:solidFill>
            <a:srgbClr val="D0B9DF"/>
          </a:solidFill>
        </p:grpSpPr>
        <p:sp>
          <p:nvSpPr>
            <p:cNvPr id="33" name="Flecha: cheurón 32">
              <a:extLst>
                <a:ext uri="{FF2B5EF4-FFF2-40B4-BE49-F238E27FC236}">
                  <a16:creationId xmlns:a16="http://schemas.microsoft.com/office/drawing/2014/main" id="{BE46A3A4-B1F1-4095-B559-134526077AD9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34" name="Flecha: cheurón 4">
              <a:extLst>
                <a:ext uri="{FF2B5EF4-FFF2-40B4-BE49-F238E27FC236}">
                  <a16:creationId xmlns:a16="http://schemas.microsoft.com/office/drawing/2014/main" id="{868FACD8-7F08-4DA3-9858-A2633A1E2F52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Sep</a:t>
              </a:r>
              <a:endParaRPr lang="es-MX" sz="3200" kern="1200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D4583F0-1343-438F-BC89-CCDFBF335DEA}"/>
              </a:ext>
            </a:extLst>
          </p:cNvPr>
          <p:cNvGrpSpPr/>
          <p:nvPr/>
        </p:nvGrpSpPr>
        <p:grpSpPr>
          <a:xfrm>
            <a:off x="5338833" y="4030656"/>
            <a:ext cx="1561219" cy="624487"/>
            <a:chOff x="902440" y="826678"/>
            <a:chExt cx="1561219" cy="624487"/>
          </a:xfrm>
          <a:solidFill>
            <a:srgbClr val="CBB1DB"/>
          </a:solidFill>
        </p:grpSpPr>
        <p:sp>
          <p:nvSpPr>
            <p:cNvPr id="36" name="Flecha: cheurón 35">
              <a:extLst>
                <a:ext uri="{FF2B5EF4-FFF2-40B4-BE49-F238E27FC236}">
                  <a16:creationId xmlns:a16="http://schemas.microsoft.com/office/drawing/2014/main" id="{095D2394-92BB-482E-8B5D-98CB777AD865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37" name="Flecha: cheurón 4">
              <a:extLst>
                <a:ext uri="{FF2B5EF4-FFF2-40B4-BE49-F238E27FC236}">
                  <a16:creationId xmlns:a16="http://schemas.microsoft.com/office/drawing/2014/main" id="{70A856D0-45EE-4259-81EF-89FCD428B749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Oct</a:t>
              </a:r>
              <a:endParaRPr lang="es-MX" sz="3200" kern="1200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5EBEAD5-8503-4AB4-90AB-7351071D1729}"/>
              </a:ext>
            </a:extLst>
          </p:cNvPr>
          <p:cNvGrpSpPr/>
          <p:nvPr/>
        </p:nvGrpSpPr>
        <p:grpSpPr>
          <a:xfrm>
            <a:off x="6598998" y="4030656"/>
            <a:ext cx="1561219" cy="624487"/>
            <a:chOff x="902440" y="826678"/>
            <a:chExt cx="1561219" cy="624487"/>
          </a:xfrm>
          <a:solidFill>
            <a:srgbClr val="C5A9D7"/>
          </a:solidFill>
        </p:grpSpPr>
        <p:sp>
          <p:nvSpPr>
            <p:cNvPr id="39" name="Flecha: cheurón 38">
              <a:extLst>
                <a:ext uri="{FF2B5EF4-FFF2-40B4-BE49-F238E27FC236}">
                  <a16:creationId xmlns:a16="http://schemas.microsoft.com/office/drawing/2014/main" id="{3B8DB759-FF82-41E4-893D-CAC0FF3453CF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40" name="Flecha: cheurón 4">
              <a:extLst>
                <a:ext uri="{FF2B5EF4-FFF2-40B4-BE49-F238E27FC236}">
                  <a16:creationId xmlns:a16="http://schemas.microsoft.com/office/drawing/2014/main" id="{6FAE107F-19B0-4662-B7D3-E4DE2D50D4FC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Nov</a:t>
              </a:r>
              <a:endParaRPr lang="es-MX" sz="3200" kern="12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905813C-59C0-44A3-84DA-F89912BDCE95}"/>
              </a:ext>
            </a:extLst>
          </p:cNvPr>
          <p:cNvGrpSpPr/>
          <p:nvPr/>
        </p:nvGrpSpPr>
        <p:grpSpPr>
          <a:xfrm>
            <a:off x="7847974" y="4030655"/>
            <a:ext cx="1561219" cy="624487"/>
            <a:chOff x="902440" y="826678"/>
            <a:chExt cx="1561219" cy="624487"/>
          </a:xfrm>
          <a:solidFill>
            <a:srgbClr val="C0A0D3"/>
          </a:solidFill>
        </p:grpSpPr>
        <p:sp>
          <p:nvSpPr>
            <p:cNvPr id="42" name="Flecha: cheurón 41">
              <a:extLst>
                <a:ext uri="{FF2B5EF4-FFF2-40B4-BE49-F238E27FC236}">
                  <a16:creationId xmlns:a16="http://schemas.microsoft.com/office/drawing/2014/main" id="{2C6CD7D4-414F-41F2-B3FB-8B6D32AF854D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43" name="Flecha: cheurón 4">
              <a:extLst>
                <a:ext uri="{FF2B5EF4-FFF2-40B4-BE49-F238E27FC236}">
                  <a16:creationId xmlns:a16="http://schemas.microsoft.com/office/drawing/2014/main" id="{A9B851FD-7870-4F5C-9844-AEA932CB4767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Dic</a:t>
              </a:r>
              <a:endParaRPr lang="es-MX" sz="3200" kern="12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3192EA9-1FCF-489E-B87D-6D6DA8E3EF04}"/>
              </a:ext>
            </a:extLst>
          </p:cNvPr>
          <p:cNvGrpSpPr/>
          <p:nvPr/>
        </p:nvGrpSpPr>
        <p:grpSpPr>
          <a:xfrm>
            <a:off x="9096949" y="4030655"/>
            <a:ext cx="1561219" cy="624487"/>
            <a:chOff x="902440" y="826678"/>
            <a:chExt cx="1561219" cy="624487"/>
          </a:xfrm>
        </p:grpSpPr>
        <p:sp>
          <p:nvSpPr>
            <p:cNvPr id="45" name="Flecha: cheurón 44">
              <a:extLst>
                <a:ext uri="{FF2B5EF4-FFF2-40B4-BE49-F238E27FC236}">
                  <a16:creationId xmlns:a16="http://schemas.microsoft.com/office/drawing/2014/main" id="{A1363BD8-714A-4011-9630-ADD0F5DA1462}"/>
                </a:ext>
              </a:extLst>
            </p:cNvPr>
            <p:cNvSpPr/>
            <p:nvPr/>
          </p:nvSpPr>
          <p:spPr>
            <a:xfrm>
              <a:off x="902440" y="826678"/>
              <a:ext cx="1561219" cy="62448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6667"/>
              </a:schemeClr>
            </a:effectRef>
            <a:fontRef idx="minor">
              <a:schemeClr val="lt1"/>
            </a:fontRef>
          </p:style>
        </p:sp>
        <p:sp>
          <p:nvSpPr>
            <p:cNvPr id="46" name="Flecha: cheurón 4">
              <a:extLst>
                <a:ext uri="{FF2B5EF4-FFF2-40B4-BE49-F238E27FC236}">
                  <a16:creationId xmlns:a16="http://schemas.microsoft.com/office/drawing/2014/main" id="{0DB73AC2-7D6A-4177-BE7E-FBD228F0555B}"/>
                </a:ext>
              </a:extLst>
            </p:cNvPr>
            <p:cNvSpPr txBox="1"/>
            <p:nvPr/>
          </p:nvSpPr>
          <p:spPr>
            <a:xfrm>
              <a:off x="1214684" y="826678"/>
              <a:ext cx="936732" cy="624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85344" rIns="42672" bIns="85344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dirty="0"/>
                <a:t>Ene</a:t>
              </a:r>
              <a:endParaRPr lang="es-MX" sz="3200" kern="1200" dirty="0"/>
            </a:p>
          </p:txBody>
        </p:sp>
      </p:grp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FB5E2A9-0F53-427F-A081-005E48348293}"/>
              </a:ext>
            </a:extLst>
          </p:cNvPr>
          <p:cNvSpPr/>
          <p:nvPr/>
        </p:nvSpPr>
        <p:spPr>
          <a:xfrm>
            <a:off x="9384025" y="3540526"/>
            <a:ext cx="9870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7907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gomez ibarra</dc:creator>
  <cp:lastModifiedBy>sarai gomez ibarra</cp:lastModifiedBy>
  <cp:revision>7</cp:revision>
  <dcterms:created xsi:type="dcterms:W3CDTF">2020-11-17T03:52:55Z</dcterms:created>
  <dcterms:modified xsi:type="dcterms:W3CDTF">2020-11-17T05:29:38Z</dcterms:modified>
</cp:coreProperties>
</file>