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2720C-CFA7-4886-95FE-E7DB7D945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785176-301B-44F9-B410-1FC6A8E36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8DE1DE-5F49-40AE-9FA5-9DF28853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C1A4-6C5A-4194-8CDF-15B6D1903D31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1BFF10-D3F0-4162-AD86-4C87F94A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ED8624-DABA-415E-99E7-9390A50C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0D7C-5278-4A4D-9E3F-59947D4B84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634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BCC38-687A-4997-8247-F1892FD7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7417B8-0134-4E87-A040-E1F7BF8C2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6A9EDE-7758-4F32-952D-F97BC75C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C1A4-6C5A-4194-8CDF-15B6D1903D31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327598-A893-4FBB-BD98-64E01B2A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38E3D3-4A7F-4907-AFC7-DDD384BD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0D7C-5278-4A4D-9E3F-59947D4B84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17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45755A-76D3-458F-A048-7539079AF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ED0636-E776-4912-8C06-EBAAE9127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9753B-77B1-4AA1-AA3C-C80C109E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C1A4-6C5A-4194-8CDF-15B6D1903D31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05DDF0-D9E2-4E66-958B-3DC6A937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07411-20CA-45BA-A9AA-44DE80CE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0D7C-5278-4A4D-9E3F-59947D4B84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94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BE302-C587-4530-A868-D64D90C0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3B2268-F440-4A62-8E55-32CFC35C2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D5ECB2-2012-49C1-AF2E-32EF5EE8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C1A4-6C5A-4194-8CDF-15B6D1903D31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663CF5-D8C3-49D9-997B-C4F9C8F1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B8EDB7-CB28-4D18-B72C-C78F486B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0D7C-5278-4A4D-9E3F-59947D4B84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84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63862-6ACE-4E87-8B6B-7B1AD1DB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6D6EF9-751E-4D98-8F83-5FCE4EF0C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63844-E89F-4BC8-B330-F25429BE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C1A4-6C5A-4194-8CDF-15B6D1903D31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2EA224-C1D9-4063-8EF4-8CB00F5D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EB1DE3-D845-4622-94D8-2C0CB7A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0D7C-5278-4A4D-9E3F-59947D4B84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253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6AC6D-1786-4976-A924-EFFA39AD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491039-34B8-4606-945F-D8275925A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09CCCF-D754-48D5-AEB3-443A60EEC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2FDF64-6822-43F4-BFF2-D75DDB31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C1A4-6C5A-4194-8CDF-15B6D1903D31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949DFC-1EB9-40C5-A589-B2C20804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13E226-6579-4BFA-BE83-B1AA3362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0D7C-5278-4A4D-9E3F-59947D4B84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04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CB4B7-C483-4F1B-9694-51B9D4D4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B9165E-5BAA-46B6-BBFE-012CEAC87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1B790A-1303-4B22-A4D3-1FAA36046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AEED57-A364-48B3-900F-C03DBCABD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875849-5BEB-4F5E-AD45-752EF8A01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E5ABCEF-6DDE-49DF-9DBA-993F7E40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C1A4-6C5A-4194-8CDF-15B6D1903D31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CFDDA4-2685-40BC-994F-534D67E7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E52630-D03B-47D5-865C-B9FECECF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0D7C-5278-4A4D-9E3F-59947D4B84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124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CDD68-0E8D-4277-9098-6474C10F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C4AFAF-D9B9-42D0-B20F-FB0A1BD2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C1A4-6C5A-4194-8CDF-15B6D1903D31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9EB1E0-FC0C-4624-9E27-4B1EFCB4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21170C-F812-4581-97C3-4E71EEF3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0D7C-5278-4A4D-9E3F-59947D4B84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904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D72EE0-692E-4E6C-967D-7FA26654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C1A4-6C5A-4194-8CDF-15B6D1903D31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B9A7A3-7DE3-46FC-BF88-CCD78A09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1A8A8F-A8B6-4DA4-96CE-E07E8F31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0D7C-5278-4A4D-9E3F-59947D4B84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205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05D35-2C87-4C62-BA4B-11366DBE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943EEE-4A7C-4D11-9B73-B7D7CF583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6DFD77-0900-4E20-AE2F-7EC13C31D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46697F-3080-4FF2-ABDB-C5EB970E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C1A4-6C5A-4194-8CDF-15B6D1903D31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34CDE9-4B20-4BAA-8A06-95B352C1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7B588F-8ECB-44E2-836D-E1E4244A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0D7C-5278-4A4D-9E3F-59947D4B84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915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90B17-DB9D-4829-9140-2F817B7E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737B34-6194-4C23-8F2B-4C49BE6DA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7FC488-6141-4F9E-B7C6-8847E3668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D7E8A4-BD7D-4640-8F36-45688A9C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C1A4-6C5A-4194-8CDF-15B6D1903D31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CF5280-420C-4F7F-9612-9CB8A6E0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FB7554-6722-4BF3-8842-4A1EDFFF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0D7C-5278-4A4D-9E3F-59947D4B84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441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344DFE-E431-4429-BDD1-7AD03E7E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E2E5A2-35AB-40D0-B60A-C79970B64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F7BEFB-4412-4CAC-810E-3B3E55068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C1A4-6C5A-4194-8CDF-15B6D1903D31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17D97-AD33-46D1-9D47-B2ED9B162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41CA7F-8BA8-4ADE-99D0-04A2C42F9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50D7C-5278-4A4D-9E3F-59947D4B84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937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003BCE0-1B23-4116-90CA-33275C729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902" y="544723"/>
            <a:ext cx="7230484" cy="20576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468E9C-9615-428E-AADE-3D548CAF5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11" y="2602410"/>
            <a:ext cx="4052178" cy="292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6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0D548CB-BF88-4030-8012-44208C9B6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19" y="1705795"/>
            <a:ext cx="2381425" cy="256689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B3006C4-8475-49D7-9E8A-0DA2748E7217}"/>
              </a:ext>
            </a:extLst>
          </p:cNvPr>
          <p:cNvSpPr/>
          <p:nvPr/>
        </p:nvSpPr>
        <p:spPr>
          <a:xfrm>
            <a:off x="3390900" y="1190625"/>
            <a:ext cx="1828800" cy="942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D13161-3E73-465A-8E03-B1D0303C0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064" t="58812" r="1227" b="27829"/>
          <a:stretch/>
        </p:blipFill>
        <p:spPr>
          <a:xfrm>
            <a:off x="5019184" y="1370962"/>
            <a:ext cx="1455938" cy="9295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BB53F13-286C-49AD-B6CF-FD450D8E70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81" t="44048" r="56862" b="36922"/>
          <a:stretch/>
        </p:blipFill>
        <p:spPr>
          <a:xfrm>
            <a:off x="6523227" y="2104799"/>
            <a:ext cx="1283528" cy="132420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7C09D0A-9A89-45B5-929B-BE4FE87E51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50" t="79659" r="54993" b="1311"/>
          <a:stretch/>
        </p:blipFill>
        <p:spPr>
          <a:xfrm>
            <a:off x="5191594" y="2606852"/>
            <a:ext cx="1283528" cy="132420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569B41E-084D-4A86-BC1F-3B0EE09528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12" t="55500" r="22429" b="22076"/>
          <a:stretch/>
        </p:blipFill>
        <p:spPr>
          <a:xfrm>
            <a:off x="6473149" y="3562745"/>
            <a:ext cx="1283528" cy="156039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23E528A-E392-4F67-849B-AA34BF426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9" t="68323" r="88187" b="17222"/>
          <a:stretch/>
        </p:blipFill>
        <p:spPr>
          <a:xfrm>
            <a:off x="5366699" y="4342943"/>
            <a:ext cx="760908" cy="100590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3729B44-ADF8-449E-81C0-FE061812B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44" t="38271" r="43351" b="50000"/>
          <a:stretch/>
        </p:blipFill>
        <p:spPr>
          <a:xfrm>
            <a:off x="6616451" y="1154892"/>
            <a:ext cx="1097080" cy="8161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84421E6-8692-48BB-8649-AF6FDB2E17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44" t="40047" r="43351" b="50000"/>
          <a:stretch/>
        </p:blipFill>
        <p:spPr>
          <a:xfrm rot="1850818" flipV="1">
            <a:off x="7076259" y="780969"/>
            <a:ext cx="1097080" cy="692547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75AED1C1-AD3B-4298-BD57-2E27DAB5AE52}"/>
              </a:ext>
            </a:extLst>
          </p:cNvPr>
          <p:cNvSpPr/>
          <p:nvPr/>
        </p:nvSpPr>
        <p:spPr>
          <a:xfrm>
            <a:off x="7583972" y="3233277"/>
            <a:ext cx="1828800" cy="942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049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5F9C176-7228-4472-8088-32BA96A06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91" y="1782937"/>
            <a:ext cx="8047417" cy="32921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1E79BDE-5CF1-4B28-A0CC-E45216FAFD80}"/>
              </a:ext>
            </a:extLst>
          </p:cNvPr>
          <p:cNvSpPr/>
          <p:nvPr/>
        </p:nvSpPr>
        <p:spPr>
          <a:xfrm>
            <a:off x="1687962" y="933450"/>
            <a:ext cx="381000" cy="430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2531FB8-32B9-4E42-95BA-99A49E0BCA3A}"/>
              </a:ext>
            </a:extLst>
          </p:cNvPr>
          <p:cNvSpPr/>
          <p:nvPr/>
        </p:nvSpPr>
        <p:spPr>
          <a:xfrm>
            <a:off x="7288566" y="1511979"/>
            <a:ext cx="3701988" cy="430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 descr="Texto, Carta&#10;&#10;Descripción generada automáticamente">
            <a:extLst>
              <a:ext uri="{FF2B5EF4-FFF2-40B4-BE49-F238E27FC236}">
                <a16:creationId xmlns:a16="http://schemas.microsoft.com/office/drawing/2014/main" id="{DEF6F664-CDFC-4E67-817B-A2B1644D6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013" y="2334826"/>
            <a:ext cx="2947503" cy="246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5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CFDF27D8-0568-4269-81CC-015BAC7E24D4}"/>
              </a:ext>
            </a:extLst>
          </p:cNvPr>
          <p:cNvSpPr/>
          <p:nvPr/>
        </p:nvSpPr>
        <p:spPr>
          <a:xfrm>
            <a:off x="1249528" y="1138527"/>
            <a:ext cx="674703" cy="6835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5381C20-8F6B-47AC-849E-04F4B29F0221}"/>
              </a:ext>
            </a:extLst>
          </p:cNvPr>
          <p:cNvSpPr/>
          <p:nvPr/>
        </p:nvSpPr>
        <p:spPr>
          <a:xfrm>
            <a:off x="1693411" y="2001347"/>
            <a:ext cx="674703" cy="6835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95E5B92-ECA7-4868-B5E2-36AA58FD66D1}"/>
              </a:ext>
            </a:extLst>
          </p:cNvPr>
          <p:cNvSpPr/>
          <p:nvPr/>
        </p:nvSpPr>
        <p:spPr>
          <a:xfrm>
            <a:off x="3011749" y="1138527"/>
            <a:ext cx="674703" cy="6835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86EEC02-F2A6-458F-9785-77D007344A50}"/>
              </a:ext>
            </a:extLst>
          </p:cNvPr>
          <p:cNvSpPr/>
          <p:nvPr/>
        </p:nvSpPr>
        <p:spPr>
          <a:xfrm>
            <a:off x="2130639" y="2864150"/>
            <a:ext cx="674703" cy="6835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E7E43D0-6799-4D00-8740-38271D80C437}"/>
              </a:ext>
            </a:extLst>
          </p:cNvPr>
          <p:cNvSpPr/>
          <p:nvPr/>
        </p:nvSpPr>
        <p:spPr>
          <a:xfrm>
            <a:off x="2574523" y="2001347"/>
            <a:ext cx="674703" cy="6835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239D63-8CB8-48C6-B2A7-A593D0D077C9}"/>
              </a:ext>
            </a:extLst>
          </p:cNvPr>
          <p:cNvSpPr/>
          <p:nvPr/>
        </p:nvSpPr>
        <p:spPr>
          <a:xfrm>
            <a:off x="3010261" y="2864150"/>
            <a:ext cx="674703" cy="6835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60C1930-0540-429E-B6AE-CCDC3146435B}"/>
              </a:ext>
            </a:extLst>
          </p:cNvPr>
          <p:cNvSpPr/>
          <p:nvPr/>
        </p:nvSpPr>
        <p:spPr>
          <a:xfrm>
            <a:off x="1249528" y="2864150"/>
            <a:ext cx="674703" cy="6835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E83321C-5A2C-45F7-A771-75CA4B8F01C5}"/>
              </a:ext>
            </a:extLst>
          </p:cNvPr>
          <p:cNvSpPr/>
          <p:nvPr/>
        </p:nvSpPr>
        <p:spPr>
          <a:xfrm>
            <a:off x="2130639" y="1138527"/>
            <a:ext cx="674703" cy="6835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CCB2BBE-63C3-4A25-9ABB-92DAE112F68B}"/>
              </a:ext>
            </a:extLst>
          </p:cNvPr>
          <p:cNvSpPr/>
          <p:nvPr/>
        </p:nvSpPr>
        <p:spPr>
          <a:xfrm>
            <a:off x="4732529" y="1138527"/>
            <a:ext cx="674703" cy="683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6401275-9C5B-40A6-9C64-723EE3C0435B}"/>
              </a:ext>
            </a:extLst>
          </p:cNvPr>
          <p:cNvSpPr/>
          <p:nvPr/>
        </p:nvSpPr>
        <p:spPr>
          <a:xfrm>
            <a:off x="5176412" y="2001347"/>
            <a:ext cx="674703" cy="683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D267333-75C1-46FF-BB39-C2F342AA7F4D}"/>
              </a:ext>
            </a:extLst>
          </p:cNvPr>
          <p:cNvSpPr/>
          <p:nvPr/>
        </p:nvSpPr>
        <p:spPr>
          <a:xfrm>
            <a:off x="6494750" y="1138527"/>
            <a:ext cx="674703" cy="683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BC0F476-246A-4C7F-8DEB-ED035428828E}"/>
              </a:ext>
            </a:extLst>
          </p:cNvPr>
          <p:cNvSpPr/>
          <p:nvPr/>
        </p:nvSpPr>
        <p:spPr>
          <a:xfrm>
            <a:off x="5613640" y="2864150"/>
            <a:ext cx="674703" cy="683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5003916-2944-4466-8D10-6CA357A3B457}"/>
              </a:ext>
            </a:extLst>
          </p:cNvPr>
          <p:cNvSpPr/>
          <p:nvPr/>
        </p:nvSpPr>
        <p:spPr>
          <a:xfrm>
            <a:off x="6057524" y="2001347"/>
            <a:ext cx="674703" cy="683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573F0D0-13AC-443C-BFDB-C237C82B55A2}"/>
              </a:ext>
            </a:extLst>
          </p:cNvPr>
          <p:cNvSpPr/>
          <p:nvPr/>
        </p:nvSpPr>
        <p:spPr>
          <a:xfrm>
            <a:off x="6493262" y="2864150"/>
            <a:ext cx="674703" cy="683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8573623-D0FF-4089-8CA4-304B6A38DD36}"/>
              </a:ext>
            </a:extLst>
          </p:cNvPr>
          <p:cNvSpPr/>
          <p:nvPr/>
        </p:nvSpPr>
        <p:spPr>
          <a:xfrm>
            <a:off x="4732529" y="2864150"/>
            <a:ext cx="674703" cy="683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5D02266-5CAC-4F5A-9735-FA8033FE95B0}"/>
              </a:ext>
            </a:extLst>
          </p:cNvPr>
          <p:cNvSpPr/>
          <p:nvPr/>
        </p:nvSpPr>
        <p:spPr>
          <a:xfrm>
            <a:off x="5613640" y="1138527"/>
            <a:ext cx="674703" cy="683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30869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16</Words>
  <Application>Microsoft Office PowerPoint</Application>
  <PresentationFormat>Panorámica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sarai gomez ibarra</dc:creator>
  <cp:lastModifiedBy>sarai gomez ibarra</cp:lastModifiedBy>
  <cp:revision>1</cp:revision>
  <dcterms:created xsi:type="dcterms:W3CDTF">2021-09-06T03:33:16Z</dcterms:created>
  <dcterms:modified xsi:type="dcterms:W3CDTF">2021-09-06T08:06:36Z</dcterms:modified>
</cp:coreProperties>
</file>