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72F90-51C5-4F60-AD17-8D56AC0BB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CFBEE-9F0A-472C-AAB8-A1D7B4288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D1B3F-B0D9-4F81-BF5A-1BDDA548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873-DF36-4B59-8F14-BD1B8388E448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3183AA-FA7E-4CFF-BA77-9C71D69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831CD-654D-468D-A970-2BAF233D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256-7394-4015-AFFE-039CFBE78A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43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F204-CF21-4FE2-BC5B-23E27CF8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5B5407-3D0A-475F-BCD7-C7A3B6694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49DBC-A1A8-453B-93E2-6C182F15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873-DF36-4B59-8F14-BD1B8388E448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93C389-25DF-4856-B5A8-5523F2E4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6B63B-A996-4F07-853D-025FB2C8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256-7394-4015-AFFE-039CFBE78A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84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43AF98-E7D7-4CFC-A79C-67A1115D8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A92485-A971-4962-941D-D4D9E724F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A194D-C946-44C0-94C0-CD82202B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873-DF36-4B59-8F14-BD1B8388E448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87698-FB58-478A-BEE9-9F86B79D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40F2C8-458D-4A43-9DE3-7F4E9EC3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256-7394-4015-AFFE-039CFBE78A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7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D5ACB-6E80-41BE-BF23-9BA70CC1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38EA7-5D7C-4C4E-A6D1-1C47842F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A9779-0ECA-41BC-B2C6-1A3ED421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873-DF36-4B59-8F14-BD1B8388E448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CDD69-B680-4A7A-AD43-E4AC26F3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D99F6-D261-4A70-BEBE-C74F0404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256-7394-4015-AFFE-039CFBE78A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47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2DC7E-55C5-4511-8478-C60B708C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14C01D-367D-41EE-B8F6-73EDBEBE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9B0DDA-C07F-42BF-A6E3-DBD31A65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873-DF36-4B59-8F14-BD1B8388E448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8D37F-FE91-4A4D-83A1-E3C64496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40A33C-A8EC-4657-8564-E3F46071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256-7394-4015-AFFE-039CFBE78A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18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1425B-0B10-4978-B817-257E34AA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4408C2-4C72-47D2-A13F-8ADAC2A8D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AAB08B-5C63-4CB9-AB3B-2631B3674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A5A30-0A24-4447-9226-BB07B5FD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873-DF36-4B59-8F14-BD1B8388E448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3BF6E-01E2-42A0-8418-7B9D3554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8F6900-3A89-4051-ABB6-299CEB8D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256-7394-4015-AFFE-039CFBE78A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57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D49E2-3C7D-4C21-93F8-ADDBC549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CB70DD-EEC0-4521-B8FD-D6D717AB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AEF6C0-DF51-4447-BA8A-B02F53E45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93AA6B-2610-48A2-B1B8-2EA892482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BE6451-6096-4817-8CAB-EB03AB05B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DE863A-1AFE-46D1-BAA7-8F8C1186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873-DF36-4B59-8F14-BD1B8388E448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187D1E-2627-4C96-A3B8-52D59ACD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584419-01FE-4C1C-8CC1-20125219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256-7394-4015-AFFE-039CFBE78A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854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16C7E-68C8-4D6C-AC8A-472779E9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886C86-1861-4CFA-B546-7302D328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873-DF36-4B59-8F14-BD1B8388E448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ECD987-B048-44C2-BA05-64CFCC1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C2377E-B3A1-40FB-9F70-E5871C9E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256-7394-4015-AFFE-039CFBE78A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94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08B6FA-41C5-46CD-BB1F-3EEA38C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873-DF36-4B59-8F14-BD1B8388E448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C13359-CC36-49C2-8AC3-4575EF09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ADBCB3-5AB4-4B7F-8C17-1612054E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256-7394-4015-AFFE-039CFBE78A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05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C7D53-8D5D-4C30-A959-D8FDE140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452C4-BC83-45CB-97EA-08189242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7872B9-D54B-43DF-8E27-05B0CD94F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459C03-2679-4FD2-8F0A-702EEE24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873-DF36-4B59-8F14-BD1B8388E448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2047BC-2984-4BA8-A12C-2219D51D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526AAB-75BC-4604-984F-B3CE3971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256-7394-4015-AFFE-039CFBE78A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1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EB073-4F05-4BDC-A777-7924D939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488FED-279E-433A-8283-52359BA0A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DAE07-20FA-41D6-95F2-7E4516D1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FDCCEB-8B7B-4F51-9991-2305181F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873-DF36-4B59-8F14-BD1B8388E448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5CFF42-1EAD-47B3-B208-6F5EA8E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70EB91-9974-45A7-995C-DE81EEC3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C256-7394-4015-AFFE-039CFBE78A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08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101573-4170-4EA2-A42B-8CE26387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62568-3B81-4005-9E86-A678FE31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2B9B0C-17F7-45CA-8F68-438956933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7873-DF36-4B59-8F14-BD1B8388E448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A6DE2-C729-474D-8853-5D45817EF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7B578-475E-4510-B027-262C95968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C256-7394-4015-AFFE-039CFBE78A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92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7AA9DFA-7BC5-430D-A542-7F4B5DB2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745"/>
            <a:ext cx="12192000" cy="28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2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F9A364-CCFD-4BCE-AC07-F729B94F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840"/>
            <a:ext cx="12192000" cy="27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21BD71-58CE-4628-BA9F-6EE441F4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09" y="428434"/>
            <a:ext cx="4696480" cy="27531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96F599-DD2B-4A0B-A084-173C11AA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12" y="418907"/>
            <a:ext cx="4667901" cy="2762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5EAEA3-898C-4A0E-9169-43714E722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56" y="3676458"/>
            <a:ext cx="4715533" cy="28483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E5705A5-1D0A-45C9-88FD-8DE24A002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712" y="3676458"/>
            <a:ext cx="465837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6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2329E8-54FA-4697-AAC3-5FED26CB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3" y="504632"/>
            <a:ext cx="4686954" cy="27626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27B199-1114-4083-9199-2EA5A64CA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"/>
          <a:stretch/>
        </p:blipFill>
        <p:spPr>
          <a:xfrm>
            <a:off x="6743380" y="471290"/>
            <a:ext cx="4686954" cy="28293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233DEB-8565-484F-BB70-5E13ACBA8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94" y="3590733"/>
            <a:ext cx="4715533" cy="28388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386ED1-B4A0-48F9-BD65-9C829C6BE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220" y="3590733"/>
            <a:ext cx="473458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6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5C41A9-D50C-4F4C-B6B2-75682A52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31" y="2000050"/>
            <a:ext cx="4753638" cy="28578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958BC7-9E0E-469A-AE38-F3653019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133" y="1928602"/>
            <a:ext cx="480127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19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SARAI ELISABET</dc:creator>
  <cp:lastModifiedBy>SARAI ELISABET</cp:lastModifiedBy>
  <cp:revision>2</cp:revision>
  <dcterms:created xsi:type="dcterms:W3CDTF">2021-11-26T22:03:17Z</dcterms:created>
  <dcterms:modified xsi:type="dcterms:W3CDTF">2021-11-26T22:56:09Z</dcterms:modified>
</cp:coreProperties>
</file>