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37FE6-9C54-46F7-A57C-E3F98B6CE41B}" type="doc">
      <dgm:prSet loTypeId="urn:microsoft.com/office/officeart/2005/8/layout/chart3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55A972B-1D6D-42FA-8E54-7594B754A043}">
      <dgm:prSet/>
      <dgm:spPr/>
      <dgm:t>
        <a:bodyPr/>
        <a:lstStyle/>
        <a:p>
          <a:r>
            <a:rPr lang="en-US"/>
            <a:t>Unity</a:t>
          </a:r>
        </a:p>
      </dgm:t>
    </dgm:pt>
    <dgm:pt modelId="{6CAAE86E-B0CD-4139-9392-371D2F3AA2A1}" type="parTrans" cxnId="{A29D91FB-2AA1-45A4-80F1-4052B92F7C30}">
      <dgm:prSet/>
      <dgm:spPr/>
      <dgm:t>
        <a:bodyPr/>
        <a:lstStyle/>
        <a:p>
          <a:endParaRPr lang="en-US"/>
        </a:p>
      </dgm:t>
    </dgm:pt>
    <dgm:pt modelId="{D6B3F5BD-D330-4E26-BF0E-8FFBC1B1AB5B}" type="sibTrans" cxnId="{A29D91FB-2AA1-45A4-80F1-4052B92F7C30}">
      <dgm:prSet/>
      <dgm:spPr/>
      <dgm:t>
        <a:bodyPr/>
        <a:lstStyle/>
        <a:p>
          <a:endParaRPr lang="en-US"/>
        </a:p>
      </dgm:t>
    </dgm:pt>
    <dgm:pt modelId="{05660AB1-4560-43F6-993E-ADEF4FA39780}">
      <dgm:prSet/>
      <dgm:spPr/>
      <dgm:t>
        <a:bodyPr/>
        <a:lstStyle/>
        <a:p>
          <a:r>
            <a:rPr lang="en-US" dirty="0"/>
            <a:t>C</a:t>
          </a:r>
          <a:r>
            <a:rPr lang="fr-FR" dirty="0"/>
            <a:t>#</a:t>
          </a:r>
          <a:endParaRPr lang="en-US" dirty="0"/>
        </a:p>
      </dgm:t>
    </dgm:pt>
    <dgm:pt modelId="{4FB7C07E-52BA-4DFB-B957-BC7701AF153C}" type="parTrans" cxnId="{79A71CA4-E2E1-452A-AB61-ED6CBCC6F3FD}">
      <dgm:prSet/>
      <dgm:spPr/>
      <dgm:t>
        <a:bodyPr/>
        <a:lstStyle/>
        <a:p>
          <a:endParaRPr lang="en-US"/>
        </a:p>
      </dgm:t>
    </dgm:pt>
    <dgm:pt modelId="{4D46F03D-F1AA-4FAF-9EE5-FF8458279BEE}" type="sibTrans" cxnId="{79A71CA4-E2E1-452A-AB61-ED6CBCC6F3FD}">
      <dgm:prSet/>
      <dgm:spPr/>
      <dgm:t>
        <a:bodyPr/>
        <a:lstStyle/>
        <a:p>
          <a:endParaRPr lang="en-US"/>
        </a:p>
      </dgm:t>
    </dgm:pt>
    <dgm:pt modelId="{793882DE-867D-458F-8B0A-A64B1F516BDC}">
      <dgm:prSet/>
      <dgm:spPr/>
      <dgm:t>
        <a:bodyPr/>
        <a:lstStyle/>
        <a:p>
          <a:r>
            <a:rPr lang="en-US" dirty="0"/>
            <a:t>Visual Studio 2017</a:t>
          </a:r>
        </a:p>
      </dgm:t>
    </dgm:pt>
    <dgm:pt modelId="{8EB4F1E3-0034-4266-AC00-41CE56ED7275}" type="parTrans" cxnId="{FF0440FA-8EA6-48DE-9085-B093F6AF48D3}">
      <dgm:prSet/>
      <dgm:spPr/>
      <dgm:t>
        <a:bodyPr/>
        <a:lstStyle/>
        <a:p>
          <a:endParaRPr lang="fr-FR"/>
        </a:p>
      </dgm:t>
    </dgm:pt>
    <dgm:pt modelId="{2B2E423D-5635-40FB-8FB8-630EE9D5B35E}" type="sibTrans" cxnId="{FF0440FA-8EA6-48DE-9085-B093F6AF48D3}">
      <dgm:prSet/>
      <dgm:spPr/>
      <dgm:t>
        <a:bodyPr/>
        <a:lstStyle/>
        <a:p>
          <a:endParaRPr lang="fr-FR"/>
        </a:p>
      </dgm:t>
    </dgm:pt>
    <dgm:pt modelId="{AA66755A-2457-4663-BFB8-BC5B12B2C625}" type="pres">
      <dgm:prSet presAssocID="{7AD37FE6-9C54-46F7-A57C-E3F98B6CE41B}" presName="compositeShape" presStyleCnt="0">
        <dgm:presLayoutVars>
          <dgm:chMax val="7"/>
          <dgm:dir/>
          <dgm:resizeHandles val="exact"/>
        </dgm:presLayoutVars>
      </dgm:prSet>
      <dgm:spPr/>
    </dgm:pt>
    <dgm:pt modelId="{3B7376AC-3F28-4A98-87A6-08A29CAE25F5}" type="pres">
      <dgm:prSet presAssocID="{7AD37FE6-9C54-46F7-A57C-E3F98B6CE41B}" presName="wedge1" presStyleLbl="node1" presStyleIdx="0" presStyleCnt="3"/>
      <dgm:spPr/>
    </dgm:pt>
    <dgm:pt modelId="{A38A5FB3-8811-4586-9CB2-952810212B5D}" type="pres">
      <dgm:prSet presAssocID="{7AD37FE6-9C54-46F7-A57C-E3F98B6CE41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8DA08C6-079F-4C47-938C-4372AB3E4184}" type="pres">
      <dgm:prSet presAssocID="{7AD37FE6-9C54-46F7-A57C-E3F98B6CE41B}" presName="wedge2" presStyleLbl="node1" presStyleIdx="1" presStyleCnt="3"/>
      <dgm:spPr/>
    </dgm:pt>
    <dgm:pt modelId="{DCCE6113-22E7-4F1C-B001-33B6FD055FCF}" type="pres">
      <dgm:prSet presAssocID="{7AD37FE6-9C54-46F7-A57C-E3F98B6CE41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11740B-9576-4381-828A-2F874FC79CC3}" type="pres">
      <dgm:prSet presAssocID="{7AD37FE6-9C54-46F7-A57C-E3F98B6CE41B}" presName="wedge3" presStyleLbl="node1" presStyleIdx="2" presStyleCnt="3"/>
      <dgm:spPr/>
    </dgm:pt>
    <dgm:pt modelId="{68E25377-A2E5-42AA-AB82-F6333AD337B5}" type="pres">
      <dgm:prSet presAssocID="{7AD37FE6-9C54-46F7-A57C-E3F98B6CE41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0D100E-EAA1-429C-8E9F-A4E05AA428FD}" type="presOf" srcId="{05660AB1-4560-43F6-993E-ADEF4FA39780}" destId="{D8DA08C6-079F-4C47-938C-4372AB3E4184}" srcOrd="0" destOrd="0" presId="urn:microsoft.com/office/officeart/2005/8/layout/chart3"/>
    <dgm:cxn modelId="{8ED0D51F-C99F-4E79-92E8-679582147709}" type="presOf" srcId="{793882DE-867D-458F-8B0A-A64B1F516BDC}" destId="{BE11740B-9576-4381-828A-2F874FC79CC3}" srcOrd="0" destOrd="0" presId="urn:microsoft.com/office/officeart/2005/8/layout/chart3"/>
    <dgm:cxn modelId="{8912332E-7587-4BF4-9EFD-C2332E1FA57F}" type="presOf" srcId="{793882DE-867D-458F-8B0A-A64B1F516BDC}" destId="{68E25377-A2E5-42AA-AB82-F6333AD337B5}" srcOrd="1" destOrd="0" presId="urn:microsoft.com/office/officeart/2005/8/layout/chart3"/>
    <dgm:cxn modelId="{3C899136-2759-4418-BA59-E1F2455F0384}" type="presOf" srcId="{F55A972B-1D6D-42FA-8E54-7594B754A043}" destId="{A38A5FB3-8811-4586-9CB2-952810212B5D}" srcOrd="1" destOrd="0" presId="urn:microsoft.com/office/officeart/2005/8/layout/chart3"/>
    <dgm:cxn modelId="{70BD6762-DB8C-4335-841E-42580DF9E178}" type="presOf" srcId="{05660AB1-4560-43F6-993E-ADEF4FA39780}" destId="{DCCE6113-22E7-4F1C-B001-33B6FD055FCF}" srcOrd="1" destOrd="0" presId="urn:microsoft.com/office/officeart/2005/8/layout/chart3"/>
    <dgm:cxn modelId="{71371F7C-0E56-4A9C-9A24-E9D12945B7EE}" type="presOf" srcId="{F55A972B-1D6D-42FA-8E54-7594B754A043}" destId="{3B7376AC-3F28-4A98-87A6-08A29CAE25F5}" srcOrd="0" destOrd="0" presId="urn:microsoft.com/office/officeart/2005/8/layout/chart3"/>
    <dgm:cxn modelId="{79A71CA4-E2E1-452A-AB61-ED6CBCC6F3FD}" srcId="{7AD37FE6-9C54-46F7-A57C-E3F98B6CE41B}" destId="{05660AB1-4560-43F6-993E-ADEF4FA39780}" srcOrd="1" destOrd="0" parTransId="{4FB7C07E-52BA-4DFB-B957-BC7701AF153C}" sibTransId="{4D46F03D-F1AA-4FAF-9EE5-FF8458279BEE}"/>
    <dgm:cxn modelId="{FF0440FA-8EA6-48DE-9085-B093F6AF48D3}" srcId="{7AD37FE6-9C54-46F7-A57C-E3F98B6CE41B}" destId="{793882DE-867D-458F-8B0A-A64B1F516BDC}" srcOrd="2" destOrd="0" parTransId="{8EB4F1E3-0034-4266-AC00-41CE56ED7275}" sibTransId="{2B2E423D-5635-40FB-8FB8-630EE9D5B35E}"/>
    <dgm:cxn modelId="{A29D91FB-2AA1-45A4-80F1-4052B92F7C30}" srcId="{7AD37FE6-9C54-46F7-A57C-E3F98B6CE41B}" destId="{F55A972B-1D6D-42FA-8E54-7594B754A043}" srcOrd="0" destOrd="0" parTransId="{6CAAE86E-B0CD-4139-9392-371D2F3AA2A1}" sibTransId="{D6B3F5BD-D330-4E26-BF0E-8FFBC1B1AB5B}"/>
    <dgm:cxn modelId="{DF39ACFE-14ED-471B-8085-1DD2E19F4CE7}" type="presOf" srcId="{7AD37FE6-9C54-46F7-A57C-E3F98B6CE41B}" destId="{AA66755A-2457-4663-BFB8-BC5B12B2C625}" srcOrd="0" destOrd="0" presId="urn:microsoft.com/office/officeart/2005/8/layout/chart3"/>
    <dgm:cxn modelId="{76DCC3EC-CA4E-4609-AF1A-1DF3F35E42AB}" type="presParOf" srcId="{AA66755A-2457-4663-BFB8-BC5B12B2C625}" destId="{3B7376AC-3F28-4A98-87A6-08A29CAE25F5}" srcOrd="0" destOrd="0" presId="urn:microsoft.com/office/officeart/2005/8/layout/chart3"/>
    <dgm:cxn modelId="{7E48ECAA-5A28-48AF-99A3-F47B604C9F4A}" type="presParOf" srcId="{AA66755A-2457-4663-BFB8-BC5B12B2C625}" destId="{A38A5FB3-8811-4586-9CB2-952810212B5D}" srcOrd="1" destOrd="0" presId="urn:microsoft.com/office/officeart/2005/8/layout/chart3"/>
    <dgm:cxn modelId="{1851F210-DC32-4D3A-A140-6FEA81988BB7}" type="presParOf" srcId="{AA66755A-2457-4663-BFB8-BC5B12B2C625}" destId="{D8DA08C6-079F-4C47-938C-4372AB3E4184}" srcOrd="2" destOrd="0" presId="urn:microsoft.com/office/officeart/2005/8/layout/chart3"/>
    <dgm:cxn modelId="{38125697-7CBF-4A78-8BB7-16F56856E91F}" type="presParOf" srcId="{AA66755A-2457-4663-BFB8-BC5B12B2C625}" destId="{DCCE6113-22E7-4F1C-B001-33B6FD055FCF}" srcOrd="3" destOrd="0" presId="urn:microsoft.com/office/officeart/2005/8/layout/chart3"/>
    <dgm:cxn modelId="{C25B13CC-4752-485F-999D-6E7A6D1D2D72}" type="presParOf" srcId="{AA66755A-2457-4663-BFB8-BC5B12B2C625}" destId="{BE11740B-9576-4381-828A-2F874FC79CC3}" srcOrd="4" destOrd="0" presId="urn:microsoft.com/office/officeart/2005/8/layout/chart3"/>
    <dgm:cxn modelId="{476AE8CA-DA89-4DD0-9BCB-C5DB0F8C11AB}" type="presParOf" srcId="{AA66755A-2457-4663-BFB8-BC5B12B2C625}" destId="{68E25377-A2E5-42AA-AB82-F6333AD337B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096C1-3662-4459-8B4D-C1E1004D5DA1}" type="doc">
      <dgm:prSet loTypeId="urn:microsoft.com/office/officeart/2005/8/layout/hChevron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34D508-AE54-43A1-ADD2-88942B6852C3}">
      <dgm:prSet/>
      <dgm:spPr/>
      <dgm:t>
        <a:bodyPr/>
        <a:lstStyle/>
        <a:p>
          <a:r>
            <a:rPr lang="en-US"/>
            <a:t>Gameplay fonctionnel</a:t>
          </a:r>
        </a:p>
      </dgm:t>
    </dgm:pt>
    <dgm:pt modelId="{1819EC42-5468-462E-AF15-E3779827DBF7}" type="parTrans" cxnId="{854A4E3C-11C0-4025-A979-E765F5789220}">
      <dgm:prSet/>
      <dgm:spPr/>
      <dgm:t>
        <a:bodyPr/>
        <a:lstStyle/>
        <a:p>
          <a:endParaRPr lang="en-US"/>
        </a:p>
      </dgm:t>
    </dgm:pt>
    <dgm:pt modelId="{FBEDDAEF-CDC9-431B-B2BC-5FBD2B5FD373}" type="sibTrans" cxnId="{854A4E3C-11C0-4025-A979-E765F5789220}">
      <dgm:prSet/>
      <dgm:spPr/>
      <dgm:t>
        <a:bodyPr/>
        <a:lstStyle/>
        <a:p>
          <a:endParaRPr lang="en-US"/>
        </a:p>
      </dgm:t>
    </dgm:pt>
    <dgm:pt modelId="{20A662EB-E75B-4754-899C-E9F66D754234}">
      <dgm:prSet/>
      <dgm:spPr/>
      <dgm:t>
        <a:bodyPr/>
        <a:lstStyle/>
        <a:p>
          <a:r>
            <a:rPr lang="en-US" dirty="0"/>
            <a:t>UI des éléments de gestion de la campagne</a:t>
          </a:r>
        </a:p>
      </dgm:t>
    </dgm:pt>
    <dgm:pt modelId="{22276506-0D77-48AF-81C9-934D681FA57D}" type="parTrans" cxnId="{630E1ABC-18A5-4E66-9F7F-D0D8D64BCD56}">
      <dgm:prSet/>
      <dgm:spPr/>
      <dgm:t>
        <a:bodyPr/>
        <a:lstStyle/>
        <a:p>
          <a:endParaRPr lang="en-US"/>
        </a:p>
      </dgm:t>
    </dgm:pt>
    <dgm:pt modelId="{1CA266D2-D33A-4CD4-AEAE-00303E4D3299}" type="sibTrans" cxnId="{630E1ABC-18A5-4E66-9F7F-D0D8D64BCD56}">
      <dgm:prSet/>
      <dgm:spPr/>
      <dgm:t>
        <a:bodyPr/>
        <a:lstStyle/>
        <a:p>
          <a:endParaRPr lang="en-US"/>
        </a:p>
      </dgm:t>
    </dgm:pt>
    <dgm:pt modelId="{D48284DA-7D7E-4DF5-A4C2-1C95FF3F7F0A}" type="pres">
      <dgm:prSet presAssocID="{6C0096C1-3662-4459-8B4D-C1E1004D5DA1}" presName="Name0" presStyleCnt="0">
        <dgm:presLayoutVars>
          <dgm:dir/>
          <dgm:resizeHandles val="exact"/>
        </dgm:presLayoutVars>
      </dgm:prSet>
      <dgm:spPr/>
    </dgm:pt>
    <dgm:pt modelId="{12D80023-30C5-4037-8260-8F1321F94C13}" type="pres">
      <dgm:prSet presAssocID="{EA34D508-AE54-43A1-ADD2-88942B6852C3}" presName="parTxOnly" presStyleLbl="node1" presStyleIdx="0" presStyleCnt="2">
        <dgm:presLayoutVars>
          <dgm:bulletEnabled val="1"/>
        </dgm:presLayoutVars>
      </dgm:prSet>
      <dgm:spPr/>
    </dgm:pt>
    <dgm:pt modelId="{6DB5662C-A87C-4D9E-8D09-35D65356BEDA}" type="pres">
      <dgm:prSet presAssocID="{FBEDDAEF-CDC9-431B-B2BC-5FBD2B5FD373}" presName="parSpace" presStyleCnt="0"/>
      <dgm:spPr/>
    </dgm:pt>
    <dgm:pt modelId="{DBF6DB8A-D55C-4864-B329-BC956B314653}" type="pres">
      <dgm:prSet presAssocID="{20A662EB-E75B-4754-899C-E9F66D754234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54A4E3C-11C0-4025-A979-E765F5789220}" srcId="{6C0096C1-3662-4459-8B4D-C1E1004D5DA1}" destId="{EA34D508-AE54-43A1-ADD2-88942B6852C3}" srcOrd="0" destOrd="0" parTransId="{1819EC42-5468-462E-AF15-E3779827DBF7}" sibTransId="{FBEDDAEF-CDC9-431B-B2BC-5FBD2B5FD373}"/>
    <dgm:cxn modelId="{D65CBD67-71C8-48DB-8A3B-9486A5EBBE05}" type="presOf" srcId="{EA34D508-AE54-43A1-ADD2-88942B6852C3}" destId="{12D80023-30C5-4037-8260-8F1321F94C13}" srcOrd="0" destOrd="0" presId="urn:microsoft.com/office/officeart/2005/8/layout/hChevron3"/>
    <dgm:cxn modelId="{3C899D4C-7CFE-4C8D-A541-C06C273A44FC}" type="presOf" srcId="{6C0096C1-3662-4459-8B4D-C1E1004D5DA1}" destId="{D48284DA-7D7E-4DF5-A4C2-1C95FF3F7F0A}" srcOrd="0" destOrd="0" presId="urn:microsoft.com/office/officeart/2005/8/layout/hChevron3"/>
    <dgm:cxn modelId="{630E1ABC-18A5-4E66-9F7F-D0D8D64BCD56}" srcId="{6C0096C1-3662-4459-8B4D-C1E1004D5DA1}" destId="{20A662EB-E75B-4754-899C-E9F66D754234}" srcOrd="1" destOrd="0" parTransId="{22276506-0D77-48AF-81C9-934D681FA57D}" sibTransId="{1CA266D2-D33A-4CD4-AEAE-00303E4D3299}"/>
    <dgm:cxn modelId="{542F33E9-0729-4160-8127-DE691A1881E7}" type="presOf" srcId="{20A662EB-E75B-4754-899C-E9F66D754234}" destId="{DBF6DB8A-D55C-4864-B329-BC956B314653}" srcOrd="0" destOrd="0" presId="urn:microsoft.com/office/officeart/2005/8/layout/hChevron3"/>
    <dgm:cxn modelId="{467968BD-BD79-4A6F-B458-30B37A5CC921}" type="presParOf" srcId="{D48284DA-7D7E-4DF5-A4C2-1C95FF3F7F0A}" destId="{12D80023-30C5-4037-8260-8F1321F94C13}" srcOrd="0" destOrd="0" presId="urn:microsoft.com/office/officeart/2005/8/layout/hChevron3"/>
    <dgm:cxn modelId="{1CB69F89-01D9-425B-9F04-3CA2631D5892}" type="presParOf" srcId="{D48284DA-7D7E-4DF5-A4C2-1C95FF3F7F0A}" destId="{6DB5662C-A87C-4D9E-8D09-35D65356BEDA}" srcOrd="1" destOrd="0" presId="urn:microsoft.com/office/officeart/2005/8/layout/hChevron3"/>
    <dgm:cxn modelId="{A8214EF2-79D0-477B-A1A4-1669BB03DC02}" type="presParOf" srcId="{D48284DA-7D7E-4DF5-A4C2-1C95FF3F7F0A}" destId="{DBF6DB8A-D55C-4864-B329-BC956B31465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E1565F-895C-4563-B4FC-065C3C62F69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83BD7C-BE24-4B74-8619-6128636B7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Organisation</a:t>
          </a:r>
          <a:r>
            <a:rPr lang="en-US" dirty="0"/>
            <a:t> des </a:t>
          </a:r>
          <a:r>
            <a:rPr lang="en-US" dirty="0" err="1"/>
            <a:t>vaisseaux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escadrons</a:t>
          </a:r>
          <a:r>
            <a:rPr lang="en-US" dirty="0"/>
            <a:t> et des </a:t>
          </a:r>
          <a:r>
            <a:rPr lang="en-US" dirty="0" err="1"/>
            <a:t>escadrons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task force</a:t>
          </a:r>
        </a:p>
      </dgm:t>
    </dgm:pt>
    <dgm:pt modelId="{C7675B44-ADC4-4BA7-BE5C-F14BD2EDE3C9}" type="parTrans" cxnId="{8B1AAA87-E0A7-4B0C-8BB9-8844B3AB05CB}">
      <dgm:prSet/>
      <dgm:spPr/>
      <dgm:t>
        <a:bodyPr/>
        <a:lstStyle/>
        <a:p>
          <a:endParaRPr lang="en-US"/>
        </a:p>
      </dgm:t>
    </dgm:pt>
    <dgm:pt modelId="{62A12CC9-C1CB-4029-8F10-75B34F0F145B}" type="sibTrans" cxnId="{8B1AAA87-E0A7-4B0C-8BB9-8844B3AB05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700CE3-13FB-43B7-AE79-E5170FED9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Déplacement en formation et rapide</a:t>
          </a:r>
        </a:p>
      </dgm:t>
    </dgm:pt>
    <dgm:pt modelId="{F94A533A-07F2-4B1C-8BE5-D6B1046F60E8}" type="parTrans" cxnId="{8276441E-9D6B-44DE-833C-1A30D1CBFFAD}">
      <dgm:prSet/>
      <dgm:spPr/>
      <dgm:t>
        <a:bodyPr/>
        <a:lstStyle/>
        <a:p>
          <a:endParaRPr lang="en-US"/>
        </a:p>
      </dgm:t>
    </dgm:pt>
    <dgm:pt modelId="{A3A42624-C90E-45A1-A2E6-EA8D7CD7D4B2}" type="sibTrans" cxnId="{8276441E-9D6B-44DE-833C-1A30D1CBFF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14BA03-84AD-4268-B3BE-0AE9CCB71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Engagement du combat quand à portée</a:t>
          </a:r>
        </a:p>
      </dgm:t>
    </dgm:pt>
    <dgm:pt modelId="{021B0140-BD6C-4DC8-8CAE-94C488C90387}" type="parTrans" cxnId="{95559978-04BB-4030-A54D-9C7F40C07025}">
      <dgm:prSet/>
      <dgm:spPr/>
      <dgm:t>
        <a:bodyPr/>
        <a:lstStyle/>
        <a:p>
          <a:endParaRPr lang="en-US"/>
        </a:p>
      </dgm:t>
    </dgm:pt>
    <dgm:pt modelId="{E03C4A2C-7B06-4248-8580-DD594FBD8192}" type="sibTrans" cxnId="{95559978-04BB-4030-A54D-9C7F40C070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0C306F-21C4-458E-9A44-D38A7CC7E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Gestion des dégâts</a:t>
          </a:r>
        </a:p>
      </dgm:t>
    </dgm:pt>
    <dgm:pt modelId="{91219B2D-116E-4194-8CBF-926D4F5A9E95}" type="parTrans" cxnId="{F8D78CEE-9040-4846-9D0E-73F0A96CDE26}">
      <dgm:prSet/>
      <dgm:spPr/>
      <dgm:t>
        <a:bodyPr/>
        <a:lstStyle/>
        <a:p>
          <a:endParaRPr lang="en-US"/>
        </a:p>
      </dgm:t>
    </dgm:pt>
    <dgm:pt modelId="{DB8CDAAA-C824-4C34-BB7E-D354BC319478}" type="sibTrans" cxnId="{F8D78CEE-9040-4846-9D0E-73F0A96CDE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6E2D9A-2C09-4724-B683-7A2B0D25E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Gestion des armements Fire and Forget</a:t>
          </a:r>
        </a:p>
      </dgm:t>
    </dgm:pt>
    <dgm:pt modelId="{11E0D1F8-001F-4D5D-86D2-0956F9EE3F70}" type="parTrans" cxnId="{266B857A-494B-4AB7-BB70-CEB22A52AF56}">
      <dgm:prSet/>
      <dgm:spPr/>
      <dgm:t>
        <a:bodyPr/>
        <a:lstStyle/>
        <a:p>
          <a:endParaRPr lang="en-US"/>
        </a:p>
      </dgm:t>
    </dgm:pt>
    <dgm:pt modelId="{367D61AC-9D23-4178-A91E-BDF5A4ECBD47}" type="sibTrans" cxnId="{266B857A-494B-4AB7-BB70-CEB22A52AF56}">
      <dgm:prSet/>
      <dgm:spPr/>
      <dgm:t>
        <a:bodyPr/>
        <a:lstStyle/>
        <a:p>
          <a:endParaRPr lang="en-US"/>
        </a:p>
      </dgm:t>
    </dgm:pt>
    <dgm:pt modelId="{6E30410F-C4C0-4109-B44E-2213C03FE821}" type="pres">
      <dgm:prSet presAssocID="{63E1565F-895C-4563-B4FC-065C3C62F691}" presName="vert0" presStyleCnt="0">
        <dgm:presLayoutVars>
          <dgm:dir/>
          <dgm:animOne val="branch"/>
          <dgm:animLvl val="lvl"/>
        </dgm:presLayoutVars>
      </dgm:prSet>
      <dgm:spPr/>
    </dgm:pt>
    <dgm:pt modelId="{28C77AD6-3801-4BA4-AD30-1AFEE1C211AD}" type="pres">
      <dgm:prSet presAssocID="{BD83BD7C-BE24-4B74-8619-6128636B7B8F}" presName="thickLine" presStyleLbl="alignNode1" presStyleIdx="0" presStyleCnt="5"/>
      <dgm:spPr/>
    </dgm:pt>
    <dgm:pt modelId="{91A0D733-9732-4AD3-B397-889770CF5164}" type="pres">
      <dgm:prSet presAssocID="{BD83BD7C-BE24-4B74-8619-6128636B7B8F}" presName="horz1" presStyleCnt="0"/>
      <dgm:spPr/>
    </dgm:pt>
    <dgm:pt modelId="{1F998E63-63EF-4FD8-906A-B02751AF763F}" type="pres">
      <dgm:prSet presAssocID="{BD83BD7C-BE24-4B74-8619-6128636B7B8F}" presName="tx1" presStyleLbl="revTx" presStyleIdx="0" presStyleCnt="5"/>
      <dgm:spPr/>
    </dgm:pt>
    <dgm:pt modelId="{6CCA21EE-744B-4EA7-BA6D-16EB37C66D0C}" type="pres">
      <dgm:prSet presAssocID="{BD83BD7C-BE24-4B74-8619-6128636B7B8F}" presName="vert1" presStyleCnt="0"/>
      <dgm:spPr/>
    </dgm:pt>
    <dgm:pt modelId="{FFFAC540-4C51-49B2-AC53-1A408D39DAE3}" type="pres">
      <dgm:prSet presAssocID="{63700CE3-13FB-43B7-AE79-E5170FED9DDF}" presName="thickLine" presStyleLbl="alignNode1" presStyleIdx="1" presStyleCnt="5"/>
      <dgm:spPr/>
    </dgm:pt>
    <dgm:pt modelId="{88702A0B-BED4-4818-A837-3388B2469507}" type="pres">
      <dgm:prSet presAssocID="{63700CE3-13FB-43B7-AE79-E5170FED9DDF}" presName="horz1" presStyleCnt="0"/>
      <dgm:spPr/>
    </dgm:pt>
    <dgm:pt modelId="{3560DD77-975F-4367-AB44-1C5EC7ABE454}" type="pres">
      <dgm:prSet presAssocID="{63700CE3-13FB-43B7-AE79-E5170FED9DDF}" presName="tx1" presStyleLbl="revTx" presStyleIdx="1" presStyleCnt="5"/>
      <dgm:spPr/>
    </dgm:pt>
    <dgm:pt modelId="{B77CE84F-535A-4B62-83C5-44333FCA5951}" type="pres">
      <dgm:prSet presAssocID="{63700CE3-13FB-43B7-AE79-E5170FED9DDF}" presName="vert1" presStyleCnt="0"/>
      <dgm:spPr/>
    </dgm:pt>
    <dgm:pt modelId="{F9F23EB2-7450-4B11-B3AE-41A453FF78FA}" type="pres">
      <dgm:prSet presAssocID="{6114BA03-84AD-4268-B3BE-0AE9CCB719F8}" presName="thickLine" presStyleLbl="alignNode1" presStyleIdx="2" presStyleCnt="5"/>
      <dgm:spPr/>
    </dgm:pt>
    <dgm:pt modelId="{D78438EC-8CE9-4E68-A559-AD775D0A373D}" type="pres">
      <dgm:prSet presAssocID="{6114BA03-84AD-4268-B3BE-0AE9CCB719F8}" presName="horz1" presStyleCnt="0"/>
      <dgm:spPr/>
    </dgm:pt>
    <dgm:pt modelId="{8BAE231B-DF6D-4B17-8C67-D0CD6205A898}" type="pres">
      <dgm:prSet presAssocID="{6114BA03-84AD-4268-B3BE-0AE9CCB719F8}" presName="tx1" presStyleLbl="revTx" presStyleIdx="2" presStyleCnt="5"/>
      <dgm:spPr/>
    </dgm:pt>
    <dgm:pt modelId="{BA0767B8-F47A-44B5-8E68-D4F72CBABF95}" type="pres">
      <dgm:prSet presAssocID="{6114BA03-84AD-4268-B3BE-0AE9CCB719F8}" presName="vert1" presStyleCnt="0"/>
      <dgm:spPr/>
    </dgm:pt>
    <dgm:pt modelId="{88858A9A-1B6D-4885-970A-49E93FE76E0B}" type="pres">
      <dgm:prSet presAssocID="{680C306F-21C4-458E-9A44-D38A7CC7EBC3}" presName="thickLine" presStyleLbl="alignNode1" presStyleIdx="3" presStyleCnt="5"/>
      <dgm:spPr/>
    </dgm:pt>
    <dgm:pt modelId="{615573F3-9585-404D-8F14-22AE0E95200B}" type="pres">
      <dgm:prSet presAssocID="{680C306F-21C4-458E-9A44-D38A7CC7EBC3}" presName="horz1" presStyleCnt="0"/>
      <dgm:spPr/>
    </dgm:pt>
    <dgm:pt modelId="{4B9B11A9-E635-4C69-8C34-894A85935FBE}" type="pres">
      <dgm:prSet presAssocID="{680C306F-21C4-458E-9A44-D38A7CC7EBC3}" presName="tx1" presStyleLbl="revTx" presStyleIdx="3" presStyleCnt="5"/>
      <dgm:spPr/>
    </dgm:pt>
    <dgm:pt modelId="{1DA8C822-10AF-42EE-BF64-49CDFA0B4448}" type="pres">
      <dgm:prSet presAssocID="{680C306F-21C4-458E-9A44-D38A7CC7EBC3}" presName="vert1" presStyleCnt="0"/>
      <dgm:spPr/>
    </dgm:pt>
    <dgm:pt modelId="{BDD7F74F-F09D-44F3-90B6-3C3514D3379E}" type="pres">
      <dgm:prSet presAssocID="{336E2D9A-2C09-4724-B683-7A2B0D25E181}" presName="thickLine" presStyleLbl="alignNode1" presStyleIdx="4" presStyleCnt="5"/>
      <dgm:spPr/>
    </dgm:pt>
    <dgm:pt modelId="{15E036C5-523A-4CC8-8F5B-B73591879087}" type="pres">
      <dgm:prSet presAssocID="{336E2D9A-2C09-4724-B683-7A2B0D25E181}" presName="horz1" presStyleCnt="0"/>
      <dgm:spPr/>
    </dgm:pt>
    <dgm:pt modelId="{858D2672-251E-453D-89C8-2EAA6B5B3670}" type="pres">
      <dgm:prSet presAssocID="{336E2D9A-2C09-4724-B683-7A2B0D25E181}" presName="tx1" presStyleLbl="revTx" presStyleIdx="4" presStyleCnt="5"/>
      <dgm:spPr/>
    </dgm:pt>
    <dgm:pt modelId="{AA81B28F-2BF3-45FD-BA3F-08E788911AB6}" type="pres">
      <dgm:prSet presAssocID="{336E2D9A-2C09-4724-B683-7A2B0D25E181}" presName="vert1" presStyleCnt="0"/>
      <dgm:spPr/>
    </dgm:pt>
  </dgm:ptLst>
  <dgm:cxnLst>
    <dgm:cxn modelId="{1447FA04-2C41-4F88-B4D2-79703D4DD73A}" type="presOf" srcId="{63E1565F-895C-4563-B4FC-065C3C62F691}" destId="{6E30410F-C4C0-4109-B44E-2213C03FE821}" srcOrd="0" destOrd="0" presId="urn:microsoft.com/office/officeart/2008/layout/LinedList"/>
    <dgm:cxn modelId="{392B5B19-F4AC-4176-A6DF-A5DA14ED14AD}" type="presOf" srcId="{BD83BD7C-BE24-4B74-8619-6128636B7B8F}" destId="{1F998E63-63EF-4FD8-906A-B02751AF763F}" srcOrd="0" destOrd="0" presId="urn:microsoft.com/office/officeart/2008/layout/LinedList"/>
    <dgm:cxn modelId="{8276441E-9D6B-44DE-833C-1A30D1CBFFAD}" srcId="{63E1565F-895C-4563-B4FC-065C3C62F691}" destId="{63700CE3-13FB-43B7-AE79-E5170FED9DDF}" srcOrd="1" destOrd="0" parTransId="{F94A533A-07F2-4B1C-8BE5-D6B1046F60E8}" sibTransId="{A3A42624-C90E-45A1-A2E6-EA8D7CD7D4B2}"/>
    <dgm:cxn modelId="{A5DF8664-4688-422C-9441-1C93759B99E4}" type="presOf" srcId="{680C306F-21C4-458E-9A44-D38A7CC7EBC3}" destId="{4B9B11A9-E635-4C69-8C34-894A85935FBE}" srcOrd="0" destOrd="0" presId="urn:microsoft.com/office/officeart/2008/layout/LinedList"/>
    <dgm:cxn modelId="{95559978-04BB-4030-A54D-9C7F40C07025}" srcId="{63E1565F-895C-4563-B4FC-065C3C62F691}" destId="{6114BA03-84AD-4268-B3BE-0AE9CCB719F8}" srcOrd="2" destOrd="0" parTransId="{021B0140-BD6C-4DC8-8CAE-94C488C90387}" sibTransId="{E03C4A2C-7B06-4248-8580-DD594FBD8192}"/>
    <dgm:cxn modelId="{878EC759-5238-416D-88F5-D3F159BD3124}" type="presOf" srcId="{6114BA03-84AD-4268-B3BE-0AE9CCB719F8}" destId="{8BAE231B-DF6D-4B17-8C67-D0CD6205A898}" srcOrd="0" destOrd="0" presId="urn:microsoft.com/office/officeart/2008/layout/LinedList"/>
    <dgm:cxn modelId="{266B857A-494B-4AB7-BB70-CEB22A52AF56}" srcId="{63E1565F-895C-4563-B4FC-065C3C62F691}" destId="{336E2D9A-2C09-4724-B683-7A2B0D25E181}" srcOrd="4" destOrd="0" parTransId="{11E0D1F8-001F-4D5D-86D2-0956F9EE3F70}" sibTransId="{367D61AC-9D23-4178-A91E-BDF5A4ECBD47}"/>
    <dgm:cxn modelId="{8B1AAA87-E0A7-4B0C-8BB9-8844B3AB05CB}" srcId="{63E1565F-895C-4563-B4FC-065C3C62F691}" destId="{BD83BD7C-BE24-4B74-8619-6128636B7B8F}" srcOrd="0" destOrd="0" parTransId="{C7675B44-ADC4-4BA7-BE5C-F14BD2EDE3C9}" sibTransId="{62A12CC9-C1CB-4029-8F10-75B34F0F145B}"/>
    <dgm:cxn modelId="{7537D9A8-762E-4158-8BCA-6642AFE01835}" type="presOf" srcId="{63700CE3-13FB-43B7-AE79-E5170FED9DDF}" destId="{3560DD77-975F-4367-AB44-1C5EC7ABE454}" srcOrd="0" destOrd="0" presId="urn:microsoft.com/office/officeart/2008/layout/LinedList"/>
    <dgm:cxn modelId="{290225EC-CF9B-4A7D-AB65-128EA12FFE02}" type="presOf" srcId="{336E2D9A-2C09-4724-B683-7A2B0D25E181}" destId="{858D2672-251E-453D-89C8-2EAA6B5B3670}" srcOrd="0" destOrd="0" presId="urn:microsoft.com/office/officeart/2008/layout/LinedList"/>
    <dgm:cxn modelId="{F8D78CEE-9040-4846-9D0E-73F0A96CDE26}" srcId="{63E1565F-895C-4563-B4FC-065C3C62F691}" destId="{680C306F-21C4-458E-9A44-D38A7CC7EBC3}" srcOrd="3" destOrd="0" parTransId="{91219B2D-116E-4194-8CBF-926D4F5A9E95}" sibTransId="{DB8CDAAA-C824-4C34-BB7E-D354BC319478}"/>
    <dgm:cxn modelId="{F5878B29-74A1-437B-82F8-A9E74BF74250}" type="presParOf" srcId="{6E30410F-C4C0-4109-B44E-2213C03FE821}" destId="{28C77AD6-3801-4BA4-AD30-1AFEE1C211AD}" srcOrd="0" destOrd="0" presId="urn:microsoft.com/office/officeart/2008/layout/LinedList"/>
    <dgm:cxn modelId="{FC2DDFA7-C3D7-4588-AB3F-E991982AA8EE}" type="presParOf" srcId="{6E30410F-C4C0-4109-B44E-2213C03FE821}" destId="{91A0D733-9732-4AD3-B397-889770CF5164}" srcOrd="1" destOrd="0" presId="urn:microsoft.com/office/officeart/2008/layout/LinedList"/>
    <dgm:cxn modelId="{E39A061A-00C0-44CA-A583-30F193D2B724}" type="presParOf" srcId="{91A0D733-9732-4AD3-B397-889770CF5164}" destId="{1F998E63-63EF-4FD8-906A-B02751AF763F}" srcOrd="0" destOrd="0" presId="urn:microsoft.com/office/officeart/2008/layout/LinedList"/>
    <dgm:cxn modelId="{EBE1D2A0-A93C-4A1F-8D13-31B93F22F208}" type="presParOf" srcId="{91A0D733-9732-4AD3-B397-889770CF5164}" destId="{6CCA21EE-744B-4EA7-BA6D-16EB37C66D0C}" srcOrd="1" destOrd="0" presId="urn:microsoft.com/office/officeart/2008/layout/LinedList"/>
    <dgm:cxn modelId="{C7225E99-F4D2-44B0-9137-CB262FD7AB11}" type="presParOf" srcId="{6E30410F-C4C0-4109-B44E-2213C03FE821}" destId="{FFFAC540-4C51-49B2-AC53-1A408D39DAE3}" srcOrd="2" destOrd="0" presId="urn:microsoft.com/office/officeart/2008/layout/LinedList"/>
    <dgm:cxn modelId="{88BFE9B4-043E-4A43-8C39-ED602F91672E}" type="presParOf" srcId="{6E30410F-C4C0-4109-B44E-2213C03FE821}" destId="{88702A0B-BED4-4818-A837-3388B2469507}" srcOrd="3" destOrd="0" presId="urn:microsoft.com/office/officeart/2008/layout/LinedList"/>
    <dgm:cxn modelId="{9DE2CCF9-0063-4B4A-8735-C0D5860CEFAD}" type="presParOf" srcId="{88702A0B-BED4-4818-A837-3388B2469507}" destId="{3560DD77-975F-4367-AB44-1C5EC7ABE454}" srcOrd="0" destOrd="0" presId="urn:microsoft.com/office/officeart/2008/layout/LinedList"/>
    <dgm:cxn modelId="{7A16A7A1-CA77-40D9-8E92-F7B4257D93FE}" type="presParOf" srcId="{88702A0B-BED4-4818-A837-3388B2469507}" destId="{B77CE84F-535A-4B62-83C5-44333FCA5951}" srcOrd="1" destOrd="0" presId="urn:microsoft.com/office/officeart/2008/layout/LinedList"/>
    <dgm:cxn modelId="{FD65317C-43D1-4F18-889A-A944FE52122F}" type="presParOf" srcId="{6E30410F-C4C0-4109-B44E-2213C03FE821}" destId="{F9F23EB2-7450-4B11-B3AE-41A453FF78FA}" srcOrd="4" destOrd="0" presId="urn:microsoft.com/office/officeart/2008/layout/LinedList"/>
    <dgm:cxn modelId="{6ED21D1E-BE3A-496A-B6DB-906AF569D843}" type="presParOf" srcId="{6E30410F-C4C0-4109-B44E-2213C03FE821}" destId="{D78438EC-8CE9-4E68-A559-AD775D0A373D}" srcOrd="5" destOrd="0" presId="urn:microsoft.com/office/officeart/2008/layout/LinedList"/>
    <dgm:cxn modelId="{3B462216-A373-458E-B5A0-5AF454451B72}" type="presParOf" srcId="{D78438EC-8CE9-4E68-A559-AD775D0A373D}" destId="{8BAE231B-DF6D-4B17-8C67-D0CD6205A898}" srcOrd="0" destOrd="0" presId="urn:microsoft.com/office/officeart/2008/layout/LinedList"/>
    <dgm:cxn modelId="{C0CB9AF0-62C2-4375-967C-9CC2DF66F48B}" type="presParOf" srcId="{D78438EC-8CE9-4E68-A559-AD775D0A373D}" destId="{BA0767B8-F47A-44B5-8E68-D4F72CBABF95}" srcOrd="1" destOrd="0" presId="urn:microsoft.com/office/officeart/2008/layout/LinedList"/>
    <dgm:cxn modelId="{48A0D3E7-4668-43EB-BD4F-FA3B6A0CB09F}" type="presParOf" srcId="{6E30410F-C4C0-4109-B44E-2213C03FE821}" destId="{88858A9A-1B6D-4885-970A-49E93FE76E0B}" srcOrd="6" destOrd="0" presId="urn:microsoft.com/office/officeart/2008/layout/LinedList"/>
    <dgm:cxn modelId="{31A97EDA-E983-4D80-8EAF-BF8D22D5E15E}" type="presParOf" srcId="{6E30410F-C4C0-4109-B44E-2213C03FE821}" destId="{615573F3-9585-404D-8F14-22AE0E95200B}" srcOrd="7" destOrd="0" presId="urn:microsoft.com/office/officeart/2008/layout/LinedList"/>
    <dgm:cxn modelId="{3DDE0CF7-99AA-4D3F-A77A-4600F115518C}" type="presParOf" srcId="{615573F3-9585-404D-8F14-22AE0E95200B}" destId="{4B9B11A9-E635-4C69-8C34-894A85935FBE}" srcOrd="0" destOrd="0" presId="urn:microsoft.com/office/officeart/2008/layout/LinedList"/>
    <dgm:cxn modelId="{EE5AA17E-7C8B-4CD5-86C4-6343674D63C1}" type="presParOf" srcId="{615573F3-9585-404D-8F14-22AE0E95200B}" destId="{1DA8C822-10AF-42EE-BF64-49CDFA0B4448}" srcOrd="1" destOrd="0" presId="urn:microsoft.com/office/officeart/2008/layout/LinedList"/>
    <dgm:cxn modelId="{11797B4A-F258-4C9F-B0C8-DC7BC57C419A}" type="presParOf" srcId="{6E30410F-C4C0-4109-B44E-2213C03FE821}" destId="{BDD7F74F-F09D-44F3-90B6-3C3514D3379E}" srcOrd="8" destOrd="0" presId="urn:microsoft.com/office/officeart/2008/layout/LinedList"/>
    <dgm:cxn modelId="{FEAC4C7A-2130-4B68-AF9B-C046095CDF6F}" type="presParOf" srcId="{6E30410F-C4C0-4109-B44E-2213C03FE821}" destId="{15E036C5-523A-4CC8-8F5B-B73591879087}" srcOrd="9" destOrd="0" presId="urn:microsoft.com/office/officeart/2008/layout/LinedList"/>
    <dgm:cxn modelId="{D4613196-A96F-4DFD-85E5-A1749D0990D8}" type="presParOf" srcId="{15E036C5-523A-4CC8-8F5B-B73591879087}" destId="{858D2672-251E-453D-89C8-2EAA6B5B3670}" srcOrd="0" destOrd="0" presId="urn:microsoft.com/office/officeart/2008/layout/LinedList"/>
    <dgm:cxn modelId="{CC2D0A28-A44C-4A61-8DFD-C2626354DAF0}" type="presParOf" srcId="{15E036C5-523A-4CC8-8F5B-B73591879087}" destId="{AA81B28F-2BF3-45FD-BA3F-08E78891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E1565F-895C-4563-B4FC-065C3C62F69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83BD7C-BE24-4B74-8619-6128636B7B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v-SE" sz="2600" dirty="0"/>
            <a:t>Dialogues</a:t>
          </a:r>
          <a:endParaRPr lang="en-US" sz="2600" dirty="0"/>
        </a:p>
      </dgm:t>
    </dgm:pt>
    <dgm:pt modelId="{C7675B44-ADC4-4BA7-BE5C-F14BD2EDE3C9}" type="parTrans" cxnId="{8B1AAA87-E0A7-4B0C-8BB9-8844B3AB05CB}">
      <dgm:prSet/>
      <dgm:spPr/>
      <dgm:t>
        <a:bodyPr/>
        <a:lstStyle/>
        <a:p>
          <a:endParaRPr lang="en-US"/>
        </a:p>
      </dgm:t>
    </dgm:pt>
    <dgm:pt modelId="{62A12CC9-C1CB-4029-8F10-75B34F0F145B}" type="sibTrans" cxnId="{8B1AAA87-E0A7-4B0C-8BB9-8844B3AB05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700CE3-13FB-43B7-AE79-E5170FED9D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v-SE" sz="2600" dirty="0"/>
            <a:t>Choix de la mission</a:t>
          </a:r>
          <a:endParaRPr lang="en-US" sz="2600" dirty="0"/>
        </a:p>
      </dgm:t>
    </dgm:pt>
    <dgm:pt modelId="{F94A533A-07F2-4B1C-8BE5-D6B1046F60E8}" type="parTrans" cxnId="{8276441E-9D6B-44DE-833C-1A30D1CBFFAD}">
      <dgm:prSet/>
      <dgm:spPr/>
      <dgm:t>
        <a:bodyPr/>
        <a:lstStyle/>
        <a:p>
          <a:endParaRPr lang="en-US"/>
        </a:p>
      </dgm:t>
    </dgm:pt>
    <dgm:pt modelId="{A3A42624-C90E-45A1-A2E6-EA8D7CD7D4B2}" type="sibTrans" cxnId="{8276441E-9D6B-44DE-833C-1A30D1CBFF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14BA03-84AD-4268-B3BE-0AE9CCB71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Création d’escadrons</a:t>
          </a:r>
        </a:p>
      </dgm:t>
    </dgm:pt>
    <dgm:pt modelId="{021B0140-BD6C-4DC8-8CAE-94C488C90387}" type="parTrans" cxnId="{95559978-04BB-4030-A54D-9C7F40C07025}">
      <dgm:prSet/>
      <dgm:spPr/>
      <dgm:t>
        <a:bodyPr/>
        <a:lstStyle/>
        <a:p>
          <a:endParaRPr lang="en-US"/>
        </a:p>
      </dgm:t>
    </dgm:pt>
    <dgm:pt modelId="{E03C4A2C-7B06-4248-8580-DD594FBD8192}" type="sibTrans" cxnId="{95559978-04BB-4030-A54D-9C7F40C070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0C306F-21C4-458E-9A44-D38A7CC7EB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v-SE" sz="2600" dirty="0"/>
            <a:t>Arrangement des flottes</a:t>
          </a:r>
          <a:endParaRPr lang="en-US" sz="2600" dirty="0"/>
        </a:p>
      </dgm:t>
    </dgm:pt>
    <dgm:pt modelId="{91219B2D-116E-4194-8CBF-926D4F5A9E95}" type="parTrans" cxnId="{F8D78CEE-9040-4846-9D0E-73F0A96CDE26}">
      <dgm:prSet/>
      <dgm:spPr/>
      <dgm:t>
        <a:bodyPr/>
        <a:lstStyle/>
        <a:p>
          <a:endParaRPr lang="en-US"/>
        </a:p>
      </dgm:t>
    </dgm:pt>
    <dgm:pt modelId="{DB8CDAAA-C824-4C34-BB7E-D354BC319478}" type="sibTrans" cxnId="{F8D78CEE-9040-4846-9D0E-73F0A96CDE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6E2D9A-2C09-4724-B683-7A2B0D25E1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v-SE" sz="2600" dirty="0"/>
            <a:t>Assignation des amiraux</a:t>
          </a:r>
          <a:endParaRPr lang="en-US" sz="2600" dirty="0"/>
        </a:p>
      </dgm:t>
    </dgm:pt>
    <dgm:pt modelId="{11E0D1F8-001F-4D5D-86D2-0956F9EE3F70}" type="parTrans" cxnId="{266B857A-494B-4AB7-BB70-CEB22A52AF56}">
      <dgm:prSet/>
      <dgm:spPr/>
      <dgm:t>
        <a:bodyPr/>
        <a:lstStyle/>
        <a:p>
          <a:endParaRPr lang="en-US"/>
        </a:p>
      </dgm:t>
    </dgm:pt>
    <dgm:pt modelId="{367D61AC-9D23-4178-A91E-BDF5A4ECBD47}" type="sibTrans" cxnId="{266B857A-494B-4AB7-BB70-CEB22A52AF56}">
      <dgm:prSet/>
      <dgm:spPr/>
      <dgm:t>
        <a:bodyPr/>
        <a:lstStyle/>
        <a:p>
          <a:endParaRPr lang="en-US"/>
        </a:p>
      </dgm:t>
    </dgm:pt>
    <dgm:pt modelId="{6E30410F-C4C0-4109-B44E-2213C03FE821}" type="pres">
      <dgm:prSet presAssocID="{63E1565F-895C-4563-B4FC-065C3C62F691}" presName="vert0" presStyleCnt="0">
        <dgm:presLayoutVars>
          <dgm:dir/>
          <dgm:animOne val="branch"/>
          <dgm:animLvl val="lvl"/>
        </dgm:presLayoutVars>
      </dgm:prSet>
      <dgm:spPr/>
    </dgm:pt>
    <dgm:pt modelId="{28C77AD6-3801-4BA4-AD30-1AFEE1C211AD}" type="pres">
      <dgm:prSet presAssocID="{BD83BD7C-BE24-4B74-8619-6128636B7B8F}" presName="thickLine" presStyleLbl="alignNode1" presStyleIdx="0" presStyleCnt="5"/>
      <dgm:spPr/>
    </dgm:pt>
    <dgm:pt modelId="{91A0D733-9732-4AD3-B397-889770CF5164}" type="pres">
      <dgm:prSet presAssocID="{BD83BD7C-BE24-4B74-8619-6128636B7B8F}" presName="horz1" presStyleCnt="0"/>
      <dgm:spPr/>
    </dgm:pt>
    <dgm:pt modelId="{1F998E63-63EF-4FD8-906A-B02751AF763F}" type="pres">
      <dgm:prSet presAssocID="{BD83BD7C-BE24-4B74-8619-6128636B7B8F}" presName="tx1" presStyleLbl="revTx" presStyleIdx="0" presStyleCnt="5"/>
      <dgm:spPr/>
    </dgm:pt>
    <dgm:pt modelId="{6CCA21EE-744B-4EA7-BA6D-16EB37C66D0C}" type="pres">
      <dgm:prSet presAssocID="{BD83BD7C-BE24-4B74-8619-6128636B7B8F}" presName="vert1" presStyleCnt="0"/>
      <dgm:spPr/>
    </dgm:pt>
    <dgm:pt modelId="{FFFAC540-4C51-49B2-AC53-1A408D39DAE3}" type="pres">
      <dgm:prSet presAssocID="{63700CE3-13FB-43B7-AE79-E5170FED9DDF}" presName="thickLine" presStyleLbl="alignNode1" presStyleIdx="1" presStyleCnt="5"/>
      <dgm:spPr/>
    </dgm:pt>
    <dgm:pt modelId="{88702A0B-BED4-4818-A837-3388B2469507}" type="pres">
      <dgm:prSet presAssocID="{63700CE3-13FB-43B7-AE79-E5170FED9DDF}" presName="horz1" presStyleCnt="0"/>
      <dgm:spPr/>
    </dgm:pt>
    <dgm:pt modelId="{3560DD77-975F-4367-AB44-1C5EC7ABE454}" type="pres">
      <dgm:prSet presAssocID="{63700CE3-13FB-43B7-AE79-E5170FED9DDF}" presName="tx1" presStyleLbl="revTx" presStyleIdx="1" presStyleCnt="5"/>
      <dgm:spPr/>
    </dgm:pt>
    <dgm:pt modelId="{B77CE84F-535A-4B62-83C5-44333FCA5951}" type="pres">
      <dgm:prSet presAssocID="{63700CE3-13FB-43B7-AE79-E5170FED9DDF}" presName="vert1" presStyleCnt="0"/>
      <dgm:spPr/>
    </dgm:pt>
    <dgm:pt modelId="{F9F23EB2-7450-4B11-B3AE-41A453FF78FA}" type="pres">
      <dgm:prSet presAssocID="{6114BA03-84AD-4268-B3BE-0AE9CCB719F8}" presName="thickLine" presStyleLbl="alignNode1" presStyleIdx="2" presStyleCnt="5"/>
      <dgm:spPr/>
    </dgm:pt>
    <dgm:pt modelId="{D78438EC-8CE9-4E68-A559-AD775D0A373D}" type="pres">
      <dgm:prSet presAssocID="{6114BA03-84AD-4268-B3BE-0AE9CCB719F8}" presName="horz1" presStyleCnt="0"/>
      <dgm:spPr/>
    </dgm:pt>
    <dgm:pt modelId="{8BAE231B-DF6D-4B17-8C67-D0CD6205A898}" type="pres">
      <dgm:prSet presAssocID="{6114BA03-84AD-4268-B3BE-0AE9CCB719F8}" presName="tx1" presStyleLbl="revTx" presStyleIdx="2" presStyleCnt="5"/>
      <dgm:spPr/>
    </dgm:pt>
    <dgm:pt modelId="{BA0767B8-F47A-44B5-8E68-D4F72CBABF95}" type="pres">
      <dgm:prSet presAssocID="{6114BA03-84AD-4268-B3BE-0AE9CCB719F8}" presName="vert1" presStyleCnt="0"/>
      <dgm:spPr/>
    </dgm:pt>
    <dgm:pt modelId="{88858A9A-1B6D-4885-970A-49E93FE76E0B}" type="pres">
      <dgm:prSet presAssocID="{680C306F-21C4-458E-9A44-D38A7CC7EBC3}" presName="thickLine" presStyleLbl="alignNode1" presStyleIdx="3" presStyleCnt="5"/>
      <dgm:spPr/>
    </dgm:pt>
    <dgm:pt modelId="{615573F3-9585-404D-8F14-22AE0E95200B}" type="pres">
      <dgm:prSet presAssocID="{680C306F-21C4-458E-9A44-D38A7CC7EBC3}" presName="horz1" presStyleCnt="0"/>
      <dgm:spPr/>
    </dgm:pt>
    <dgm:pt modelId="{4B9B11A9-E635-4C69-8C34-894A85935FBE}" type="pres">
      <dgm:prSet presAssocID="{680C306F-21C4-458E-9A44-D38A7CC7EBC3}" presName="tx1" presStyleLbl="revTx" presStyleIdx="3" presStyleCnt="5"/>
      <dgm:spPr/>
    </dgm:pt>
    <dgm:pt modelId="{1DA8C822-10AF-42EE-BF64-49CDFA0B4448}" type="pres">
      <dgm:prSet presAssocID="{680C306F-21C4-458E-9A44-D38A7CC7EBC3}" presName="vert1" presStyleCnt="0"/>
      <dgm:spPr/>
    </dgm:pt>
    <dgm:pt modelId="{BDD7F74F-F09D-44F3-90B6-3C3514D3379E}" type="pres">
      <dgm:prSet presAssocID="{336E2D9A-2C09-4724-B683-7A2B0D25E181}" presName="thickLine" presStyleLbl="alignNode1" presStyleIdx="4" presStyleCnt="5"/>
      <dgm:spPr/>
    </dgm:pt>
    <dgm:pt modelId="{15E036C5-523A-4CC8-8F5B-B73591879087}" type="pres">
      <dgm:prSet presAssocID="{336E2D9A-2C09-4724-B683-7A2B0D25E181}" presName="horz1" presStyleCnt="0"/>
      <dgm:spPr/>
    </dgm:pt>
    <dgm:pt modelId="{858D2672-251E-453D-89C8-2EAA6B5B3670}" type="pres">
      <dgm:prSet presAssocID="{336E2D9A-2C09-4724-B683-7A2B0D25E181}" presName="tx1" presStyleLbl="revTx" presStyleIdx="4" presStyleCnt="5"/>
      <dgm:spPr/>
    </dgm:pt>
    <dgm:pt modelId="{AA81B28F-2BF3-45FD-BA3F-08E788911AB6}" type="pres">
      <dgm:prSet presAssocID="{336E2D9A-2C09-4724-B683-7A2B0D25E181}" presName="vert1" presStyleCnt="0"/>
      <dgm:spPr/>
    </dgm:pt>
  </dgm:ptLst>
  <dgm:cxnLst>
    <dgm:cxn modelId="{1447FA04-2C41-4F88-B4D2-79703D4DD73A}" type="presOf" srcId="{63E1565F-895C-4563-B4FC-065C3C62F691}" destId="{6E30410F-C4C0-4109-B44E-2213C03FE821}" srcOrd="0" destOrd="0" presId="urn:microsoft.com/office/officeart/2008/layout/LinedList"/>
    <dgm:cxn modelId="{392B5B19-F4AC-4176-A6DF-A5DA14ED14AD}" type="presOf" srcId="{BD83BD7C-BE24-4B74-8619-6128636B7B8F}" destId="{1F998E63-63EF-4FD8-906A-B02751AF763F}" srcOrd="0" destOrd="0" presId="urn:microsoft.com/office/officeart/2008/layout/LinedList"/>
    <dgm:cxn modelId="{8276441E-9D6B-44DE-833C-1A30D1CBFFAD}" srcId="{63E1565F-895C-4563-B4FC-065C3C62F691}" destId="{63700CE3-13FB-43B7-AE79-E5170FED9DDF}" srcOrd="1" destOrd="0" parTransId="{F94A533A-07F2-4B1C-8BE5-D6B1046F60E8}" sibTransId="{A3A42624-C90E-45A1-A2E6-EA8D7CD7D4B2}"/>
    <dgm:cxn modelId="{A5DF8664-4688-422C-9441-1C93759B99E4}" type="presOf" srcId="{680C306F-21C4-458E-9A44-D38A7CC7EBC3}" destId="{4B9B11A9-E635-4C69-8C34-894A85935FBE}" srcOrd="0" destOrd="0" presId="urn:microsoft.com/office/officeart/2008/layout/LinedList"/>
    <dgm:cxn modelId="{95559978-04BB-4030-A54D-9C7F40C07025}" srcId="{63E1565F-895C-4563-B4FC-065C3C62F691}" destId="{6114BA03-84AD-4268-B3BE-0AE9CCB719F8}" srcOrd="2" destOrd="0" parTransId="{021B0140-BD6C-4DC8-8CAE-94C488C90387}" sibTransId="{E03C4A2C-7B06-4248-8580-DD594FBD8192}"/>
    <dgm:cxn modelId="{878EC759-5238-416D-88F5-D3F159BD3124}" type="presOf" srcId="{6114BA03-84AD-4268-B3BE-0AE9CCB719F8}" destId="{8BAE231B-DF6D-4B17-8C67-D0CD6205A898}" srcOrd="0" destOrd="0" presId="urn:microsoft.com/office/officeart/2008/layout/LinedList"/>
    <dgm:cxn modelId="{266B857A-494B-4AB7-BB70-CEB22A52AF56}" srcId="{63E1565F-895C-4563-B4FC-065C3C62F691}" destId="{336E2D9A-2C09-4724-B683-7A2B0D25E181}" srcOrd="4" destOrd="0" parTransId="{11E0D1F8-001F-4D5D-86D2-0956F9EE3F70}" sibTransId="{367D61AC-9D23-4178-A91E-BDF5A4ECBD47}"/>
    <dgm:cxn modelId="{8B1AAA87-E0A7-4B0C-8BB9-8844B3AB05CB}" srcId="{63E1565F-895C-4563-B4FC-065C3C62F691}" destId="{BD83BD7C-BE24-4B74-8619-6128636B7B8F}" srcOrd="0" destOrd="0" parTransId="{C7675B44-ADC4-4BA7-BE5C-F14BD2EDE3C9}" sibTransId="{62A12CC9-C1CB-4029-8F10-75B34F0F145B}"/>
    <dgm:cxn modelId="{7537D9A8-762E-4158-8BCA-6642AFE01835}" type="presOf" srcId="{63700CE3-13FB-43B7-AE79-E5170FED9DDF}" destId="{3560DD77-975F-4367-AB44-1C5EC7ABE454}" srcOrd="0" destOrd="0" presId="urn:microsoft.com/office/officeart/2008/layout/LinedList"/>
    <dgm:cxn modelId="{290225EC-CF9B-4A7D-AB65-128EA12FFE02}" type="presOf" srcId="{336E2D9A-2C09-4724-B683-7A2B0D25E181}" destId="{858D2672-251E-453D-89C8-2EAA6B5B3670}" srcOrd="0" destOrd="0" presId="urn:microsoft.com/office/officeart/2008/layout/LinedList"/>
    <dgm:cxn modelId="{F8D78CEE-9040-4846-9D0E-73F0A96CDE26}" srcId="{63E1565F-895C-4563-B4FC-065C3C62F691}" destId="{680C306F-21C4-458E-9A44-D38A7CC7EBC3}" srcOrd="3" destOrd="0" parTransId="{91219B2D-116E-4194-8CBF-926D4F5A9E95}" sibTransId="{DB8CDAAA-C824-4C34-BB7E-D354BC319478}"/>
    <dgm:cxn modelId="{F5878B29-74A1-437B-82F8-A9E74BF74250}" type="presParOf" srcId="{6E30410F-C4C0-4109-B44E-2213C03FE821}" destId="{28C77AD6-3801-4BA4-AD30-1AFEE1C211AD}" srcOrd="0" destOrd="0" presId="urn:microsoft.com/office/officeart/2008/layout/LinedList"/>
    <dgm:cxn modelId="{FC2DDFA7-C3D7-4588-AB3F-E991982AA8EE}" type="presParOf" srcId="{6E30410F-C4C0-4109-B44E-2213C03FE821}" destId="{91A0D733-9732-4AD3-B397-889770CF5164}" srcOrd="1" destOrd="0" presId="urn:microsoft.com/office/officeart/2008/layout/LinedList"/>
    <dgm:cxn modelId="{E39A061A-00C0-44CA-A583-30F193D2B724}" type="presParOf" srcId="{91A0D733-9732-4AD3-B397-889770CF5164}" destId="{1F998E63-63EF-4FD8-906A-B02751AF763F}" srcOrd="0" destOrd="0" presId="urn:microsoft.com/office/officeart/2008/layout/LinedList"/>
    <dgm:cxn modelId="{EBE1D2A0-A93C-4A1F-8D13-31B93F22F208}" type="presParOf" srcId="{91A0D733-9732-4AD3-B397-889770CF5164}" destId="{6CCA21EE-744B-4EA7-BA6D-16EB37C66D0C}" srcOrd="1" destOrd="0" presId="urn:microsoft.com/office/officeart/2008/layout/LinedList"/>
    <dgm:cxn modelId="{C7225E99-F4D2-44B0-9137-CB262FD7AB11}" type="presParOf" srcId="{6E30410F-C4C0-4109-B44E-2213C03FE821}" destId="{FFFAC540-4C51-49B2-AC53-1A408D39DAE3}" srcOrd="2" destOrd="0" presId="urn:microsoft.com/office/officeart/2008/layout/LinedList"/>
    <dgm:cxn modelId="{88BFE9B4-043E-4A43-8C39-ED602F91672E}" type="presParOf" srcId="{6E30410F-C4C0-4109-B44E-2213C03FE821}" destId="{88702A0B-BED4-4818-A837-3388B2469507}" srcOrd="3" destOrd="0" presId="urn:microsoft.com/office/officeart/2008/layout/LinedList"/>
    <dgm:cxn modelId="{9DE2CCF9-0063-4B4A-8735-C0D5860CEFAD}" type="presParOf" srcId="{88702A0B-BED4-4818-A837-3388B2469507}" destId="{3560DD77-975F-4367-AB44-1C5EC7ABE454}" srcOrd="0" destOrd="0" presId="urn:microsoft.com/office/officeart/2008/layout/LinedList"/>
    <dgm:cxn modelId="{7A16A7A1-CA77-40D9-8E92-F7B4257D93FE}" type="presParOf" srcId="{88702A0B-BED4-4818-A837-3388B2469507}" destId="{B77CE84F-535A-4B62-83C5-44333FCA5951}" srcOrd="1" destOrd="0" presId="urn:microsoft.com/office/officeart/2008/layout/LinedList"/>
    <dgm:cxn modelId="{FD65317C-43D1-4F18-889A-A944FE52122F}" type="presParOf" srcId="{6E30410F-C4C0-4109-B44E-2213C03FE821}" destId="{F9F23EB2-7450-4B11-B3AE-41A453FF78FA}" srcOrd="4" destOrd="0" presId="urn:microsoft.com/office/officeart/2008/layout/LinedList"/>
    <dgm:cxn modelId="{6ED21D1E-BE3A-496A-B6DB-906AF569D843}" type="presParOf" srcId="{6E30410F-C4C0-4109-B44E-2213C03FE821}" destId="{D78438EC-8CE9-4E68-A559-AD775D0A373D}" srcOrd="5" destOrd="0" presId="urn:microsoft.com/office/officeart/2008/layout/LinedList"/>
    <dgm:cxn modelId="{3B462216-A373-458E-B5A0-5AF454451B72}" type="presParOf" srcId="{D78438EC-8CE9-4E68-A559-AD775D0A373D}" destId="{8BAE231B-DF6D-4B17-8C67-D0CD6205A898}" srcOrd="0" destOrd="0" presId="urn:microsoft.com/office/officeart/2008/layout/LinedList"/>
    <dgm:cxn modelId="{C0CB9AF0-62C2-4375-967C-9CC2DF66F48B}" type="presParOf" srcId="{D78438EC-8CE9-4E68-A559-AD775D0A373D}" destId="{BA0767B8-F47A-44B5-8E68-D4F72CBABF95}" srcOrd="1" destOrd="0" presId="urn:microsoft.com/office/officeart/2008/layout/LinedList"/>
    <dgm:cxn modelId="{48A0D3E7-4668-43EB-BD4F-FA3B6A0CB09F}" type="presParOf" srcId="{6E30410F-C4C0-4109-B44E-2213C03FE821}" destId="{88858A9A-1B6D-4885-970A-49E93FE76E0B}" srcOrd="6" destOrd="0" presId="urn:microsoft.com/office/officeart/2008/layout/LinedList"/>
    <dgm:cxn modelId="{31A97EDA-E983-4D80-8EAF-BF8D22D5E15E}" type="presParOf" srcId="{6E30410F-C4C0-4109-B44E-2213C03FE821}" destId="{615573F3-9585-404D-8F14-22AE0E95200B}" srcOrd="7" destOrd="0" presId="urn:microsoft.com/office/officeart/2008/layout/LinedList"/>
    <dgm:cxn modelId="{3DDE0CF7-99AA-4D3F-A77A-4600F115518C}" type="presParOf" srcId="{615573F3-9585-404D-8F14-22AE0E95200B}" destId="{4B9B11A9-E635-4C69-8C34-894A85935FBE}" srcOrd="0" destOrd="0" presId="urn:microsoft.com/office/officeart/2008/layout/LinedList"/>
    <dgm:cxn modelId="{EE5AA17E-7C8B-4CD5-86C4-6343674D63C1}" type="presParOf" srcId="{615573F3-9585-404D-8F14-22AE0E95200B}" destId="{1DA8C822-10AF-42EE-BF64-49CDFA0B4448}" srcOrd="1" destOrd="0" presId="urn:microsoft.com/office/officeart/2008/layout/LinedList"/>
    <dgm:cxn modelId="{11797B4A-F258-4C9F-B0C8-DC7BC57C419A}" type="presParOf" srcId="{6E30410F-C4C0-4109-B44E-2213C03FE821}" destId="{BDD7F74F-F09D-44F3-90B6-3C3514D3379E}" srcOrd="8" destOrd="0" presId="urn:microsoft.com/office/officeart/2008/layout/LinedList"/>
    <dgm:cxn modelId="{FEAC4C7A-2130-4B68-AF9B-C046095CDF6F}" type="presParOf" srcId="{6E30410F-C4C0-4109-B44E-2213C03FE821}" destId="{15E036C5-523A-4CC8-8F5B-B73591879087}" srcOrd="9" destOrd="0" presId="urn:microsoft.com/office/officeart/2008/layout/LinedList"/>
    <dgm:cxn modelId="{D4613196-A96F-4DFD-85E5-A1749D0990D8}" type="presParOf" srcId="{15E036C5-523A-4CC8-8F5B-B73591879087}" destId="{858D2672-251E-453D-89C8-2EAA6B5B3670}" srcOrd="0" destOrd="0" presId="urn:microsoft.com/office/officeart/2008/layout/LinedList"/>
    <dgm:cxn modelId="{CC2D0A28-A44C-4A61-8DFD-C2626354DAF0}" type="presParOf" srcId="{15E036C5-523A-4CC8-8F5B-B73591879087}" destId="{AA81B28F-2BF3-45FD-BA3F-08E78891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376AC-3F28-4A98-87A6-08A29CAE25F5}">
      <dsp:nvSpPr>
        <dsp:cNvPr id="0" name=""/>
        <dsp:cNvSpPr/>
      </dsp:nvSpPr>
      <dsp:spPr>
        <a:xfrm>
          <a:off x="1376836" y="267461"/>
          <a:ext cx="3328416" cy="3328416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Unity</a:t>
          </a:r>
        </a:p>
      </dsp:txBody>
      <dsp:txXfrm>
        <a:off x="3186464" y="881633"/>
        <a:ext cx="1129284" cy="1109472"/>
      </dsp:txXfrm>
    </dsp:sp>
    <dsp:sp modelId="{D8DA08C6-079F-4C47-938C-4372AB3E4184}">
      <dsp:nvSpPr>
        <dsp:cNvPr id="0" name=""/>
        <dsp:cNvSpPr/>
      </dsp:nvSpPr>
      <dsp:spPr>
        <a:xfrm>
          <a:off x="1205264" y="366522"/>
          <a:ext cx="3328416" cy="3328416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</a:t>
          </a:r>
          <a:r>
            <a:rPr lang="fr-FR" sz="2600" kern="1200" dirty="0"/>
            <a:t>#</a:t>
          </a:r>
          <a:endParaRPr lang="en-US" sz="2600" kern="1200" dirty="0"/>
        </a:p>
      </dsp:txBody>
      <dsp:txXfrm>
        <a:off x="2116616" y="2466594"/>
        <a:ext cx="1505712" cy="1030224"/>
      </dsp:txXfrm>
    </dsp:sp>
    <dsp:sp modelId="{BE11740B-9576-4381-828A-2F874FC79CC3}">
      <dsp:nvSpPr>
        <dsp:cNvPr id="0" name=""/>
        <dsp:cNvSpPr/>
      </dsp:nvSpPr>
      <dsp:spPr>
        <a:xfrm>
          <a:off x="1205264" y="366522"/>
          <a:ext cx="3328416" cy="3328416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 Studio 2017</a:t>
          </a:r>
        </a:p>
      </dsp:txBody>
      <dsp:txXfrm>
        <a:off x="1561880" y="1020317"/>
        <a:ext cx="1129284" cy="1109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80023-30C5-4037-8260-8F1321F94C13}">
      <dsp:nvSpPr>
        <dsp:cNvPr id="0" name=""/>
        <dsp:cNvSpPr/>
      </dsp:nvSpPr>
      <dsp:spPr>
        <a:xfrm>
          <a:off x="8525" y="395153"/>
          <a:ext cx="6053013" cy="242120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8694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Gameplay fonctionnel</a:t>
          </a:r>
        </a:p>
      </dsp:txBody>
      <dsp:txXfrm>
        <a:off x="8525" y="395153"/>
        <a:ext cx="5447712" cy="2421205"/>
      </dsp:txXfrm>
    </dsp:sp>
    <dsp:sp modelId="{DBF6DB8A-D55C-4864-B329-BC956B314653}">
      <dsp:nvSpPr>
        <dsp:cNvPr id="0" name=""/>
        <dsp:cNvSpPr/>
      </dsp:nvSpPr>
      <dsp:spPr>
        <a:xfrm>
          <a:off x="4850936" y="395153"/>
          <a:ext cx="6053013" cy="2421205"/>
        </a:xfrm>
        <a:prstGeom prst="chevron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UI des éléments de gestion de la campagne</a:t>
          </a:r>
        </a:p>
      </dsp:txBody>
      <dsp:txXfrm>
        <a:off x="6061539" y="395153"/>
        <a:ext cx="3631808" cy="2421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77AD6-3801-4BA4-AD30-1AFEE1C211AD}">
      <dsp:nvSpPr>
        <dsp:cNvPr id="0" name=""/>
        <dsp:cNvSpPr/>
      </dsp:nvSpPr>
      <dsp:spPr>
        <a:xfrm>
          <a:off x="0" y="475"/>
          <a:ext cx="10353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8E63-63EF-4FD8-906A-B02751AF763F}">
      <dsp:nvSpPr>
        <dsp:cNvPr id="0" name=""/>
        <dsp:cNvSpPr/>
      </dsp:nvSpPr>
      <dsp:spPr>
        <a:xfrm>
          <a:off x="0" y="475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Organisation</a:t>
          </a:r>
          <a:r>
            <a:rPr lang="en-US" sz="2600" kern="1200" dirty="0"/>
            <a:t> des </a:t>
          </a:r>
          <a:r>
            <a:rPr lang="en-US" sz="2600" kern="1200" dirty="0" err="1"/>
            <a:t>vaisseaux</a:t>
          </a:r>
          <a:r>
            <a:rPr lang="en-US" sz="2600" kern="1200" dirty="0"/>
            <a:t> </a:t>
          </a:r>
          <a:r>
            <a:rPr lang="en-US" sz="2600" kern="1200" dirty="0" err="1"/>
            <a:t>en</a:t>
          </a:r>
          <a:r>
            <a:rPr lang="en-US" sz="2600" kern="1200" dirty="0"/>
            <a:t> </a:t>
          </a:r>
          <a:r>
            <a:rPr lang="en-US" sz="2600" kern="1200" dirty="0" err="1"/>
            <a:t>escadrons</a:t>
          </a:r>
          <a:r>
            <a:rPr lang="en-US" sz="2600" kern="1200" dirty="0"/>
            <a:t> et des </a:t>
          </a:r>
          <a:r>
            <a:rPr lang="en-US" sz="2600" kern="1200" dirty="0" err="1"/>
            <a:t>escadrons</a:t>
          </a:r>
          <a:r>
            <a:rPr lang="en-US" sz="2600" kern="1200" dirty="0"/>
            <a:t> </a:t>
          </a:r>
          <a:r>
            <a:rPr lang="en-US" sz="2600" kern="1200" dirty="0" err="1"/>
            <a:t>en</a:t>
          </a:r>
          <a:r>
            <a:rPr lang="en-US" sz="2600" kern="1200" dirty="0"/>
            <a:t> task force</a:t>
          </a:r>
        </a:p>
      </dsp:txBody>
      <dsp:txXfrm>
        <a:off x="0" y="475"/>
        <a:ext cx="10353675" cy="779483"/>
      </dsp:txXfrm>
    </dsp:sp>
    <dsp:sp modelId="{FFFAC540-4C51-49B2-AC53-1A408D39DAE3}">
      <dsp:nvSpPr>
        <dsp:cNvPr id="0" name=""/>
        <dsp:cNvSpPr/>
      </dsp:nvSpPr>
      <dsp:spPr>
        <a:xfrm>
          <a:off x="0" y="779959"/>
          <a:ext cx="10353675" cy="0"/>
        </a:xfrm>
        <a:prstGeom prst="line">
          <a:avLst/>
        </a:prstGeom>
        <a:solidFill>
          <a:schemeClr val="accent5">
            <a:hueOff val="400762"/>
            <a:satOff val="-4719"/>
            <a:lumOff val="3137"/>
            <a:alphaOff val="0"/>
          </a:schemeClr>
        </a:solidFill>
        <a:ln w="15875" cap="rnd" cmpd="sng" algn="ctr">
          <a:solidFill>
            <a:schemeClr val="accent5">
              <a:hueOff val="400762"/>
              <a:satOff val="-4719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DD77-975F-4367-AB44-1C5EC7ABE454}">
      <dsp:nvSpPr>
        <dsp:cNvPr id="0" name=""/>
        <dsp:cNvSpPr/>
      </dsp:nvSpPr>
      <dsp:spPr>
        <a:xfrm>
          <a:off x="0" y="779959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Déplacement en formation et rapide</a:t>
          </a:r>
        </a:p>
      </dsp:txBody>
      <dsp:txXfrm>
        <a:off x="0" y="779959"/>
        <a:ext cx="10353675" cy="779483"/>
      </dsp:txXfrm>
    </dsp:sp>
    <dsp:sp modelId="{F9F23EB2-7450-4B11-B3AE-41A453FF78FA}">
      <dsp:nvSpPr>
        <dsp:cNvPr id="0" name=""/>
        <dsp:cNvSpPr/>
      </dsp:nvSpPr>
      <dsp:spPr>
        <a:xfrm>
          <a:off x="0" y="1559442"/>
          <a:ext cx="10353675" cy="0"/>
        </a:xfrm>
        <a:prstGeom prst="line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accent5">
              <a:hueOff val="801524"/>
              <a:satOff val="-943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231B-DF6D-4B17-8C67-D0CD6205A898}">
      <dsp:nvSpPr>
        <dsp:cNvPr id="0" name=""/>
        <dsp:cNvSpPr/>
      </dsp:nvSpPr>
      <dsp:spPr>
        <a:xfrm>
          <a:off x="0" y="1559442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Engagement du combat quand à portée</a:t>
          </a:r>
        </a:p>
      </dsp:txBody>
      <dsp:txXfrm>
        <a:off x="0" y="1559442"/>
        <a:ext cx="10353675" cy="779483"/>
      </dsp:txXfrm>
    </dsp:sp>
    <dsp:sp modelId="{88858A9A-1B6D-4885-970A-49E93FE76E0B}">
      <dsp:nvSpPr>
        <dsp:cNvPr id="0" name=""/>
        <dsp:cNvSpPr/>
      </dsp:nvSpPr>
      <dsp:spPr>
        <a:xfrm>
          <a:off x="0" y="2338926"/>
          <a:ext cx="10353675" cy="0"/>
        </a:xfrm>
        <a:prstGeom prst="line">
          <a:avLst/>
        </a:prstGeom>
        <a:solidFill>
          <a:schemeClr val="accent5">
            <a:hueOff val="1202285"/>
            <a:satOff val="-14157"/>
            <a:lumOff val="9412"/>
            <a:alphaOff val="0"/>
          </a:schemeClr>
        </a:solidFill>
        <a:ln w="15875" cap="rnd" cmpd="sng" algn="ctr">
          <a:solidFill>
            <a:schemeClr val="accent5">
              <a:hueOff val="1202285"/>
              <a:satOff val="-14157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B11A9-E635-4C69-8C34-894A85935FBE}">
      <dsp:nvSpPr>
        <dsp:cNvPr id="0" name=""/>
        <dsp:cNvSpPr/>
      </dsp:nvSpPr>
      <dsp:spPr>
        <a:xfrm>
          <a:off x="0" y="2338926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Gestion des dégâts</a:t>
          </a:r>
        </a:p>
      </dsp:txBody>
      <dsp:txXfrm>
        <a:off x="0" y="2338926"/>
        <a:ext cx="10353675" cy="779483"/>
      </dsp:txXfrm>
    </dsp:sp>
    <dsp:sp modelId="{BDD7F74F-F09D-44F3-90B6-3C3514D3379E}">
      <dsp:nvSpPr>
        <dsp:cNvPr id="0" name=""/>
        <dsp:cNvSpPr/>
      </dsp:nvSpPr>
      <dsp:spPr>
        <a:xfrm>
          <a:off x="0" y="3118409"/>
          <a:ext cx="10353675" cy="0"/>
        </a:xfrm>
        <a:prstGeom prst="lin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D2672-251E-453D-89C8-2EAA6B5B3670}">
      <dsp:nvSpPr>
        <dsp:cNvPr id="0" name=""/>
        <dsp:cNvSpPr/>
      </dsp:nvSpPr>
      <dsp:spPr>
        <a:xfrm>
          <a:off x="0" y="3118409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Gestion des armements Fire and Forget</a:t>
          </a:r>
        </a:p>
      </dsp:txBody>
      <dsp:txXfrm>
        <a:off x="0" y="3118409"/>
        <a:ext cx="10353675" cy="779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77AD6-3801-4BA4-AD30-1AFEE1C211AD}">
      <dsp:nvSpPr>
        <dsp:cNvPr id="0" name=""/>
        <dsp:cNvSpPr/>
      </dsp:nvSpPr>
      <dsp:spPr>
        <a:xfrm>
          <a:off x="0" y="475"/>
          <a:ext cx="10353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98E63-63EF-4FD8-906A-B02751AF763F}">
      <dsp:nvSpPr>
        <dsp:cNvPr id="0" name=""/>
        <dsp:cNvSpPr/>
      </dsp:nvSpPr>
      <dsp:spPr>
        <a:xfrm>
          <a:off x="0" y="475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Dialogues</a:t>
          </a:r>
          <a:endParaRPr lang="en-US" sz="2600" kern="1200" dirty="0"/>
        </a:p>
      </dsp:txBody>
      <dsp:txXfrm>
        <a:off x="0" y="475"/>
        <a:ext cx="10353675" cy="779483"/>
      </dsp:txXfrm>
    </dsp:sp>
    <dsp:sp modelId="{FFFAC540-4C51-49B2-AC53-1A408D39DAE3}">
      <dsp:nvSpPr>
        <dsp:cNvPr id="0" name=""/>
        <dsp:cNvSpPr/>
      </dsp:nvSpPr>
      <dsp:spPr>
        <a:xfrm>
          <a:off x="0" y="779959"/>
          <a:ext cx="10353675" cy="0"/>
        </a:xfrm>
        <a:prstGeom prst="line">
          <a:avLst/>
        </a:prstGeom>
        <a:solidFill>
          <a:schemeClr val="accent5">
            <a:hueOff val="400762"/>
            <a:satOff val="-4719"/>
            <a:lumOff val="3137"/>
            <a:alphaOff val="0"/>
          </a:schemeClr>
        </a:solidFill>
        <a:ln w="15875" cap="rnd" cmpd="sng" algn="ctr">
          <a:solidFill>
            <a:schemeClr val="accent5">
              <a:hueOff val="400762"/>
              <a:satOff val="-4719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DD77-975F-4367-AB44-1C5EC7ABE454}">
      <dsp:nvSpPr>
        <dsp:cNvPr id="0" name=""/>
        <dsp:cNvSpPr/>
      </dsp:nvSpPr>
      <dsp:spPr>
        <a:xfrm>
          <a:off x="0" y="779959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Choix de la mission</a:t>
          </a:r>
          <a:endParaRPr lang="en-US" sz="2600" kern="1200" dirty="0"/>
        </a:p>
      </dsp:txBody>
      <dsp:txXfrm>
        <a:off x="0" y="779959"/>
        <a:ext cx="10353675" cy="779483"/>
      </dsp:txXfrm>
    </dsp:sp>
    <dsp:sp modelId="{F9F23EB2-7450-4B11-B3AE-41A453FF78FA}">
      <dsp:nvSpPr>
        <dsp:cNvPr id="0" name=""/>
        <dsp:cNvSpPr/>
      </dsp:nvSpPr>
      <dsp:spPr>
        <a:xfrm>
          <a:off x="0" y="1559442"/>
          <a:ext cx="10353675" cy="0"/>
        </a:xfrm>
        <a:prstGeom prst="line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accent5">
              <a:hueOff val="801524"/>
              <a:satOff val="-943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231B-DF6D-4B17-8C67-D0CD6205A898}">
      <dsp:nvSpPr>
        <dsp:cNvPr id="0" name=""/>
        <dsp:cNvSpPr/>
      </dsp:nvSpPr>
      <dsp:spPr>
        <a:xfrm>
          <a:off x="0" y="1559442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Création d’escadrons</a:t>
          </a:r>
        </a:p>
      </dsp:txBody>
      <dsp:txXfrm>
        <a:off x="0" y="1559442"/>
        <a:ext cx="10353675" cy="779483"/>
      </dsp:txXfrm>
    </dsp:sp>
    <dsp:sp modelId="{88858A9A-1B6D-4885-970A-49E93FE76E0B}">
      <dsp:nvSpPr>
        <dsp:cNvPr id="0" name=""/>
        <dsp:cNvSpPr/>
      </dsp:nvSpPr>
      <dsp:spPr>
        <a:xfrm>
          <a:off x="0" y="2338926"/>
          <a:ext cx="10353675" cy="0"/>
        </a:xfrm>
        <a:prstGeom prst="line">
          <a:avLst/>
        </a:prstGeom>
        <a:solidFill>
          <a:schemeClr val="accent5">
            <a:hueOff val="1202285"/>
            <a:satOff val="-14157"/>
            <a:lumOff val="9412"/>
            <a:alphaOff val="0"/>
          </a:schemeClr>
        </a:solidFill>
        <a:ln w="15875" cap="rnd" cmpd="sng" algn="ctr">
          <a:solidFill>
            <a:schemeClr val="accent5">
              <a:hueOff val="1202285"/>
              <a:satOff val="-14157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B11A9-E635-4C69-8C34-894A85935FBE}">
      <dsp:nvSpPr>
        <dsp:cNvPr id="0" name=""/>
        <dsp:cNvSpPr/>
      </dsp:nvSpPr>
      <dsp:spPr>
        <a:xfrm>
          <a:off x="0" y="2338926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Arrangement des flottes</a:t>
          </a:r>
          <a:endParaRPr lang="en-US" sz="2600" kern="1200" dirty="0"/>
        </a:p>
      </dsp:txBody>
      <dsp:txXfrm>
        <a:off x="0" y="2338926"/>
        <a:ext cx="10353675" cy="779483"/>
      </dsp:txXfrm>
    </dsp:sp>
    <dsp:sp modelId="{BDD7F74F-F09D-44F3-90B6-3C3514D3379E}">
      <dsp:nvSpPr>
        <dsp:cNvPr id="0" name=""/>
        <dsp:cNvSpPr/>
      </dsp:nvSpPr>
      <dsp:spPr>
        <a:xfrm>
          <a:off x="0" y="3118409"/>
          <a:ext cx="10353675" cy="0"/>
        </a:xfrm>
        <a:prstGeom prst="lin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accent5">
              <a:hueOff val="1603047"/>
              <a:satOff val="-18876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D2672-251E-453D-89C8-2EAA6B5B3670}">
      <dsp:nvSpPr>
        <dsp:cNvPr id="0" name=""/>
        <dsp:cNvSpPr/>
      </dsp:nvSpPr>
      <dsp:spPr>
        <a:xfrm>
          <a:off x="0" y="3118409"/>
          <a:ext cx="10353675" cy="77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600" kern="1200" dirty="0"/>
            <a:t>Assignation des amiraux</a:t>
          </a:r>
          <a:endParaRPr lang="en-US" sz="2600" kern="1200" dirty="0"/>
        </a:p>
      </dsp:txBody>
      <dsp:txXfrm>
        <a:off x="0" y="3118409"/>
        <a:ext cx="10353675" cy="77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0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84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68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0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9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77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6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4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70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7BBCC9-B576-4153-A891-A7FF6E9C4E14}" type="datetimeFigureOut">
              <a:rPr lang="fr-FR" smtClean="0"/>
              <a:t>07/10/2018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4AF835-A469-4EE2-888E-8D65698427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546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diagramDrawing" Target="../diagrams/drawing1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8C2B-C1BF-4ECD-8EAA-DF6C2EC35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Fleet Admiral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36A26-C7DD-421E-8490-FD1057ADD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Présentation projet libre – Jeu Vidéo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D857-C745-4439-895C-3921FA1E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sv-SE" sz="4800"/>
              <a:t>Organisation</a:t>
            </a:r>
            <a:endParaRPr lang="fr-FR" sz="4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2BCCF-33FB-4CC4-ADDB-23998C89E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679660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380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FFDC-72AF-4179-AEB1-7CAF81CD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3100"/>
              <a:t>Gameplay fonctionnel</a:t>
            </a:r>
            <a:br>
              <a:rPr lang="sv-SE" sz="3100"/>
            </a:br>
            <a:endParaRPr lang="fr-FR" sz="31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E9A8391-0079-4548-B9F9-4663FD547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70346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229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FFDC-72AF-4179-AEB1-7CAF81CD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UI des éléments de gestion de la campagne</a:t>
            </a:r>
            <a:endParaRPr lang="fr-FR" sz="31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E9A8391-0079-4548-B9F9-4663FD547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28859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04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442C-46FE-4E2F-B826-23D2544A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Conclusion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F16E-A36A-41A6-8272-4B679FA3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sv-SE" dirty="0"/>
              <a:t>Personnes impliquées :</a:t>
            </a:r>
          </a:p>
          <a:p>
            <a:pPr marL="36900" indent="0">
              <a:buNone/>
            </a:pPr>
            <a:r>
              <a:rPr lang="sv-SE" dirty="0"/>
              <a:t>	Savinien LAURENT : développement</a:t>
            </a:r>
          </a:p>
          <a:p>
            <a:pPr marL="36900" indent="0">
              <a:buNone/>
            </a:pPr>
            <a:r>
              <a:rPr lang="sv-SE" dirty="0"/>
              <a:t>Temps estimé : ~350h</a:t>
            </a:r>
          </a:p>
          <a:p>
            <a:pPr marL="36900" indent="0">
              <a:buNone/>
            </a:pPr>
            <a:r>
              <a:rPr lang="sv-SE" dirty="0"/>
              <a:t>	Gameplay fonctionnel : ~ 150-200h</a:t>
            </a:r>
          </a:p>
          <a:p>
            <a:pPr marL="36900" indent="0">
              <a:buNone/>
            </a:pPr>
            <a:r>
              <a:rPr lang="sv-SE" dirty="0"/>
              <a:t>	Campagne &amp; UI : ~150-200h</a:t>
            </a:r>
          </a:p>
          <a:p>
            <a:pPr marL="36900" indent="0">
              <a:buNone/>
            </a:pPr>
            <a:r>
              <a:rPr lang="sv-SE" dirty="0"/>
              <a:t>		(WBS plus détaillé en cours)</a:t>
            </a:r>
          </a:p>
          <a:p>
            <a:pPr marL="36900" indent="0">
              <a:buNone/>
            </a:pPr>
            <a:endParaRPr lang="sv-SE" dirty="0"/>
          </a:p>
          <a:p>
            <a:pPr marL="36900" indent="0">
              <a:buNone/>
            </a:pPr>
            <a:r>
              <a:rPr lang="sv-SE" dirty="0"/>
              <a:t>Collaborations pour certains graphismes et pour le scénario de campagne sans participation technique sur le code.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06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A26F-F211-487E-B40E-DDB88FA7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Le projet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0E1C-0356-459C-83AD-1E61587A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949" y="1764815"/>
            <a:ext cx="2016017" cy="9704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sv-SE" sz="3200" dirty="0"/>
              <a:t>Jeu vidéo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1B144-8575-4CA1-9DD2-8F7956988800}"/>
              </a:ext>
            </a:extLst>
          </p:cNvPr>
          <p:cNvSpPr txBox="1"/>
          <p:nvPr/>
        </p:nvSpPr>
        <p:spPr>
          <a:xfrm>
            <a:off x="6976760" y="3605801"/>
            <a:ext cx="346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Inspiré du jeu LOGH (2008)</a:t>
            </a: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BEDEC-DD96-418D-898D-93394073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80" y="3227940"/>
            <a:ext cx="4227371" cy="3170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A5BB5-3E5A-43C0-84E2-3D9F36C0C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01" y="4124131"/>
            <a:ext cx="2466975" cy="185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0C83F-5F7A-497C-A980-AA9625DD283B}"/>
              </a:ext>
            </a:extLst>
          </p:cNvPr>
          <p:cNvSpPr txBox="1"/>
          <p:nvPr/>
        </p:nvSpPr>
        <p:spPr>
          <a:xfrm>
            <a:off x="4301156" y="2652035"/>
            <a:ext cx="398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Tactique spatiale</a:t>
            </a:r>
            <a:endParaRPr lang="fr-FR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3DA282-8E32-48B1-A406-EF16F38FF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70" y="4275853"/>
            <a:ext cx="2762541" cy="1553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35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DD6E-AD9E-4847-A92D-1C1E7DFC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Le gameplay d’une partie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762B1-F212-4D9E-AA02-7A97F1D64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18" y="38489"/>
            <a:ext cx="9041363" cy="6781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3AECE-D7CA-4C05-8F88-4AC9B1AA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0"/>
            <a:ext cx="10353762" cy="970450"/>
          </a:xfrm>
        </p:spPr>
        <p:txBody>
          <a:bodyPr/>
          <a:lstStyle/>
          <a:p>
            <a:r>
              <a:rPr lang="sv-SE" dirty="0">
                <a:ln w="19050"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Contrôle des unités</a:t>
            </a:r>
            <a:endParaRPr lang="fr-FR" dirty="0">
              <a:ln w="19050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2387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9F588-D6BF-42CE-8B89-81D71A7CC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55109"/>
            <a:ext cx="11996056" cy="6747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CE085C-C589-40DB-AE54-18A685CE8323}"/>
              </a:ext>
            </a:extLst>
          </p:cNvPr>
          <p:cNvSpPr/>
          <p:nvPr/>
        </p:nvSpPr>
        <p:spPr>
          <a:xfrm>
            <a:off x="4788591" y="402445"/>
            <a:ext cx="2614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Combat</a:t>
            </a:r>
            <a:endParaRPr lang="fr-FR" sz="54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4A7E-E835-438E-995D-AEF7016E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sv-SE" sz="3600"/>
              <a:t>Objectifs</a:t>
            </a:r>
            <a:endParaRPr lang="fr-FR" sz="3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F06E-40F2-44FF-8329-DBFC2592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sv-SE" dirty="0"/>
              <a:t>Exemples :</a:t>
            </a:r>
          </a:p>
          <a:p>
            <a:pPr marL="36900" indent="0">
              <a:buNone/>
            </a:pPr>
            <a:endParaRPr lang="sv-SE" dirty="0"/>
          </a:p>
          <a:p>
            <a:pPr marL="36900" indent="0">
              <a:buNone/>
            </a:pPr>
            <a:r>
              <a:rPr lang="sv-SE" dirty="0"/>
              <a:t>Contrôle de territoire</a:t>
            </a:r>
          </a:p>
          <a:p>
            <a:pPr marL="36900" indent="0">
              <a:buNone/>
            </a:pPr>
            <a:r>
              <a:rPr lang="sv-SE" dirty="0"/>
              <a:t>Oblitération</a:t>
            </a:r>
          </a:p>
          <a:p>
            <a:pPr marL="36900" indent="0">
              <a:buNone/>
            </a:pPr>
            <a:r>
              <a:rPr lang="sv-SE" dirty="0"/>
              <a:t>Escorte</a:t>
            </a:r>
          </a:p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7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8689-3BE7-486C-A816-94039E11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v-SE"/>
              <a:t>Le gameplay d’une campagne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A4F0-796A-4173-8D36-DCE4A96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sv-SE"/>
              <a:t>Évolution des flottes du joueur</a:t>
            </a:r>
          </a:p>
          <a:p>
            <a:pPr marL="36900" indent="0">
              <a:buNone/>
            </a:pPr>
            <a:r>
              <a:rPr lang="sv-SE"/>
              <a:t>	Gestion Vaisseaux</a:t>
            </a:r>
          </a:p>
          <a:p>
            <a:pPr marL="36900" indent="0">
              <a:buNone/>
            </a:pPr>
            <a:r>
              <a:rPr lang="sv-SE"/>
              <a:t>	Meilleurs Officiers</a:t>
            </a:r>
          </a:p>
          <a:p>
            <a:pPr marL="36900" indent="0">
              <a:buNone/>
            </a:pPr>
            <a:r>
              <a:rPr lang="sv-SE"/>
              <a:t>	Plus grandes Task Forces</a:t>
            </a:r>
          </a:p>
          <a:p>
            <a:pPr marL="36900" indent="0">
              <a:buNone/>
            </a:pPr>
            <a:endParaRPr lang="sv-SE"/>
          </a:p>
          <a:p>
            <a:pPr marL="36900" indent="0">
              <a:buNone/>
            </a:pPr>
            <a:r>
              <a:rPr lang="sv-SE"/>
              <a:t>Choix </a:t>
            </a:r>
            <a:r>
              <a:rPr lang="fr-FR"/>
              <a:t>des missions</a:t>
            </a:r>
          </a:p>
          <a:p>
            <a:pPr marL="36900" indent="0">
              <a:buNone/>
            </a:pPr>
            <a:r>
              <a:rPr lang="sv-SE"/>
              <a:t>	Principales</a:t>
            </a:r>
          </a:p>
          <a:p>
            <a:pPr marL="36900" indent="0">
              <a:buNone/>
            </a:pPr>
            <a:r>
              <a:rPr lang="sv-SE"/>
              <a:t>	Secondaires</a:t>
            </a:r>
          </a:p>
          <a:p>
            <a:pPr marL="36900" indent="0">
              <a:buNone/>
            </a:pPr>
            <a:r>
              <a:rPr lang="sv-SE"/>
              <a:t>	Facultatives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BC5A7-9F54-4CB5-93B0-2A8CF33EB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732449"/>
            <a:ext cx="5700830" cy="4275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309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6504-C1D0-4236-935C-BF3A6ED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Techniquement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7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A5B6B2C-C44F-441A-B6EE-80D965AC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EAD4726-4343-49C7-94B5-CEA4A3C0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3E937-DDC9-4296-9D97-19822FBD7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07" y="2446868"/>
            <a:ext cx="1964266" cy="1964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81135-CA4D-48CF-BC00-01F139292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837" y="698835"/>
            <a:ext cx="3869794" cy="140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47680C-FF6E-4C39-8A30-B9B709DA3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1" y="4652434"/>
            <a:ext cx="1964266" cy="1964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52A28-92DC-476A-9571-B8C0576F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sv-SE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Technologies</a:t>
            </a:r>
            <a:endParaRPr lang="fr-FR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634024-1E0B-4828-98C9-9A235F59D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857274"/>
              </p:ext>
            </p:extLst>
          </p:nvPr>
        </p:nvGraphicFramePr>
        <p:xfrm>
          <a:off x="913795" y="1828800"/>
          <a:ext cx="5910517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2014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Fleet Admiral</vt:lpstr>
      <vt:lpstr>Le projet</vt:lpstr>
      <vt:lpstr>Le gameplay d’une partie</vt:lpstr>
      <vt:lpstr>Contrôle des unités</vt:lpstr>
      <vt:lpstr>PowerPoint Presentation</vt:lpstr>
      <vt:lpstr>Objectifs</vt:lpstr>
      <vt:lpstr>Le gameplay d’une campagne</vt:lpstr>
      <vt:lpstr>Techniquement</vt:lpstr>
      <vt:lpstr>Technologies</vt:lpstr>
      <vt:lpstr>Organisation</vt:lpstr>
      <vt:lpstr>Gameplay fonctionnel </vt:lpstr>
      <vt:lpstr>UI des éléments de gestion de la campagne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Admiral</dc:title>
  <dc:creator>Savinien Laurent</dc:creator>
  <cp:lastModifiedBy>Savinien Laurent</cp:lastModifiedBy>
  <cp:revision>3</cp:revision>
  <dcterms:created xsi:type="dcterms:W3CDTF">2018-10-07T20:00:19Z</dcterms:created>
  <dcterms:modified xsi:type="dcterms:W3CDTF">2018-10-07T20:11:49Z</dcterms:modified>
</cp:coreProperties>
</file>