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1"/>
  </p:notesMasterIdLst>
  <p:sldIdLst>
    <p:sldId id="256" r:id="rId3"/>
    <p:sldId id="257" r:id="rId4"/>
    <p:sldId id="258" r:id="rId5"/>
    <p:sldId id="259" r:id="rId6"/>
    <p:sldId id="281" r:id="rId7"/>
    <p:sldId id="294" r:id="rId8"/>
    <p:sldId id="282" r:id="rId9"/>
    <p:sldId id="283" r:id="rId10"/>
    <p:sldId id="284" r:id="rId11"/>
    <p:sldId id="285" r:id="rId12"/>
    <p:sldId id="286" r:id="rId13"/>
    <p:sldId id="287" r:id="rId14"/>
    <p:sldId id="288" r:id="rId15"/>
    <p:sldId id="289" r:id="rId16"/>
    <p:sldId id="291" r:id="rId17"/>
    <p:sldId id="292" r:id="rId18"/>
    <p:sldId id="293" r:id="rId19"/>
    <p:sldId id="260" r:id="rId20"/>
  </p:sldIdLst>
  <p:sldSz cx="12192000" cy="6858000"/>
  <p:notesSz cx="6858000" cy="9144000"/>
  <p:embeddedFontLst>
    <p:embeddedFont>
      <p:font typeface="Georgia" panose="02040502050405020303" pitchFamily="18" charset="0"/>
      <p:regular r:id="rId22"/>
      <p:bold r:id="rId23"/>
      <p:italic r:id="rId24"/>
      <p:boldItalic r:id="rId25"/>
    </p:embeddedFont>
    <p:embeddedFont>
      <p:font typeface="Montserrat" panose="00000500000000000000" pitchFamily="2" charset="0"/>
      <p:regular r:id="rId26"/>
      <p:bold r:id="rId27"/>
      <p:italic r:id="rId28"/>
      <p:boldItalic r:id="rId29"/>
    </p:embeddedFont>
    <p:embeddedFont>
      <p:font typeface="Play" panose="020B0604020202020204" charset="0"/>
      <p:regular r:id="rId30"/>
      <p:bold r:id="rId31"/>
    </p:embeddedFont>
    <p:embeddedFont>
      <p:font typeface="Ubuntu" panose="020B050403060203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E7BD5F-4E97-4098-8D0A-8A9FAF16B39D}">
  <a:tblStyle styleId="{46E7BD5F-4E97-4098-8D0A-8A9FAF16B39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68BDBC3-518C-4C33-B771-5948B4FAD5D2}"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664" y="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tableStyles" Target="tableStyle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1e1bb49cb6_1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31e1bb49cb6_1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31e1bb49cb6_10_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8" name="Google Shape;538;g31e1bb49cb6_1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31e1bb49cb6_10_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lnSpc>
                <a:spcPct val="115000"/>
              </a:lnSpc>
              <a:spcBef>
                <a:spcPts val="1100"/>
              </a:spcBef>
              <a:spcAft>
                <a:spcPts val="0"/>
              </a:spcAft>
              <a:buNone/>
            </a:pPr>
            <a:r>
              <a:rPr lang="en-US" sz="1050" b="1"/>
              <a:t>Interpreting the value:</a:t>
            </a:r>
            <a:endParaRPr sz="1050" b="1"/>
          </a:p>
          <a:p>
            <a:pPr marL="914400" lvl="1" indent="-295275" algn="l" rtl="0">
              <a:lnSpc>
                <a:spcPct val="115000"/>
              </a:lnSpc>
              <a:spcBef>
                <a:spcPts val="1100"/>
              </a:spcBef>
              <a:spcAft>
                <a:spcPts val="0"/>
              </a:spcAft>
              <a:buClr>
                <a:schemeClr val="dk1"/>
              </a:buClr>
              <a:buSzPts val="1050"/>
              <a:buChar char="●"/>
            </a:pPr>
            <a:r>
              <a:rPr lang="en-US" sz="1050"/>
              <a:t>A value close to 2 suggests that there is no autocorrelation in the residuals.</a:t>
            </a:r>
            <a:endParaRPr sz="1050"/>
          </a:p>
          <a:p>
            <a:pPr marL="914400" lvl="1" indent="-295275" algn="l" rtl="0">
              <a:lnSpc>
                <a:spcPct val="115000"/>
              </a:lnSpc>
              <a:spcBef>
                <a:spcPts val="0"/>
              </a:spcBef>
              <a:spcAft>
                <a:spcPts val="0"/>
              </a:spcAft>
              <a:buClr>
                <a:schemeClr val="dk1"/>
              </a:buClr>
              <a:buSzPts val="1050"/>
              <a:buChar char="●"/>
            </a:pPr>
            <a:r>
              <a:rPr lang="en-US" sz="1050"/>
              <a:t>A value significantly less than 2 suggests positive autocorrelation (residuals are not independent).</a:t>
            </a:r>
            <a:endParaRPr sz="1050"/>
          </a:p>
          <a:p>
            <a:pPr marL="914400" lvl="1" indent="-295275" algn="l" rtl="0">
              <a:lnSpc>
                <a:spcPct val="115000"/>
              </a:lnSpc>
              <a:spcBef>
                <a:spcPts val="0"/>
              </a:spcBef>
              <a:spcAft>
                <a:spcPts val="0"/>
              </a:spcAft>
              <a:buClr>
                <a:schemeClr val="dk1"/>
              </a:buClr>
              <a:buSzPts val="1050"/>
              <a:buChar char="●"/>
            </a:pPr>
            <a:r>
              <a:rPr lang="en-US" sz="1050"/>
              <a:t>A value significantly greater than 2 suggests negative autocorrelation.</a:t>
            </a:r>
            <a:endParaRPr sz="1050"/>
          </a:p>
          <a:p>
            <a:pPr marL="0" lvl="0" indent="0" algn="l" rtl="0">
              <a:spcBef>
                <a:spcPts val="1100"/>
              </a:spcBef>
              <a:spcAft>
                <a:spcPts val="0"/>
              </a:spcAft>
              <a:buNone/>
            </a:pPr>
            <a:endParaRPr/>
          </a:p>
        </p:txBody>
      </p:sp>
      <p:sp>
        <p:nvSpPr>
          <p:cNvPr id="547" name="Google Shape;547;g31e1bb49cb6_1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31e1bb49cb6_10_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050" b="1"/>
              <a:t>Interpretation of VIF Values:</a:t>
            </a:r>
            <a:endParaRPr sz="1050" b="1"/>
          </a:p>
          <a:p>
            <a:pPr marL="457200" lvl="0" indent="-295275" algn="l" rtl="0">
              <a:lnSpc>
                <a:spcPct val="115000"/>
              </a:lnSpc>
              <a:spcBef>
                <a:spcPts val="1100"/>
              </a:spcBef>
              <a:spcAft>
                <a:spcPts val="0"/>
              </a:spcAft>
              <a:buClr>
                <a:schemeClr val="dk1"/>
              </a:buClr>
              <a:buSzPts val="1050"/>
              <a:buAutoNum type="arabicPeriod"/>
            </a:pPr>
            <a:r>
              <a:rPr lang="en-US" sz="1050"/>
              <a:t>VIF ≤ 5: Indicates little or no multicollinearity. This is generally acceptable.</a:t>
            </a:r>
            <a:endParaRPr sz="1050"/>
          </a:p>
          <a:p>
            <a:pPr marL="457200" lvl="0" indent="-295275" algn="l" rtl="0">
              <a:lnSpc>
                <a:spcPct val="115000"/>
              </a:lnSpc>
              <a:spcBef>
                <a:spcPts val="0"/>
              </a:spcBef>
              <a:spcAft>
                <a:spcPts val="0"/>
              </a:spcAft>
              <a:buClr>
                <a:schemeClr val="dk1"/>
              </a:buClr>
              <a:buSzPts val="1050"/>
              <a:buAutoNum type="arabicPeriod"/>
            </a:pPr>
            <a:r>
              <a:rPr lang="en-US" sz="1050"/>
              <a:t>5 &lt; VIF ≤ 10: Moderate multicollinearity. It's still manageable but may lead to unreliable estimates.</a:t>
            </a:r>
            <a:endParaRPr sz="1050"/>
          </a:p>
          <a:p>
            <a:pPr marL="457200" lvl="0" indent="-295275" algn="l" rtl="0">
              <a:lnSpc>
                <a:spcPct val="115000"/>
              </a:lnSpc>
              <a:spcBef>
                <a:spcPts val="0"/>
              </a:spcBef>
              <a:spcAft>
                <a:spcPts val="0"/>
              </a:spcAft>
              <a:buClr>
                <a:schemeClr val="dk1"/>
              </a:buClr>
              <a:buSzPts val="1050"/>
              <a:buAutoNum type="arabicPeriod"/>
            </a:pPr>
            <a:r>
              <a:rPr lang="en-US" sz="1050"/>
              <a:t>VIF &gt; 10: Indicates high multicollinearity, which could cause issues with model stability and prediction accuracy.</a:t>
            </a:r>
            <a:endParaRPr sz="1050"/>
          </a:p>
          <a:p>
            <a:pPr marL="0" lvl="0" indent="0" algn="l" rtl="0">
              <a:spcBef>
                <a:spcPts val="1100"/>
              </a:spcBef>
              <a:spcAft>
                <a:spcPts val="0"/>
              </a:spcAft>
              <a:buNone/>
            </a:pPr>
            <a:endParaRPr/>
          </a:p>
        </p:txBody>
      </p:sp>
      <p:sp>
        <p:nvSpPr>
          <p:cNvPr id="558" name="Google Shape;558;g31e1bb49cb6_1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31e1bb49cb6_10_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0" name="Google Shape;570;g31e1bb49cb6_1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1e1bb49cb6_10_1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3" name="Google Shape;583;g31e1bb49cb6_1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31e1bb49cb6_7_26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4" name="Google Shape;604;g31e1bb49cb6_7_2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31e1bb49cb6_7_25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5" name="Google Shape;625;g31e1bb49cb6_7_2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1e1bb49cb6_2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1" name="Google Shape;661;g31e1bb49cb6_2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1e1bb49cb6_7_3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g31e1bb49cb6_7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1e1bb49cb6_7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31e1bb49cb6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1e1bb49cb6_7_2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g31e1bb49cb6_7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1e1bb49cb6_7_26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31e1bb49cb6_7_2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31e1bb49cb6_7_4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6" name="Google Shape;486;g31e1bb49cb6_7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a:extLst>
            <a:ext uri="{FF2B5EF4-FFF2-40B4-BE49-F238E27FC236}">
              <a16:creationId xmlns:a16="http://schemas.microsoft.com/office/drawing/2014/main" id="{44B1DFCD-73FC-3F34-3E4B-8F7E2D15C25F}"/>
            </a:ext>
          </a:extLst>
        </p:cNvPr>
        <p:cNvGrpSpPr/>
        <p:nvPr/>
      </p:nvGrpSpPr>
      <p:grpSpPr>
        <a:xfrm>
          <a:off x="0" y="0"/>
          <a:ext cx="0" cy="0"/>
          <a:chOff x="0" y="0"/>
          <a:chExt cx="0" cy="0"/>
        </a:xfrm>
      </p:grpSpPr>
      <p:sp>
        <p:nvSpPr>
          <p:cNvPr id="217" name="Google Shape;217;g31e1bb49cb6_7_2665:notes">
            <a:extLst>
              <a:ext uri="{FF2B5EF4-FFF2-40B4-BE49-F238E27FC236}">
                <a16:creationId xmlns:a16="http://schemas.microsoft.com/office/drawing/2014/main" id="{CB2A7C1E-3031-8083-0458-724F6608940C}"/>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31e1bb49cb6_7_2665:notes">
            <a:extLst>
              <a:ext uri="{FF2B5EF4-FFF2-40B4-BE49-F238E27FC236}">
                <a16:creationId xmlns:a16="http://schemas.microsoft.com/office/drawing/2014/main" id="{844FF53D-08F9-E48F-10C8-C7031949C2A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0471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1e1bb49cb6_10_2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6" name="Google Shape;506;g31e1bb49cb6_1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1e1bb49cb6_10_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8" name="Google Shape;518;g31e1bb49cb6_1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1e1bb49cb6_10_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8" name="Google Shape;528;g31e1bb49cb6_1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
        <p:nvSpPr>
          <p:cNvPr id="91" name="Google Shape;91;p14"/>
          <p:cNvSpPr txBox="1">
            <a:spLocks noGrp="1"/>
          </p:cNvSpPr>
          <p:nvPr>
            <p:ph type="dt" idx="10"/>
          </p:nvPr>
        </p:nvSpPr>
        <p:spPr>
          <a:xfrm>
            <a:off x="304800" y="4237567"/>
            <a:ext cx="1422300" cy="243600"/>
          </a:xfrm>
          <a:prstGeom prst="rect">
            <a:avLst/>
          </a:prstGeom>
          <a:noFill/>
          <a:ln>
            <a:noFill/>
          </a:ln>
        </p:spPr>
        <p:txBody>
          <a:bodyPr spcFirstLastPara="1" wrap="square" lIns="60975" tIns="30475" rIns="60975" bIns="30475" anchor="ctr" anchorCtr="0">
            <a:noAutofit/>
          </a:bodyPr>
          <a:lstStyle>
            <a:lvl1pPr lvl="0" algn="l">
              <a:spcBef>
                <a:spcPts val="0"/>
              </a:spcBef>
              <a:spcAft>
                <a:spcPts val="0"/>
              </a:spcAft>
              <a:buSzPts val="900"/>
              <a:buNone/>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a:endParaRPr/>
          </a:p>
        </p:txBody>
      </p:sp>
      <p:sp>
        <p:nvSpPr>
          <p:cNvPr id="92" name="Google Shape;92;p14"/>
          <p:cNvSpPr txBox="1">
            <a:spLocks noGrp="1"/>
          </p:cNvSpPr>
          <p:nvPr>
            <p:ph type="ftr" idx="11"/>
          </p:nvPr>
        </p:nvSpPr>
        <p:spPr>
          <a:xfrm>
            <a:off x="2082800" y="4237567"/>
            <a:ext cx="1930500" cy="243600"/>
          </a:xfrm>
          <a:prstGeom prst="rect">
            <a:avLst/>
          </a:prstGeom>
          <a:noFill/>
          <a:ln>
            <a:noFill/>
          </a:ln>
        </p:spPr>
        <p:txBody>
          <a:bodyPr spcFirstLastPara="1" wrap="square" lIns="60975" tIns="30475" rIns="60975" bIns="30475" anchor="ctr" anchorCtr="0">
            <a:noAutofit/>
          </a:bodyPr>
          <a:lstStyle>
            <a:lvl1pPr lvl="0" algn="ctr">
              <a:spcBef>
                <a:spcPts val="0"/>
              </a:spcBef>
              <a:spcAft>
                <a:spcPts val="0"/>
              </a:spcAft>
              <a:buSzPts val="900"/>
              <a:buNone/>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a:endParaRPr/>
          </a:p>
        </p:txBody>
      </p:sp>
      <p:sp>
        <p:nvSpPr>
          <p:cNvPr id="93" name="Google Shape;93;p14"/>
          <p:cNvSpPr txBox="1">
            <a:spLocks noGrp="1"/>
          </p:cNvSpPr>
          <p:nvPr>
            <p:ph type="sldNum" idx="12"/>
          </p:nvPr>
        </p:nvSpPr>
        <p:spPr>
          <a:xfrm>
            <a:off x="4368800" y="4237567"/>
            <a:ext cx="1422300" cy="243600"/>
          </a:xfrm>
          <a:prstGeom prst="rect">
            <a:avLst/>
          </a:prstGeom>
          <a:noFill/>
          <a:ln>
            <a:noFill/>
          </a:ln>
        </p:spPr>
        <p:txBody>
          <a:bodyPr spcFirstLastPara="1" wrap="square" lIns="60975" tIns="30475" rIns="60975" bIns="304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4"/>
        <p:cNvGrpSpPr/>
        <p:nvPr/>
      </p:nvGrpSpPr>
      <p:grpSpPr>
        <a:xfrm>
          <a:off x="0" y="0"/>
          <a:ext cx="0" cy="0"/>
          <a:chOff x="0" y="0"/>
          <a:chExt cx="0" cy="0"/>
        </a:xfrm>
      </p:grpSpPr>
      <p:sp>
        <p:nvSpPr>
          <p:cNvPr id="95" name="Google Shape;95;p15"/>
          <p:cNvSpPr txBox="1">
            <a:spLocks noGrp="1"/>
          </p:cNvSpPr>
          <p:nvPr>
            <p:ph type="ctrTitle"/>
          </p:nvPr>
        </p:nvSpPr>
        <p:spPr>
          <a:xfrm>
            <a:off x="457200" y="1420283"/>
            <a:ext cx="5181600" cy="980100"/>
          </a:xfrm>
          <a:prstGeom prst="rect">
            <a:avLst/>
          </a:prstGeom>
          <a:noFill/>
          <a:ln>
            <a:noFill/>
          </a:ln>
        </p:spPr>
        <p:txBody>
          <a:bodyPr spcFirstLastPara="1" wrap="square" lIns="60975" tIns="30475" rIns="60975" bIns="30475" anchor="ctr" anchorCtr="0">
            <a:normAutofit/>
          </a:bodyPr>
          <a:lstStyle>
            <a:lvl1pPr lvl="0" algn="ctr">
              <a:spcBef>
                <a:spcPts val="0"/>
              </a:spcBef>
              <a:spcAft>
                <a:spcPts val="0"/>
              </a:spcAft>
              <a:buClr>
                <a:schemeClr val="dk1"/>
              </a:buClr>
              <a:buSzPts val="1200"/>
              <a:buNone/>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a:endParaRPr/>
          </a:p>
        </p:txBody>
      </p:sp>
      <p:sp>
        <p:nvSpPr>
          <p:cNvPr id="96" name="Google Shape;96;p15"/>
          <p:cNvSpPr txBox="1">
            <a:spLocks noGrp="1"/>
          </p:cNvSpPr>
          <p:nvPr>
            <p:ph type="subTitle" idx="1"/>
          </p:nvPr>
        </p:nvSpPr>
        <p:spPr>
          <a:xfrm>
            <a:off x="914400" y="2590800"/>
            <a:ext cx="4267200" cy="1168500"/>
          </a:xfrm>
          <a:prstGeom prst="rect">
            <a:avLst/>
          </a:prstGeom>
          <a:noFill/>
          <a:ln>
            <a:noFill/>
          </a:ln>
        </p:spPr>
        <p:txBody>
          <a:bodyPr spcFirstLastPara="1" wrap="square" lIns="60975" tIns="30475" rIns="60975" bIns="30475" anchor="t" anchorCtr="0">
            <a:normAutofit/>
          </a:bodyPr>
          <a:lstStyle>
            <a:lvl1pPr lvl="0" algn="ctr">
              <a:spcBef>
                <a:spcPts val="400"/>
              </a:spcBef>
              <a:spcAft>
                <a:spcPts val="0"/>
              </a:spcAft>
              <a:buClr>
                <a:srgbClr val="888888"/>
              </a:buClr>
              <a:buSzPts val="2100"/>
              <a:buNone/>
              <a:defRPr>
                <a:solidFill>
                  <a:srgbClr val="888888"/>
                </a:solidFill>
              </a:defRPr>
            </a:lvl1pPr>
            <a:lvl2pPr lvl="1" algn="ctr">
              <a:spcBef>
                <a:spcPts val="400"/>
              </a:spcBef>
              <a:spcAft>
                <a:spcPts val="0"/>
              </a:spcAft>
              <a:buClr>
                <a:srgbClr val="888888"/>
              </a:buClr>
              <a:buSzPts val="1900"/>
              <a:buNone/>
              <a:defRPr>
                <a:solidFill>
                  <a:srgbClr val="888888"/>
                </a:solidFill>
              </a:defRPr>
            </a:lvl2pPr>
            <a:lvl3pPr lvl="2" algn="ctr">
              <a:spcBef>
                <a:spcPts val="300"/>
              </a:spcBef>
              <a:spcAft>
                <a:spcPts val="0"/>
              </a:spcAft>
              <a:buClr>
                <a:srgbClr val="888888"/>
              </a:buClr>
              <a:buSzPts val="1600"/>
              <a:buNone/>
              <a:defRPr>
                <a:solidFill>
                  <a:srgbClr val="888888"/>
                </a:solidFill>
              </a:defRPr>
            </a:lvl3pPr>
            <a:lvl4pPr lvl="3" algn="ctr">
              <a:spcBef>
                <a:spcPts val="300"/>
              </a:spcBef>
              <a:spcAft>
                <a:spcPts val="0"/>
              </a:spcAft>
              <a:buClr>
                <a:srgbClr val="888888"/>
              </a:buClr>
              <a:buSzPts val="1300"/>
              <a:buNone/>
              <a:defRPr>
                <a:solidFill>
                  <a:srgbClr val="888888"/>
                </a:solidFill>
              </a:defRPr>
            </a:lvl4pPr>
            <a:lvl5pPr lvl="4" algn="ctr">
              <a:spcBef>
                <a:spcPts val="300"/>
              </a:spcBef>
              <a:spcAft>
                <a:spcPts val="0"/>
              </a:spcAft>
              <a:buClr>
                <a:srgbClr val="888888"/>
              </a:buClr>
              <a:buSzPts val="1300"/>
              <a:buNone/>
              <a:defRPr>
                <a:solidFill>
                  <a:srgbClr val="888888"/>
                </a:solidFill>
              </a:defRPr>
            </a:lvl5pPr>
            <a:lvl6pPr lvl="5" algn="ctr">
              <a:spcBef>
                <a:spcPts val="300"/>
              </a:spcBef>
              <a:spcAft>
                <a:spcPts val="0"/>
              </a:spcAft>
              <a:buClr>
                <a:srgbClr val="888888"/>
              </a:buClr>
              <a:buSzPts val="1300"/>
              <a:buNone/>
              <a:defRPr>
                <a:solidFill>
                  <a:srgbClr val="888888"/>
                </a:solidFill>
              </a:defRPr>
            </a:lvl6pPr>
            <a:lvl7pPr lvl="6" algn="ctr">
              <a:spcBef>
                <a:spcPts val="300"/>
              </a:spcBef>
              <a:spcAft>
                <a:spcPts val="0"/>
              </a:spcAft>
              <a:buClr>
                <a:srgbClr val="888888"/>
              </a:buClr>
              <a:buSzPts val="1300"/>
              <a:buNone/>
              <a:defRPr>
                <a:solidFill>
                  <a:srgbClr val="888888"/>
                </a:solidFill>
              </a:defRPr>
            </a:lvl7pPr>
            <a:lvl8pPr lvl="7" algn="ctr">
              <a:spcBef>
                <a:spcPts val="300"/>
              </a:spcBef>
              <a:spcAft>
                <a:spcPts val="0"/>
              </a:spcAft>
              <a:buClr>
                <a:srgbClr val="888888"/>
              </a:buClr>
              <a:buSzPts val="1300"/>
              <a:buNone/>
              <a:defRPr>
                <a:solidFill>
                  <a:srgbClr val="888888"/>
                </a:solidFill>
              </a:defRPr>
            </a:lvl8pPr>
            <a:lvl9pPr lvl="8" algn="ctr">
              <a:spcBef>
                <a:spcPts val="300"/>
              </a:spcBef>
              <a:spcAft>
                <a:spcPts val="0"/>
              </a:spcAft>
              <a:buClr>
                <a:srgbClr val="888888"/>
              </a:buClr>
              <a:buSzPts val="1300"/>
              <a:buNone/>
              <a:defRPr>
                <a:solidFill>
                  <a:srgbClr val="888888"/>
                </a:solidFill>
              </a:defRPr>
            </a:lvl9pPr>
          </a:lstStyle>
          <a:p>
            <a:endParaRPr/>
          </a:p>
        </p:txBody>
      </p:sp>
      <p:sp>
        <p:nvSpPr>
          <p:cNvPr id="97" name="Google Shape;97;p15"/>
          <p:cNvSpPr txBox="1">
            <a:spLocks noGrp="1"/>
          </p:cNvSpPr>
          <p:nvPr>
            <p:ph type="dt" idx="10"/>
          </p:nvPr>
        </p:nvSpPr>
        <p:spPr>
          <a:xfrm>
            <a:off x="304800" y="4237567"/>
            <a:ext cx="1422300" cy="243600"/>
          </a:xfrm>
          <a:prstGeom prst="rect">
            <a:avLst/>
          </a:prstGeom>
          <a:noFill/>
          <a:ln>
            <a:noFill/>
          </a:ln>
        </p:spPr>
        <p:txBody>
          <a:bodyPr spcFirstLastPara="1" wrap="square" lIns="60975" tIns="30475" rIns="60975" bIns="30475" anchor="ctr" anchorCtr="0">
            <a:noAutofit/>
          </a:bodyPr>
          <a:lstStyle>
            <a:lvl1pPr lvl="0" algn="l">
              <a:spcBef>
                <a:spcPts val="0"/>
              </a:spcBef>
              <a:spcAft>
                <a:spcPts val="0"/>
              </a:spcAft>
              <a:buSzPts val="900"/>
              <a:buNone/>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a:endParaRPr/>
          </a:p>
        </p:txBody>
      </p:sp>
      <p:sp>
        <p:nvSpPr>
          <p:cNvPr id="98" name="Google Shape;98;p15"/>
          <p:cNvSpPr txBox="1">
            <a:spLocks noGrp="1"/>
          </p:cNvSpPr>
          <p:nvPr>
            <p:ph type="ftr" idx="11"/>
          </p:nvPr>
        </p:nvSpPr>
        <p:spPr>
          <a:xfrm>
            <a:off x="2082800" y="4237567"/>
            <a:ext cx="1930500" cy="243600"/>
          </a:xfrm>
          <a:prstGeom prst="rect">
            <a:avLst/>
          </a:prstGeom>
          <a:noFill/>
          <a:ln>
            <a:noFill/>
          </a:ln>
        </p:spPr>
        <p:txBody>
          <a:bodyPr spcFirstLastPara="1" wrap="square" lIns="60975" tIns="30475" rIns="60975" bIns="30475" anchor="ctr" anchorCtr="0">
            <a:noAutofit/>
          </a:bodyPr>
          <a:lstStyle>
            <a:lvl1pPr lvl="0" algn="ctr">
              <a:spcBef>
                <a:spcPts val="0"/>
              </a:spcBef>
              <a:spcAft>
                <a:spcPts val="0"/>
              </a:spcAft>
              <a:buSzPts val="900"/>
              <a:buNone/>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a:endParaRPr/>
          </a:p>
        </p:txBody>
      </p:sp>
      <p:sp>
        <p:nvSpPr>
          <p:cNvPr id="99" name="Google Shape;99;p15"/>
          <p:cNvSpPr txBox="1">
            <a:spLocks noGrp="1"/>
          </p:cNvSpPr>
          <p:nvPr>
            <p:ph type="sldNum" idx="12"/>
          </p:nvPr>
        </p:nvSpPr>
        <p:spPr>
          <a:xfrm>
            <a:off x="4368800" y="4237567"/>
            <a:ext cx="1422300" cy="243600"/>
          </a:xfrm>
          <a:prstGeom prst="rect">
            <a:avLst/>
          </a:prstGeom>
          <a:noFill/>
          <a:ln>
            <a:noFill/>
          </a:ln>
        </p:spPr>
        <p:txBody>
          <a:bodyPr spcFirstLastPara="1" wrap="square" lIns="60975" tIns="30475" rIns="60975" bIns="304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304800" y="183092"/>
            <a:ext cx="5486400" cy="762000"/>
          </a:xfrm>
          <a:prstGeom prst="rect">
            <a:avLst/>
          </a:prstGeom>
          <a:noFill/>
          <a:ln>
            <a:noFill/>
          </a:ln>
        </p:spPr>
        <p:txBody>
          <a:bodyPr spcFirstLastPara="1" wrap="square" lIns="60975" tIns="30475" rIns="60975" bIns="30475" anchor="ctr" anchorCtr="0">
            <a:normAutofit/>
          </a:bodyPr>
          <a:lstStyle>
            <a:lvl1pPr lvl="0" algn="ctr">
              <a:spcBef>
                <a:spcPts val="0"/>
              </a:spcBef>
              <a:spcAft>
                <a:spcPts val="0"/>
              </a:spcAft>
              <a:buClr>
                <a:schemeClr val="dk1"/>
              </a:buClr>
              <a:buSzPts val="1200"/>
              <a:buNone/>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a:endParaRPr/>
          </a:p>
        </p:txBody>
      </p:sp>
      <p:sp>
        <p:nvSpPr>
          <p:cNvPr id="102" name="Google Shape;102;p16"/>
          <p:cNvSpPr txBox="1">
            <a:spLocks noGrp="1"/>
          </p:cNvSpPr>
          <p:nvPr>
            <p:ph type="body" idx="1"/>
          </p:nvPr>
        </p:nvSpPr>
        <p:spPr>
          <a:xfrm>
            <a:off x="304800" y="1066800"/>
            <a:ext cx="5486400" cy="3017100"/>
          </a:xfrm>
          <a:prstGeom prst="rect">
            <a:avLst/>
          </a:prstGeom>
          <a:noFill/>
          <a:ln>
            <a:noFill/>
          </a:ln>
        </p:spPr>
        <p:txBody>
          <a:bodyPr spcFirstLastPara="1" wrap="square" lIns="60975" tIns="30475" rIns="60975" bIns="30475" anchor="t" anchorCtr="0">
            <a:normAutofit/>
          </a:bodyPr>
          <a:lstStyle>
            <a:lvl1pPr marL="457200" lvl="0" indent="-304800" algn="l">
              <a:spcBef>
                <a:spcPts val="300"/>
              </a:spcBef>
              <a:spcAft>
                <a:spcPts val="0"/>
              </a:spcAft>
              <a:buClr>
                <a:schemeClr val="dk1"/>
              </a:buClr>
              <a:buSzPts val="1200"/>
              <a:buChar char="•"/>
              <a:defRPr/>
            </a:lvl1pPr>
            <a:lvl2pPr marL="914400" lvl="1" indent="-304800" algn="l">
              <a:spcBef>
                <a:spcPts val="300"/>
              </a:spcBef>
              <a:spcAft>
                <a:spcPts val="0"/>
              </a:spcAft>
              <a:buClr>
                <a:schemeClr val="dk1"/>
              </a:buClr>
              <a:buSzPts val="1200"/>
              <a:buChar char="–"/>
              <a:defRPr/>
            </a:lvl2pPr>
            <a:lvl3pPr marL="1371600" lvl="2" indent="-304800" algn="l">
              <a:spcBef>
                <a:spcPts val="300"/>
              </a:spcBef>
              <a:spcAft>
                <a:spcPts val="0"/>
              </a:spcAft>
              <a:buClr>
                <a:schemeClr val="dk1"/>
              </a:buClr>
              <a:buSzPts val="1200"/>
              <a:buChar char="•"/>
              <a:defRPr/>
            </a:lvl3pPr>
            <a:lvl4pPr marL="1828800" lvl="3" indent="-304800" algn="l">
              <a:spcBef>
                <a:spcPts val="300"/>
              </a:spcBef>
              <a:spcAft>
                <a:spcPts val="0"/>
              </a:spcAft>
              <a:buClr>
                <a:schemeClr val="dk1"/>
              </a:buClr>
              <a:buSzPts val="1200"/>
              <a:buChar char="–"/>
              <a:defRPr/>
            </a:lvl4pPr>
            <a:lvl5pPr marL="2286000" lvl="4" indent="-304800" algn="l">
              <a:spcBef>
                <a:spcPts val="300"/>
              </a:spcBef>
              <a:spcAft>
                <a:spcPts val="0"/>
              </a:spcAft>
              <a:buClr>
                <a:schemeClr val="dk1"/>
              </a:buClr>
              <a:buSzPts val="1200"/>
              <a:buChar char="»"/>
              <a:defRPr/>
            </a:lvl5pPr>
            <a:lvl6pPr marL="2743200" lvl="5" indent="-304800" algn="l">
              <a:spcBef>
                <a:spcPts val="300"/>
              </a:spcBef>
              <a:spcAft>
                <a:spcPts val="0"/>
              </a:spcAft>
              <a:buClr>
                <a:schemeClr val="dk1"/>
              </a:buClr>
              <a:buSzPts val="1200"/>
              <a:buChar char="•"/>
              <a:defRPr/>
            </a:lvl6pPr>
            <a:lvl7pPr marL="3200400" lvl="6" indent="-304800" algn="l">
              <a:spcBef>
                <a:spcPts val="300"/>
              </a:spcBef>
              <a:spcAft>
                <a:spcPts val="0"/>
              </a:spcAft>
              <a:buClr>
                <a:schemeClr val="dk1"/>
              </a:buClr>
              <a:buSzPts val="1200"/>
              <a:buChar char="•"/>
              <a:defRPr/>
            </a:lvl7pPr>
            <a:lvl8pPr marL="3657600" lvl="7" indent="-304800" algn="l">
              <a:spcBef>
                <a:spcPts val="300"/>
              </a:spcBef>
              <a:spcAft>
                <a:spcPts val="0"/>
              </a:spcAft>
              <a:buClr>
                <a:schemeClr val="dk1"/>
              </a:buClr>
              <a:buSzPts val="1200"/>
              <a:buChar char="•"/>
              <a:defRPr/>
            </a:lvl8pPr>
            <a:lvl9pPr marL="4114800" lvl="8" indent="-304800" algn="l">
              <a:spcBef>
                <a:spcPts val="300"/>
              </a:spcBef>
              <a:spcAft>
                <a:spcPts val="0"/>
              </a:spcAft>
              <a:buClr>
                <a:schemeClr val="dk1"/>
              </a:buClr>
              <a:buSzPts val="1200"/>
              <a:buChar char="•"/>
              <a:defRPr/>
            </a:lvl9pPr>
          </a:lstStyle>
          <a:p>
            <a:endParaRPr/>
          </a:p>
        </p:txBody>
      </p:sp>
      <p:sp>
        <p:nvSpPr>
          <p:cNvPr id="103" name="Google Shape;103;p16"/>
          <p:cNvSpPr txBox="1">
            <a:spLocks noGrp="1"/>
          </p:cNvSpPr>
          <p:nvPr>
            <p:ph type="dt" idx="10"/>
          </p:nvPr>
        </p:nvSpPr>
        <p:spPr>
          <a:xfrm>
            <a:off x="304800" y="4237567"/>
            <a:ext cx="1422300" cy="243600"/>
          </a:xfrm>
          <a:prstGeom prst="rect">
            <a:avLst/>
          </a:prstGeom>
          <a:noFill/>
          <a:ln>
            <a:noFill/>
          </a:ln>
        </p:spPr>
        <p:txBody>
          <a:bodyPr spcFirstLastPara="1" wrap="square" lIns="60975" tIns="30475" rIns="60975" bIns="30475" anchor="ctr" anchorCtr="0">
            <a:noAutofit/>
          </a:bodyPr>
          <a:lstStyle>
            <a:lvl1pPr lvl="0" algn="l">
              <a:spcBef>
                <a:spcPts val="0"/>
              </a:spcBef>
              <a:spcAft>
                <a:spcPts val="0"/>
              </a:spcAft>
              <a:buSzPts val="900"/>
              <a:buNone/>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a:endParaRPr/>
          </a:p>
        </p:txBody>
      </p:sp>
      <p:sp>
        <p:nvSpPr>
          <p:cNvPr id="104" name="Google Shape;104;p16"/>
          <p:cNvSpPr txBox="1">
            <a:spLocks noGrp="1"/>
          </p:cNvSpPr>
          <p:nvPr>
            <p:ph type="ftr" idx="11"/>
          </p:nvPr>
        </p:nvSpPr>
        <p:spPr>
          <a:xfrm>
            <a:off x="2082800" y="4237567"/>
            <a:ext cx="1930500" cy="243600"/>
          </a:xfrm>
          <a:prstGeom prst="rect">
            <a:avLst/>
          </a:prstGeom>
          <a:noFill/>
          <a:ln>
            <a:noFill/>
          </a:ln>
        </p:spPr>
        <p:txBody>
          <a:bodyPr spcFirstLastPara="1" wrap="square" lIns="60975" tIns="30475" rIns="60975" bIns="30475" anchor="ctr" anchorCtr="0">
            <a:noAutofit/>
          </a:bodyPr>
          <a:lstStyle>
            <a:lvl1pPr lvl="0" algn="ctr">
              <a:spcBef>
                <a:spcPts val="0"/>
              </a:spcBef>
              <a:spcAft>
                <a:spcPts val="0"/>
              </a:spcAft>
              <a:buSzPts val="900"/>
              <a:buNone/>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a:endParaRPr/>
          </a:p>
        </p:txBody>
      </p:sp>
      <p:sp>
        <p:nvSpPr>
          <p:cNvPr id="105" name="Google Shape;105;p16"/>
          <p:cNvSpPr txBox="1">
            <a:spLocks noGrp="1"/>
          </p:cNvSpPr>
          <p:nvPr>
            <p:ph type="sldNum" idx="12"/>
          </p:nvPr>
        </p:nvSpPr>
        <p:spPr>
          <a:xfrm>
            <a:off x="4368800" y="4237567"/>
            <a:ext cx="1422300" cy="243600"/>
          </a:xfrm>
          <a:prstGeom prst="rect">
            <a:avLst/>
          </a:prstGeom>
          <a:noFill/>
          <a:ln>
            <a:noFill/>
          </a:ln>
        </p:spPr>
        <p:txBody>
          <a:bodyPr spcFirstLastPara="1" wrap="square" lIns="60975" tIns="30475" rIns="60975" bIns="304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481542" y="2937933"/>
            <a:ext cx="5181600" cy="908100"/>
          </a:xfrm>
          <a:prstGeom prst="rect">
            <a:avLst/>
          </a:prstGeom>
          <a:noFill/>
          <a:ln>
            <a:noFill/>
          </a:ln>
        </p:spPr>
        <p:txBody>
          <a:bodyPr spcFirstLastPara="1" wrap="square" lIns="60975" tIns="30475" rIns="60975" bIns="30475" anchor="t" anchorCtr="0">
            <a:normAutofit/>
          </a:bodyPr>
          <a:lstStyle>
            <a:lvl1pPr lvl="0" algn="l">
              <a:spcBef>
                <a:spcPts val="0"/>
              </a:spcBef>
              <a:spcAft>
                <a:spcPts val="0"/>
              </a:spcAft>
              <a:buClr>
                <a:schemeClr val="dk1"/>
              </a:buClr>
              <a:buSzPts val="2700"/>
              <a:buFont typeface="Calibri"/>
              <a:buNone/>
              <a:defRPr sz="2700" b="1" cap="none"/>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a:endParaRPr/>
          </a:p>
        </p:txBody>
      </p:sp>
      <p:sp>
        <p:nvSpPr>
          <p:cNvPr id="108" name="Google Shape;108;p17"/>
          <p:cNvSpPr txBox="1">
            <a:spLocks noGrp="1"/>
          </p:cNvSpPr>
          <p:nvPr>
            <p:ph type="body" idx="1"/>
          </p:nvPr>
        </p:nvSpPr>
        <p:spPr>
          <a:xfrm>
            <a:off x="481542" y="1937809"/>
            <a:ext cx="5181600" cy="999900"/>
          </a:xfrm>
          <a:prstGeom prst="rect">
            <a:avLst/>
          </a:prstGeom>
          <a:noFill/>
          <a:ln>
            <a:noFill/>
          </a:ln>
        </p:spPr>
        <p:txBody>
          <a:bodyPr spcFirstLastPara="1" wrap="square" lIns="60975" tIns="30475" rIns="60975" bIns="30475" anchor="b" anchorCtr="0">
            <a:normAutofit/>
          </a:bodyPr>
          <a:lstStyle>
            <a:lvl1pPr marL="457200" lvl="0" indent="-228600" algn="l">
              <a:spcBef>
                <a:spcPts val="300"/>
              </a:spcBef>
              <a:spcAft>
                <a:spcPts val="0"/>
              </a:spcAft>
              <a:buClr>
                <a:srgbClr val="888888"/>
              </a:buClr>
              <a:buSzPts val="1300"/>
              <a:buNone/>
              <a:defRPr sz="1300">
                <a:solidFill>
                  <a:srgbClr val="888888"/>
                </a:solidFill>
              </a:defRPr>
            </a:lvl1pPr>
            <a:lvl2pPr marL="914400" lvl="1" indent="-228600" algn="l">
              <a:spcBef>
                <a:spcPts val="300"/>
              </a:spcBef>
              <a:spcAft>
                <a:spcPts val="0"/>
              </a:spcAft>
              <a:buClr>
                <a:srgbClr val="888888"/>
              </a:buClr>
              <a:buSzPts val="1200"/>
              <a:buNone/>
              <a:defRPr sz="1200">
                <a:solidFill>
                  <a:srgbClr val="888888"/>
                </a:solidFill>
              </a:defRPr>
            </a:lvl2pPr>
            <a:lvl3pPr marL="1371600" lvl="2" indent="-228600" algn="l">
              <a:spcBef>
                <a:spcPts val="300"/>
              </a:spcBef>
              <a:spcAft>
                <a:spcPts val="0"/>
              </a:spcAft>
              <a:buClr>
                <a:srgbClr val="888888"/>
              </a:buClr>
              <a:buSzPts val="1100"/>
              <a:buNone/>
              <a:defRPr sz="1100">
                <a:solidFill>
                  <a:srgbClr val="888888"/>
                </a:solidFill>
              </a:defRPr>
            </a:lvl3pPr>
            <a:lvl4pPr marL="1828800" lvl="3" indent="-228600" algn="l">
              <a:spcBef>
                <a:spcPts val="100"/>
              </a:spcBef>
              <a:spcAft>
                <a:spcPts val="0"/>
              </a:spcAft>
              <a:buClr>
                <a:srgbClr val="888888"/>
              </a:buClr>
              <a:buSzPts val="900"/>
              <a:buNone/>
              <a:defRPr sz="900">
                <a:solidFill>
                  <a:srgbClr val="888888"/>
                </a:solidFill>
              </a:defRPr>
            </a:lvl4pPr>
            <a:lvl5pPr marL="2286000" lvl="4" indent="-228600" algn="l">
              <a:spcBef>
                <a:spcPts val="100"/>
              </a:spcBef>
              <a:spcAft>
                <a:spcPts val="0"/>
              </a:spcAft>
              <a:buClr>
                <a:srgbClr val="888888"/>
              </a:buClr>
              <a:buSzPts val="900"/>
              <a:buNone/>
              <a:defRPr sz="900">
                <a:solidFill>
                  <a:srgbClr val="888888"/>
                </a:solidFill>
              </a:defRPr>
            </a:lvl5pPr>
            <a:lvl6pPr marL="2743200" lvl="5" indent="-228600" algn="l">
              <a:spcBef>
                <a:spcPts val="100"/>
              </a:spcBef>
              <a:spcAft>
                <a:spcPts val="0"/>
              </a:spcAft>
              <a:buClr>
                <a:srgbClr val="888888"/>
              </a:buClr>
              <a:buSzPts val="900"/>
              <a:buNone/>
              <a:defRPr sz="900">
                <a:solidFill>
                  <a:srgbClr val="888888"/>
                </a:solidFill>
              </a:defRPr>
            </a:lvl6pPr>
            <a:lvl7pPr marL="3200400" lvl="6" indent="-228600" algn="l">
              <a:spcBef>
                <a:spcPts val="100"/>
              </a:spcBef>
              <a:spcAft>
                <a:spcPts val="0"/>
              </a:spcAft>
              <a:buClr>
                <a:srgbClr val="888888"/>
              </a:buClr>
              <a:buSzPts val="900"/>
              <a:buNone/>
              <a:defRPr sz="900">
                <a:solidFill>
                  <a:srgbClr val="888888"/>
                </a:solidFill>
              </a:defRPr>
            </a:lvl7pPr>
            <a:lvl8pPr marL="3657600" lvl="7" indent="-228600" algn="l">
              <a:spcBef>
                <a:spcPts val="100"/>
              </a:spcBef>
              <a:spcAft>
                <a:spcPts val="0"/>
              </a:spcAft>
              <a:buClr>
                <a:srgbClr val="888888"/>
              </a:buClr>
              <a:buSzPts val="900"/>
              <a:buNone/>
              <a:defRPr sz="900">
                <a:solidFill>
                  <a:srgbClr val="888888"/>
                </a:solidFill>
              </a:defRPr>
            </a:lvl8pPr>
            <a:lvl9pPr marL="4114800" lvl="8" indent="-228600" algn="l">
              <a:spcBef>
                <a:spcPts val="100"/>
              </a:spcBef>
              <a:spcAft>
                <a:spcPts val="0"/>
              </a:spcAft>
              <a:buClr>
                <a:srgbClr val="888888"/>
              </a:buClr>
              <a:buSzPts val="900"/>
              <a:buNone/>
              <a:defRPr sz="900">
                <a:solidFill>
                  <a:srgbClr val="888888"/>
                </a:solidFill>
              </a:defRPr>
            </a:lvl9pPr>
          </a:lstStyle>
          <a:p>
            <a:endParaRPr/>
          </a:p>
        </p:txBody>
      </p:sp>
      <p:sp>
        <p:nvSpPr>
          <p:cNvPr id="109" name="Google Shape;109;p17"/>
          <p:cNvSpPr txBox="1">
            <a:spLocks noGrp="1"/>
          </p:cNvSpPr>
          <p:nvPr>
            <p:ph type="dt" idx="10"/>
          </p:nvPr>
        </p:nvSpPr>
        <p:spPr>
          <a:xfrm>
            <a:off x="304800" y="4237567"/>
            <a:ext cx="1422300" cy="243600"/>
          </a:xfrm>
          <a:prstGeom prst="rect">
            <a:avLst/>
          </a:prstGeom>
          <a:noFill/>
          <a:ln>
            <a:noFill/>
          </a:ln>
        </p:spPr>
        <p:txBody>
          <a:bodyPr spcFirstLastPara="1" wrap="square" lIns="60975" tIns="30475" rIns="60975" bIns="30475" anchor="ctr" anchorCtr="0">
            <a:noAutofit/>
          </a:bodyPr>
          <a:lstStyle>
            <a:lvl1pPr lvl="0" algn="l">
              <a:spcBef>
                <a:spcPts val="0"/>
              </a:spcBef>
              <a:spcAft>
                <a:spcPts val="0"/>
              </a:spcAft>
              <a:buSzPts val="900"/>
              <a:buNone/>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a:endParaRPr/>
          </a:p>
        </p:txBody>
      </p:sp>
      <p:sp>
        <p:nvSpPr>
          <p:cNvPr id="110" name="Google Shape;110;p17"/>
          <p:cNvSpPr txBox="1">
            <a:spLocks noGrp="1"/>
          </p:cNvSpPr>
          <p:nvPr>
            <p:ph type="ftr" idx="11"/>
          </p:nvPr>
        </p:nvSpPr>
        <p:spPr>
          <a:xfrm>
            <a:off x="2082800" y="4237567"/>
            <a:ext cx="1930500" cy="243600"/>
          </a:xfrm>
          <a:prstGeom prst="rect">
            <a:avLst/>
          </a:prstGeom>
          <a:noFill/>
          <a:ln>
            <a:noFill/>
          </a:ln>
        </p:spPr>
        <p:txBody>
          <a:bodyPr spcFirstLastPara="1" wrap="square" lIns="60975" tIns="30475" rIns="60975" bIns="30475" anchor="ctr" anchorCtr="0">
            <a:noAutofit/>
          </a:bodyPr>
          <a:lstStyle>
            <a:lvl1pPr lvl="0" algn="ctr">
              <a:spcBef>
                <a:spcPts val="0"/>
              </a:spcBef>
              <a:spcAft>
                <a:spcPts val="0"/>
              </a:spcAft>
              <a:buSzPts val="900"/>
              <a:buNone/>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a:endParaRPr/>
          </a:p>
        </p:txBody>
      </p:sp>
      <p:sp>
        <p:nvSpPr>
          <p:cNvPr id="111" name="Google Shape;111;p17"/>
          <p:cNvSpPr txBox="1">
            <a:spLocks noGrp="1"/>
          </p:cNvSpPr>
          <p:nvPr>
            <p:ph type="sldNum" idx="12"/>
          </p:nvPr>
        </p:nvSpPr>
        <p:spPr>
          <a:xfrm>
            <a:off x="4368800" y="4237567"/>
            <a:ext cx="1422300" cy="243600"/>
          </a:xfrm>
          <a:prstGeom prst="rect">
            <a:avLst/>
          </a:prstGeom>
          <a:noFill/>
          <a:ln>
            <a:noFill/>
          </a:ln>
        </p:spPr>
        <p:txBody>
          <a:bodyPr spcFirstLastPara="1" wrap="square" lIns="60975" tIns="30475" rIns="60975" bIns="304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304800" y="183092"/>
            <a:ext cx="5486400" cy="762000"/>
          </a:xfrm>
          <a:prstGeom prst="rect">
            <a:avLst/>
          </a:prstGeom>
          <a:noFill/>
          <a:ln>
            <a:noFill/>
          </a:ln>
        </p:spPr>
        <p:txBody>
          <a:bodyPr spcFirstLastPara="1" wrap="square" lIns="60975" tIns="30475" rIns="60975" bIns="30475" anchor="ctr" anchorCtr="0">
            <a:normAutofit/>
          </a:bodyPr>
          <a:lstStyle>
            <a:lvl1pPr lvl="0" algn="ctr">
              <a:spcBef>
                <a:spcPts val="0"/>
              </a:spcBef>
              <a:spcAft>
                <a:spcPts val="0"/>
              </a:spcAft>
              <a:buClr>
                <a:schemeClr val="dk1"/>
              </a:buClr>
              <a:buSzPts val="1200"/>
              <a:buNone/>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a:endParaRPr/>
          </a:p>
        </p:txBody>
      </p:sp>
      <p:sp>
        <p:nvSpPr>
          <p:cNvPr id="114" name="Google Shape;114;p18"/>
          <p:cNvSpPr txBox="1">
            <a:spLocks noGrp="1"/>
          </p:cNvSpPr>
          <p:nvPr>
            <p:ph type="body" idx="1"/>
          </p:nvPr>
        </p:nvSpPr>
        <p:spPr>
          <a:xfrm>
            <a:off x="304800" y="1066800"/>
            <a:ext cx="2692500" cy="3017100"/>
          </a:xfrm>
          <a:prstGeom prst="rect">
            <a:avLst/>
          </a:prstGeom>
          <a:noFill/>
          <a:ln>
            <a:noFill/>
          </a:ln>
        </p:spPr>
        <p:txBody>
          <a:bodyPr spcFirstLastPara="1" wrap="square" lIns="60975" tIns="30475" rIns="60975" bIns="30475" anchor="t" anchorCtr="0">
            <a:normAutofit/>
          </a:bodyPr>
          <a:lstStyle>
            <a:lvl1pPr marL="457200" lvl="0" indent="-349250" algn="l">
              <a:spcBef>
                <a:spcPts val="400"/>
              </a:spcBef>
              <a:spcAft>
                <a:spcPts val="0"/>
              </a:spcAft>
              <a:buClr>
                <a:schemeClr val="dk1"/>
              </a:buClr>
              <a:buSzPts val="1900"/>
              <a:buChar char="•"/>
              <a:defRPr sz="1900"/>
            </a:lvl1pPr>
            <a:lvl2pPr marL="914400" lvl="1" indent="-330200" algn="l">
              <a:spcBef>
                <a:spcPts val="300"/>
              </a:spcBef>
              <a:spcAft>
                <a:spcPts val="0"/>
              </a:spcAft>
              <a:buClr>
                <a:schemeClr val="dk1"/>
              </a:buClr>
              <a:buSzPts val="1600"/>
              <a:buChar char="–"/>
              <a:defRPr sz="1600"/>
            </a:lvl2pPr>
            <a:lvl3pPr marL="1371600" lvl="2" indent="-311150" algn="l">
              <a:spcBef>
                <a:spcPts val="300"/>
              </a:spcBef>
              <a:spcAft>
                <a:spcPts val="0"/>
              </a:spcAft>
              <a:buClr>
                <a:schemeClr val="dk1"/>
              </a:buClr>
              <a:buSzPts val="1300"/>
              <a:buChar char="•"/>
              <a:defRPr sz="1300"/>
            </a:lvl3pPr>
            <a:lvl4pPr marL="1828800" lvl="3" indent="-304800" algn="l">
              <a:spcBef>
                <a:spcPts val="300"/>
              </a:spcBef>
              <a:spcAft>
                <a:spcPts val="0"/>
              </a:spcAft>
              <a:buClr>
                <a:schemeClr val="dk1"/>
              </a:buClr>
              <a:buSzPts val="1200"/>
              <a:buChar char="–"/>
              <a:defRPr sz="1200"/>
            </a:lvl4pPr>
            <a:lvl5pPr marL="2286000" lvl="4" indent="-304800" algn="l">
              <a:spcBef>
                <a:spcPts val="300"/>
              </a:spcBef>
              <a:spcAft>
                <a:spcPts val="0"/>
              </a:spcAft>
              <a:buClr>
                <a:schemeClr val="dk1"/>
              </a:buClr>
              <a:buSzPts val="1200"/>
              <a:buChar char="»"/>
              <a:defRPr sz="1200"/>
            </a:lvl5pPr>
            <a:lvl6pPr marL="2743200" lvl="5" indent="-304800" algn="l">
              <a:spcBef>
                <a:spcPts val="300"/>
              </a:spcBef>
              <a:spcAft>
                <a:spcPts val="0"/>
              </a:spcAft>
              <a:buClr>
                <a:schemeClr val="dk1"/>
              </a:buClr>
              <a:buSzPts val="1200"/>
              <a:buChar char="•"/>
              <a:defRPr sz="1200"/>
            </a:lvl6pPr>
            <a:lvl7pPr marL="3200400" lvl="6" indent="-304800" algn="l">
              <a:spcBef>
                <a:spcPts val="300"/>
              </a:spcBef>
              <a:spcAft>
                <a:spcPts val="0"/>
              </a:spcAft>
              <a:buClr>
                <a:schemeClr val="dk1"/>
              </a:buClr>
              <a:buSzPts val="1200"/>
              <a:buChar char="•"/>
              <a:defRPr sz="1200"/>
            </a:lvl7pPr>
            <a:lvl8pPr marL="3657600" lvl="7" indent="-304800" algn="l">
              <a:spcBef>
                <a:spcPts val="300"/>
              </a:spcBef>
              <a:spcAft>
                <a:spcPts val="0"/>
              </a:spcAft>
              <a:buClr>
                <a:schemeClr val="dk1"/>
              </a:buClr>
              <a:buSzPts val="1200"/>
              <a:buChar char="•"/>
              <a:defRPr sz="1200"/>
            </a:lvl8pPr>
            <a:lvl9pPr marL="4114800" lvl="8" indent="-304800" algn="l">
              <a:spcBef>
                <a:spcPts val="300"/>
              </a:spcBef>
              <a:spcAft>
                <a:spcPts val="0"/>
              </a:spcAft>
              <a:buClr>
                <a:schemeClr val="dk1"/>
              </a:buClr>
              <a:buSzPts val="1200"/>
              <a:buChar char="•"/>
              <a:defRPr sz="1200"/>
            </a:lvl9pPr>
          </a:lstStyle>
          <a:p>
            <a:endParaRPr/>
          </a:p>
        </p:txBody>
      </p:sp>
      <p:sp>
        <p:nvSpPr>
          <p:cNvPr id="115" name="Google Shape;115;p18"/>
          <p:cNvSpPr txBox="1">
            <a:spLocks noGrp="1"/>
          </p:cNvSpPr>
          <p:nvPr>
            <p:ph type="body" idx="2"/>
          </p:nvPr>
        </p:nvSpPr>
        <p:spPr>
          <a:xfrm>
            <a:off x="3098800" y="1066800"/>
            <a:ext cx="2692500" cy="3017100"/>
          </a:xfrm>
          <a:prstGeom prst="rect">
            <a:avLst/>
          </a:prstGeom>
          <a:noFill/>
          <a:ln>
            <a:noFill/>
          </a:ln>
        </p:spPr>
        <p:txBody>
          <a:bodyPr spcFirstLastPara="1" wrap="square" lIns="60975" tIns="30475" rIns="60975" bIns="30475" anchor="t" anchorCtr="0">
            <a:normAutofit/>
          </a:bodyPr>
          <a:lstStyle>
            <a:lvl1pPr marL="457200" lvl="0" indent="-349250" algn="l">
              <a:spcBef>
                <a:spcPts val="400"/>
              </a:spcBef>
              <a:spcAft>
                <a:spcPts val="0"/>
              </a:spcAft>
              <a:buClr>
                <a:schemeClr val="dk1"/>
              </a:buClr>
              <a:buSzPts val="1900"/>
              <a:buChar char="•"/>
              <a:defRPr sz="1900"/>
            </a:lvl1pPr>
            <a:lvl2pPr marL="914400" lvl="1" indent="-330200" algn="l">
              <a:spcBef>
                <a:spcPts val="300"/>
              </a:spcBef>
              <a:spcAft>
                <a:spcPts val="0"/>
              </a:spcAft>
              <a:buClr>
                <a:schemeClr val="dk1"/>
              </a:buClr>
              <a:buSzPts val="1600"/>
              <a:buChar char="–"/>
              <a:defRPr sz="1600"/>
            </a:lvl2pPr>
            <a:lvl3pPr marL="1371600" lvl="2" indent="-311150" algn="l">
              <a:spcBef>
                <a:spcPts val="300"/>
              </a:spcBef>
              <a:spcAft>
                <a:spcPts val="0"/>
              </a:spcAft>
              <a:buClr>
                <a:schemeClr val="dk1"/>
              </a:buClr>
              <a:buSzPts val="1300"/>
              <a:buChar char="•"/>
              <a:defRPr sz="1300"/>
            </a:lvl3pPr>
            <a:lvl4pPr marL="1828800" lvl="3" indent="-304800" algn="l">
              <a:spcBef>
                <a:spcPts val="300"/>
              </a:spcBef>
              <a:spcAft>
                <a:spcPts val="0"/>
              </a:spcAft>
              <a:buClr>
                <a:schemeClr val="dk1"/>
              </a:buClr>
              <a:buSzPts val="1200"/>
              <a:buChar char="–"/>
              <a:defRPr sz="1200"/>
            </a:lvl4pPr>
            <a:lvl5pPr marL="2286000" lvl="4" indent="-304800" algn="l">
              <a:spcBef>
                <a:spcPts val="300"/>
              </a:spcBef>
              <a:spcAft>
                <a:spcPts val="0"/>
              </a:spcAft>
              <a:buClr>
                <a:schemeClr val="dk1"/>
              </a:buClr>
              <a:buSzPts val="1200"/>
              <a:buChar char="»"/>
              <a:defRPr sz="1200"/>
            </a:lvl5pPr>
            <a:lvl6pPr marL="2743200" lvl="5" indent="-304800" algn="l">
              <a:spcBef>
                <a:spcPts val="300"/>
              </a:spcBef>
              <a:spcAft>
                <a:spcPts val="0"/>
              </a:spcAft>
              <a:buClr>
                <a:schemeClr val="dk1"/>
              </a:buClr>
              <a:buSzPts val="1200"/>
              <a:buChar char="•"/>
              <a:defRPr sz="1200"/>
            </a:lvl6pPr>
            <a:lvl7pPr marL="3200400" lvl="6" indent="-304800" algn="l">
              <a:spcBef>
                <a:spcPts val="300"/>
              </a:spcBef>
              <a:spcAft>
                <a:spcPts val="0"/>
              </a:spcAft>
              <a:buClr>
                <a:schemeClr val="dk1"/>
              </a:buClr>
              <a:buSzPts val="1200"/>
              <a:buChar char="•"/>
              <a:defRPr sz="1200"/>
            </a:lvl7pPr>
            <a:lvl8pPr marL="3657600" lvl="7" indent="-304800" algn="l">
              <a:spcBef>
                <a:spcPts val="300"/>
              </a:spcBef>
              <a:spcAft>
                <a:spcPts val="0"/>
              </a:spcAft>
              <a:buClr>
                <a:schemeClr val="dk1"/>
              </a:buClr>
              <a:buSzPts val="1200"/>
              <a:buChar char="•"/>
              <a:defRPr sz="1200"/>
            </a:lvl8pPr>
            <a:lvl9pPr marL="4114800" lvl="8" indent="-304800" algn="l">
              <a:spcBef>
                <a:spcPts val="300"/>
              </a:spcBef>
              <a:spcAft>
                <a:spcPts val="0"/>
              </a:spcAft>
              <a:buClr>
                <a:schemeClr val="dk1"/>
              </a:buClr>
              <a:buSzPts val="1200"/>
              <a:buChar char="•"/>
              <a:defRPr sz="1200"/>
            </a:lvl9pPr>
          </a:lstStyle>
          <a:p>
            <a:endParaRPr/>
          </a:p>
        </p:txBody>
      </p:sp>
      <p:sp>
        <p:nvSpPr>
          <p:cNvPr id="116" name="Google Shape;116;p18"/>
          <p:cNvSpPr txBox="1">
            <a:spLocks noGrp="1"/>
          </p:cNvSpPr>
          <p:nvPr>
            <p:ph type="dt" idx="10"/>
          </p:nvPr>
        </p:nvSpPr>
        <p:spPr>
          <a:xfrm>
            <a:off x="304800" y="4237567"/>
            <a:ext cx="1422300" cy="243600"/>
          </a:xfrm>
          <a:prstGeom prst="rect">
            <a:avLst/>
          </a:prstGeom>
          <a:noFill/>
          <a:ln>
            <a:noFill/>
          </a:ln>
        </p:spPr>
        <p:txBody>
          <a:bodyPr spcFirstLastPara="1" wrap="square" lIns="60975" tIns="30475" rIns="60975" bIns="30475" anchor="ctr" anchorCtr="0">
            <a:noAutofit/>
          </a:bodyPr>
          <a:lstStyle>
            <a:lvl1pPr lvl="0" algn="l">
              <a:spcBef>
                <a:spcPts val="0"/>
              </a:spcBef>
              <a:spcAft>
                <a:spcPts val="0"/>
              </a:spcAft>
              <a:buSzPts val="900"/>
              <a:buNone/>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a:endParaRPr/>
          </a:p>
        </p:txBody>
      </p:sp>
      <p:sp>
        <p:nvSpPr>
          <p:cNvPr id="117" name="Google Shape;117;p18"/>
          <p:cNvSpPr txBox="1">
            <a:spLocks noGrp="1"/>
          </p:cNvSpPr>
          <p:nvPr>
            <p:ph type="ftr" idx="11"/>
          </p:nvPr>
        </p:nvSpPr>
        <p:spPr>
          <a:xfrm>
            <a:off x="2082800" y="4237567"/>
            <a:ext cx="1930500" cy="243600"/>
          </a:xfrm>
          <a:prstGeom prst="rect">
            <a:avLst/>
          </a:prstGeom>
          <a:noFill/>
          <a:ln>
            <a:noFill/>
          </a:ln>
        </p:spPr>
        <p:txBody>
          <a:bodyPr spcFirstLastPara="1" wrap="square" lIns="60975" tIns="30475" rIns="60975" bIns="30475" anchor="ctr" anchorCtr="0">
            <a:noAutofit/>
          </a:bodyPr>
          <a:lstStyle>
            <a:lvl1pPr lvl="0" algn="ctr">
              <a:spcBef>
                <a:spcPts val="0"/>
              </a:spcBef>
              <a:spcAft>
                <a:spcPts val="0"/>
              </a:spcAft>
              <a:buSzPts val="900"/>
              <a:buNone/>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a:endParaRPr/>
          </a:p>
        </p:txBody>
      </p:sp>
      <p:sp>
        <p:nvSpPr>
          <p:cNvPr id="118" name="Google Shape;118;p18"/>
          <p:cNvSpPr txBox="1">
            <a:spLocks noGrp="1"/>
          </p:cNvSpPr>
          <p:nvPr>
            <p:ph type="sldNum" idx="12"/>
          </p:nvPr>
        </p:nvSpPr>
        <p:spPr>
          <a:xfrm>
            <a:off x="4368800" y="4237567"/>
            <a:ext cx="1422300" cy="243600"/>
          </a:xfrm>
          <a:prstGeom prst="rect">
            <a:avLst/>
          </a:prstGeom>
          <a:noFill/>
          <a:ln>
            <a:noFill/>
          </a:ln>
        </p:spPr>
        <p:txBody>
          <a:bodyPr spcFirstLastPara="1" wrap="square" lIns="60975" tIns="30475" rIns="60975" bIns="304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304800" y="183092"/>
            <a:ext cx="5486400" cy="762000"/>
          </a:xfrm>
          <a:prstGeom prst="rect">
            <a:avLst/>
          </a:prstGeom>
          <a:noFill/>
          <a:ln>
            <a:noFill/>
          </a:ln>
        </p:spPr>
        <p:txBody>
          <a:bodyPr spcFirstLastPara="1" wrap="square" lIns="60975" tIns="30475" rIns="60975" bIns="30475" anchor="ctr" anchorCtr="0">
            <a:normAutofit/>
          </a:bodyPr>
          <a:lstStyle>
            <a:lvl1pPr lvl="0" algn="ctr">
              <a:spcBef>
                <a:spcPts val="0"/>
              </a:spcBef>
              <a:spcAft>
                <a:spcPts val="0"/>
              </a:spcAft>
              <a:buClr>
                <a:schemeClr val="dk1"/>
              </a:buClr>
              <a:buSzPts val="2900"/>
              <a:buFont typeface="Calibri"/>
              <a:buNone/>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a:endParaRPr/>
          </a:p>
        </p:txBody>
      </p:sp>
      <p:sp>
        <p:nvSpPr>
          <p:cNvPr id="121" name="Google Shape;121;p19"/>
          <p:cNvSpPr txBox="1">
            <a:spLocks noGrp="1"/>
          </p:cNvSpPr>
          <p:nvPr>
            <p:ph type="body" idx="1"/>
          </p:nvPr>
        </p:nvSpPr>
        <p:spPr>
          <a:xfrm>
            <a:off x="304800" y="1023409"/>
            <a:ext cx="2693700" cy="426300"/>
          </a:xfrm>
          <a:prstGeom prst="rect">
            <a:avLst/>
          </a:prstGeom>
          <a:noFill/>
          <a:ln>
            <a:noFill/>
          </a:ln>
        </p:spPr>
        <p:txBody>
          <a:bodyPr spcFirstLastPara="1" wrap="square" lIns="60975" tIns="30475" rIns="60975" bIns="30475" anchor="b" anchorCtr="0">
            <a:normAutofit/>
          </a:bodyPr>
          <a:lstStyle>
            <a:lvl1pPr marL="457200" lvl="0" indent="-228600" algn="l">
              <a:spcBef>
                <a:spcPts val="300"/>
              </a:spcBef>
              <a:spcAft>
                <a:spcPts val="0"/>
              </a:spcAft>
              <a:buClr>
                <a:schemeClr val="dk1"/>
              </a:buClr>
              <a:buSzPts val="1600"/>
              <a:buNone/>
              <a:defRPr sz="1600" b="1"/>
            </a:lvl1pPr>
            <a:lvl2pPr marL="914400" lvl="1" indent="-228600" algn="l">
              <a:spcBef>
                <a:spcPts val="300"/>
              </a:spcBef>
              <a:spcAft>
                <a:spcPts val="0"/>
              </a:spcAft>
              <a:buClr>
                <a:schemeClr val="dk1"/>
              </a:buClr>
              <a:buSzPts val="1300"/>
              <a:buNone/>
              <a:defRPr sz="1300" b="1"/>
            </a:lvl2pPr>
            <a:lvl3pPr marL="1371600" lvl="2" indent="-228600" algn="l">
              <a:spcBef>
                <a:spcPts val="300"/>
              </a:spcBef>
              <a:spcAft>
                <a:spcPts val="0"/>
              </a:spcAft>
              <a:buClr>
                <a:schemeClr val="dk1"/>
              </a:buClr>
              <a:buSzPts val="1200"/>
              <a:buNone/>
              <a:defRPr sz="1200" b="1"/>
            </a:lvl3pPr>
            <a:lvl4pPr marL="1828800" lvl="3" indent="-228600" algn="l">
              <a:spcBef>
                <a:spcPts val="300"/>
              </a:spcBef>
              <a:spcAft>
                <a:spcPts val="0"/>
              </a:spcAft>
              <a:buClr>
                <a:schemeClr val="dk1"/>
              </a:buClr>
              <a:buSzPts val="1100"/>
              <a:buNone/>
              <a:defRPr sz="1100" b="1"/>
            </a:lvl4pPr>
            <a:lvl5pPr marL="2286000" lvl="4" indent="-228600" algn="l">
              <a:spcBef>
                <a:spcPts val="300"/>
              </a:spcBef>
              <a:spcAft>
                <a:spcPts val="0"/>
              </a:spcAft>
              <a:buClr>
                <a:schemeClr val="dk1"/>
              </a:buClr>
              <a:buSzPts val="1100"/>
              <a:buNone/>
              <a:defRPr sz="1100" b="1"/>
            </a:lvl5pPr>
            <a:lvl6pPr marL="2743200" lvl="5" indent="-228600" algn="l">
              <a:spcBef>
                <a:spcPts val="300"/>
              </a:spcBef>
              <a:spcAft>
                <a:spcPts val="0"/>
              </a:spcAft>
              <a:buClr>
                <a:schemeClr val="dk1"/>
              </a:buClr>
              <a:buSzPts val="1100"/>
              <a:buNone/>
              <a:defRPr sz="1100" b="1"/>
            </a:lvl6pPr>
            <a:lvl7pPr marL="3200400" lvl="6" indent="-228600" algn="l">
              <a:spcBef>
                <a:spcPts val="300"/>
              </a:spcBef>
              <a:spcAft>
                <a:spcPts val="0"/>
              </a:spcAft>
              <a:buClr>
                <a:schemeClr val="dk1"/>
              </a:buClr>
              <a:buSzPts val="1100"/>
              <a:buNone/>
              <a:defRPr sz="1100" b="1"/>
            </a:lvl7pPr>
            <a:lvl8pPr marL="3657600" lvl="7" indent="-228600" algn="l">
              <a:spcBef>
                <a:spcPts val="300"/>
              </a:spcBef>
              <a:spcAft>
                <a:spcPts val="0"/>
              </a:spcAft>
              <a:buClr>
                <a:schemeClr val="dk1"/>
              </a:buClr>
              <a:buSzPts val="1100"/>
              <a:buNone/>
              <a:defRPr sz="1100" b="1"/>
            </a:lvl8pPr>
            <a:lvl9pPr marL="4114800" lvl="8" indent="-228600" algn="l">
              <a:spcBef>
                <a:spcPts val="300"/>
              </a:spcBef>
              <a:spcAft>
                <a:spcPts val="0"/>
              </a:spcAft>
              <a:buClr>
                <a:schemeClr val="dk1"/>
              </a:buClr>
              <a:buSzPts val="1100"/>
              <a:buNone/>
              <a:defRPr sz="1100" b="1"/>
            </a:lvl9pPr>
          </a:lstStyle>
          <a:p>
            <a:endParaRPr/>
          </a:p>
        </p:txBody>
      </p:sp>
      <p:sp>
        <p:nvSpPr>
          <p:cNvPr id="122" name="Google Shape;122;p19"/>
          <p:cNvSpPr txBox="1">
            <a:spLocks noGrp="1"/>
          </p:cNvSpPr>
          <p:nvPr>
            <p:ph type="body" idx="2"/>
          </p:nvPr>
        </p:nvSpPr>
        <p:spPr>
          <a:xfrm>
            <a:off x="304800" y="1449917"/>
            <a:ext cx="2693700" cy="2634000"/>
          </a:xfrm>
          <a:prstGeom prst="rect">
            <a:avLst/>
          </a:prstGeom>
          <a:noFill/>
          <a:ln>
            <a:noFill/>
          </a:ln>
        </p:spPr>
        <p:txBody>
          <a:bodyPr spcFirstLastPara="1" wrap="square" lIns="60975" tIns="30475" rIns="60975" bIns="30475" anchor="t" anchorCtr="0">
            <a:normAutofit/>
          </a:bodyPr>
          <a:lstStyle>
            <a:lvl1pPr marL="457200" lvl="0" indent="-330200" algn="l">
              <a:spcBef>
                <a:spcPts val="300"/>
              </a:spcBef>
              <a:spcAft>
                <a:spcPts val="0"/>
              </a:spcAft>
              <a:buClr>
                <a:schemeClr val="dk1"/>
              </a:buClr>
              <a:buSzPts val="1600"/>
              <a:buChar char="•"/>
              <a:defRPr sz="1600"/>
            </a:lvl1pPr>
            <a:lvl2pPr marL="914400" lvl="1" indent="-311150" algn="l">
              <a:spcBef>
                <a:spcPts val="300"/>
              </a:spcBef>
              <a:spcAft>
                <a:spcPts val="0"/>
              </a:spcAft>
              <a:buClr>
                <a:schemeClr val="dk1"/>
              </a:buClr>
              <a:buSzPts val="1300"/>
              <a:buChar char="–"/>
              <a:defRPr sz="1300"/>
            </a:lvl2pPr>
            <a:lvl3pPr marL="1371600" lvl="2" indent="-304800" algn="l">
              <a:spcBef>
                <a:spcPts val="300"/>
              </a:spcBef>
              <a:spcAft>
                <a:spcPts val="0"/>
              </a:spcAft>
              <a:buClr>
                <a:schemeClr val="dk1"/>
              </a:buClr>
              <a:buSzPts val="1200"/>
              <a:buChar char="•"/>
              <a:defRPr sz="1200"/>
            </a:lvl3pPr>
            <a:lvl4pPr marL="1828800" lvl="3" indent="-298450" algn="l">
              <a:spcBef>
                <a:spcPts val="300"/>
              </a:spcBef>
              <a:spcAft>
                <a:spcPts val="0"/>
              </a:spcAft>
              <a:buClr>
                <a:schemeClr val="dk1"/>
              </a:buClr>
              <a:buSzPts val="1100"/>
              <a:buChar char="–"/>
              <a:defRPr sz="1100"/>
            </a:lvl4pPr>
            <a:lvl5pPr marL="2286000" lvl="4" indent="-298450" algn="l">
              <a:spcBef>
                <a:spcPts val="300"/>
              </a:spcBef>
              <a:spcAft>
                <a:spcPts val="0"/>
              </a:spcAft>
              <a:buClr>
                <a:schemeClr val="dk1"/>
              </a:buClr>
              <a:buSzPts val="1100"/>
              <a:buChar char="»"/>
              <a:defRPr sz="1100"/>
            </a:lvl5pPr>
            <a:lvl6pPr marL="2743200" lvl="5" indent="-298450" algn="l">
              <a:spcBef>
                <a:spcPts val="300"/>
              </a:spcBef>
              <a:spcAft>
                <a:spcPts val="0"/>
              </a:spcAft>
              <a:buClr>
                <a:schemeClr val="dk1"/>
              </a:buClr>
              <a:buSzPts val="1100"/>
              <a:buChar char="•"/>
              <a:defRPr sz="1100"/>
            </a:lvl6pPr>
            <a:lvl7pPr marL="3200400" lvl="6" indent="-298450" algn="l">
              <a:spcBef>
                <a:spcPts val="300"/>
              </a:spcBef>
              <a:spcAft>
                <a:spcPts val="0"/>
              </a:spcAft>
              <a:buClr>
                <a:schemeClr val="dk1"/>
              </a:buClr>
              <a:buSzPts val="1100"/>
              <a:buChar char="•"/>
              <a:defRPr sz="1100"/>
            </a:lvl7pPr>
            <a:lvl8pPr marL="3657600" lvl="7" indent="-298450" algn="l">
              <a:spcBef>
                <a:spcPts val="300"/>
              </a:spcBef>
              <a:spcAft>
                <a:spcPts val="0"/>
              </a:spcAft>
              <a:buClr>
                <a:schemeClr val="dk1"/>
              </a:buClr>
              <a:buSzPts val="1100"/>
              <a:buChar char="•"/>
              <a:defRPr sz="1100"/>
            </a:lvl8pPr>
            <a:lvl9pPr marL="4114800" lvl="8" indent="-298450" algn="l">
              <a:spcBef>
                <a:spcPts val="300"/>
              </a:spcBef>
              <a:spcAft>
                <a:spcPts val="0"/>
              </a:spcAft>
              <a:buClr>
                <a:schemeClr val="dk1"/>
              </a:buClr>
              <a:buSzPts val="1100"/>
              <a:buChar char="•"/>
              <a:defRPr sz="1100"/>
            </a:lvl9pPr>
          </a:lstStyle>
          <a:p>
            <a:endParaRPr/>
          </a:p>
        </p:txBody>
      </p:sp>
      <p:sp>
        <p:nvSpPr>
          <p:cNvPr id="123" name="Google Shape;123;p19"/>
          <p:cNvSpPr txBox="1">
            <a:spLocks noGrp="1"/>
          </p:cNvSpPr>
          <p:nvPr>
            <p:ph type="body" idx="3"/>
          </p:nvPr>
        </p:nvSpPr>
        <p:spPr>
          <a:xfrm>
            <a:off x="3096683" y="1023409"/>
            <a:ext cx="2694300" cy="426300"/>
          </a:xfrm>
          <a:prstGeom prst="rect">
            <a:avLst/>
          </a:prstGeom>
          <a:noFill/>
          <a:ln>
            <a:noFill/>
          </a:ln>
        </p:spPr>
        <p:txBody>
          <a:bodyPr spcFirstLastPara="1" wrap="square" lIns="60975" tIns="30475" rIns="60975" bIns="30475" anchor="b" anchorCtr="0">
            <a:normAutofit/>
          </a:bodyPr>
          <a:lstStyle>
            <a:lvl1pPr marL="457200" lvl="0" indent="-228600" algn="l">
              <a:spcBef>
                <a:spcPts val="300"/>
              </a:spcBef>
              <a:spcAft>
                <a:spcPts val="0"/>
              </a:spcAft>
              <a:buClr>
                <a:schemeClr val="dk1"/>
              </a:buClr>
              <a:buSzPts val="1600"/>
              <a:buNone/>
              <a:defRPr sz="1600" b="1"/>
            </a:lvl1pPr>
            <a:lvl2pPr marL="914400" lvl="1" indent="-228600" algn="l">
              <a:spcBef>
                <a:spcPts val="300"/>
              </a:spcBef>
              <a:spcAft>
                <a:spcPts val="0"/>
              </a:spcAft>
              <a:buClr>
                <a:schemeClr val="dk1"/>
              </a:buClr>
              <a:buSzPts val="1300"/>
              <a:buNone/>
              <a:defRPr sz="1300" b="1"/>
            </a:lvl2pPr>
            <a:lvl3pPr marL="1371600" lvl="2" indent="-228600" algn="l">
              <a:spcBef>
                <a:spcPts val="300"/>
              </a:spcBef>
              <a:spcAft>
                <a:spcPts val="0"/>
              </a:spcAft>
              <a:buClr>
                <a:schemeClr val="dk1"/>
              </a:buClr>
              <a:buSzPts val="1200"/>
              <a:buNone/>
              <a:defRPr sz="1200" b="1"/>
            </a:lvl3pPr>
            <a:lvl4pPr marL="1828800" lvl="3" indent="-228600" algn="l">
              <a:spcBef>
                <a:spcPts val="300"/>
              </a:spcBef>
              <a:spcAft>
                <a:spcPts val="0"/>
              </a:spcAft>
              <a:buClr>
                <a:schemeClr val="dk1"/>
              </a:buClr>
              <a:buSzPts val="1100"/>
              <a:buNone/>
              <a:defRPr sz="1100" b="1"/>
            </a:lvl4pPr>
            <a:lvl5pPr marL="2286000" lvl="4" indent="-228600" algn="l">
              <a:spcBef>
                <a:spcPts val="300"/>
              </a:spcBef>
              <a:spcAft>
                <a:spcPts val="0"/>
              </a:spcAft>
              <a:buClr>
                <a:schemeClr val="dk1"/>
              </a:buClr>
              <a:buSzPts val="1100"/>
              <a:buNone/>
              <a:defRPr sz="1100" b="1"/>
            </a:lvl5pPr>
            <a:lvl6pPr marL="2743200" lvl="5" indent="-228600" algn="l">
              <a:spcBef>
                <a:spcPts val="300"/>
              </a:spcBef>
              <a:spcAft>
                <a:spcPts val="0"/>
              </a:spcAft>
              <a:buClr>
                <a:schemeClr val="dk1"/>
              </a:buClr>
              <a:buSzPts val="1100"/>
              <a:buNone/>
              <a:defRPr sz="1100" b="1"/>
            </a:lvl6pPr>
            <a:lvl7pPr marL="3200400" lvl="6" indent="-228600" algn="l">
              <a:spcBef>
                <a:spcPts val="300"/>
              </a:spcBef>
              <a:spcAft>
                <a:spcPts val="0"/>
              </a:spcAft>
              <a:buClr>
                <a:schemeClr val="dk1"/>
              </a:buClr>
              <a:buSzPts val="1100"/>
              <a:buNone/>
              <a:defRPr sz="1100" b="1"/>
            </a:lvl7pPr>
            <a:lvl8pPr marL="3657600" lvl="7" indent="-228600" algn="l">
              <a:spcBef>
                <a:spcPts val="300"/>
              </a:spcBef>
              <a:spcAft>
                <a:spcPts val="0"/>
              </a:spcAft>
              <a:buClr>
                <a:schemeClr val="dk1"/>
              </a:buClr>
              <a:buSzPts val="1100"/>
              <a:buNone/>
              <a:defRPr sz="1100" b="1"/>
            </a:lvl8pPr>
            <a:lvl9pPr marL="4114800" lvl="8" indent="-228600" algn="l">
              <a:spcBef>
                <a:spcPts val="300"/>
              </a:spcBef>
              <a:spcAft>
                <a:spcPts val="0"/>
              </a:spcAft>
              <a:buClr>
                <a:schemeClr val="dk1"/>
              </a:buClr>
              <a:buSzPts val="1100"/>
              <a:buNone/>
              <a:defRPr sz="1100" b="1"/>
            </a:lvl9pPr>
          </a:lstStyle>
          <a:p>
            <a:endParaRPr/>
          </a:p>
        </p:txBody>
      </p:sp>
      <p:sp>
        <p:nvSpPr>
          <p:cNvPr id="124" name="Google Shape;124;p19"/>
          <p:cNvSpPr txBox="1">
            <a:spLocks noGrp="1"/>
          </p:cNvSpPr>
          <p:nvPr>
            <p:ph type="body" idx="4"/>
          </p:nvPr>
        </p:nvSpPr>
        <p:spPr>
          <a:xfrm>
            <a:off x="3096683" y="1449917"/>
            <a:ext cx="2694300" cy="2634000"/>
          </a:xfrm>
          <a:prstGeom prst="rect">
            <a:avLst/>
          </a:prstGeom>
          <a:noFill/>
          <a:ln>
            <a:noFill/>
          </a:ln>
        </p:spPr>
        <p:txBody>
          <a:bodyPr spcFirstLastPara="1" wrap="square" lIns="60975" tIns="30475" rIns="60975" bIns="30475" anchor="t" anchorCtr="0">
            <a:normAutofit/>
          </a:bodyPr>
          <a:lstStyle>
            <a:lvl1pPr marL="457200" lvl="0" indent="-330200" algn="l">
              <a:spcBef>
                <a:spcPts val="300"/>
              </a:spcBef>
              <a:spcAft>
                <a:spcPts val="0"/>
              </a:spcAft>
              <a:buClr>
                <a:schemeClr val="dk1"/>
              </a:buClr>
              <a:buSzPts val="1600"/>
              <a:buChar char="•"/>
              <a:defRPr sz="1600"/>
            </a:lvl1pPr>
            <a:lvl2pPr marL="914400" lvl="1" indent="-311150" algn="l">
              <a:spcBef>
                <a:spcPts val="300"/>
              </a:spcBef>
              <a:spcAft>
                <a:spcPts val="0"/>
              </a:spcAft>
              <a:buClr>
                <a:schemeClr val="dk1"/>
              </a:buClr>
              <a:buSzPts val="1300"/>
              <a:buChar char="–"/>
              <a:defRPr sz="1300"/>
            </a:lvl2pPr>
            <a:lvl3pPr marL="1371600" lvl="2" indent="-304800" algn="l">
              <a:spcBef>
                <a:spcPts val="300"/>
              </a:spcBef>
              <a:spcAft>
                <a:spcPts val="0"/>
              </a:spcAft>
              <a:buClr>
                <a:schemeClr val="dk1"/>
              </a:buClr>
              <a:buSzPts val="1200"/>
              <a:buChar char="•"/>
              <a:defRPr sz="1200"/>
            </a:lvl3pPr>
            <a:lvl4pPr marL="1828800" lvl="3" indent="-298450" algn="l">
              <a:spcBef>
                <a:spcPts val="300"/>
              </a:spcBef>
              <a:spcAft>
                <a:spcPts val="0"/>
              </a:spcAft>
              <a:buClr>
                <a:schemeClr val="dk1"/>
              </a:buClr>
              <a:buSzPts val="1100"/>
              <a:buChar char="–"/>
              <a:defRPr sz="1100"/>
            </a:lvl4pPr>
            <a:lvl5pPr marL="2286000" lvl="4" indent="-298450" algn="l">
              <a:spcBef>
                <a:spcPts val="300"/>
              </a:spcBef>
              <a:spcAft>
                <a:spcPts val="0"/>
              </a:spcAft>
              <a:buClr>
                <a:schemeClr val="dk1"/>
              </a:buClr>
              <a:buSzPts val="1100"/>
              <a:buChar char="»"/>
              <a:defRPr sz="1100"/>
            </a:lvl5pPr>
            <a:lvl6pPr marL="2743200" lvl="5" indent="-298450" algn="l">
              <a:spcBef>
                <a:spcPts val="300"/>
              </a:spcBef>
              <a:spcAft>
                <a:spcPts val="0"/>
              </a:spcAft>
              <a:buClr>
                <a:schemeClr val="dk1"/>
              </a:buClr>
              <a:buSzPts val="1100"/>
              <a:buChar char="•"/>
              <a:defRPr sz="1100"/>
            </a:lvl6pPr>
            <a:lvl7pPr marL="3200400" lvl="6" indent="-298450" algn="l">
              <a:spcBef>
                <a:spcPts val="300"/>
              </a:spcBef>
              <a:spcAft>
                <a:spcPts val="0"/>
              </a:spcAft>
              <a:buClr>
                <a:schemeClr val="dk1"/>
              </a:buClr>
              <a:buSzPts val="1100"/>
              <a:buChar char="•"/>
              <a:defRPr sz="1100"/>
            </a:lvl7pPr>
            <a:lvl8pPr marL="3657600" lvl="7" indent="-298450" algn="l">
              <a:spcBef>
                <a:spcPts val="300"/>
              </a:spcBef>
              <a:spcAft>
                <a:spcPts val="0"/>
              </a:spcAft>
              <a:buClr>
                <a:schemeClr val="dk1"/>
              </a:buClr>
              <a:buSzPts val="1100"/>
              <a:buChar char="•"/>
              <a:defRPr sz="1100"/>
            </a:lvl8pPr>
            <a:lvl9pPr marL="4114800" lvl="8" indent="-298450" algn="l">
              <a:spcBef>
                <a:spcPts val="300"/>
              </a:spcBef>
              <a:spcAft>
                <a:spcPts val="0"/>
              </a:spcAft>
              <a:buClr>
                <a:schemeClr val="dk1"/>
              </a:buClr>
              <a:buSzPts val="1100"/>
              <a:buChar char="•"/>
              <a:defRPr sz="1100"/>
            </a:lvl9pPr>
          </a:lstStyle>
          <a:p>
            <a:endParaRPr/>
          </a:p>
        </p:txBody>
      </p:sp>
      <p:sp>
        <p:nvSpPr>
          <p:cNvPr id="125" name="Google Shape;125;p19"/>
          <p:cNvSpPr txBox="1">
            <a:spLocks noGrp="1"/>
          </p:cNvSpPr>
          <p:nvPr>
            <p:ph type="dt" idx="10"/>
          </p:nvPr>
        </p:nvSpPr>
        <p:spPr>
          <a:xfrm>
            <a:off x="304800" y="4237567"/>
            <a:ext cx="1422300" cy="243600"/>
          </a:xfrm>
          <a:prstGeom prst="rect">
            <a:avLst/>
          </a:prstGeom>
          <a:noFill/>
          <a:ln>
            <a:noFill/>
          </a:ln>
        </p:spPr>
        <p:txBody>
          <a:bodyPr spcFirstLastPara="1" wrap="square" lIns="60975" tIns="30475" rIns="60975" bIns="30475" anchor="ctr" anchorCtr="0">
            <a:noAutofit/>
          </a:bodyPr>
          <a:lstStyle>
            <a:lvl1pPr lvl="0" algn="l">
              <a:spcBef>
                <a:spcPts val="0"/>
              </a:spcBef>
              <a:spcAft>
                <a:spcPts val="0"/>
              </a:spcAft>
              <a:buSzPts val="900"/>
              <a:buNone/>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a:endParaRPr/>
          </a:p>
        </p:txBody>
      </p:sp>
      <p:sp>
        <p:nvSpPr>
          <p:cNvPr id="126" name="Google Shape;126;p19"/>
          <p:cNvSpPr txBox="1">
            <a:spLocks noGrp="1"/>
          </p:cNvSpPr>
          <p:nvPr>
            <p:ph type="ftr" idx="11"/>
          </p:nvPr>
        </p:nvSpPr>
        <p:spPr>
          <a:xfrm>
            <a:off x="2082800" y="4237567"/>
            <a:ext cx="1930500" cy="243600"/>
          </a:xfrm>
          <a:prstGeom prst="rect">
            <a:avLst/>
          </a:prstGeom>
          <a:noFill/>
          <a:ln>
            <a:noFill/>
          </a:ln>
        </p:spPr>
        <p:txBody>
          <a:bodyPr spcFirstLastPara="1" wrap="square" lIns="60975" tIns="30475" rIns="60975" bIns="30475" anchor="ctr" anchorCtr="0">
            <a:noAutofit/>
          </a:bodyPr>
          <a:lstStyle>
            <a:lvl1pPr lvl="0" algn="ctr">
              <a:spcBef>
                <a:spcPts val="0"/>
              </a:spcBef>
              <a:spcAft>
                <a:spcPts val="0"/>
              </a:spcAft>
              <a:buSzPts val="900"/>
              <a:buNone/>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a:endParaRPr/>
          </a:p>
        </p:txBody>
      </p:sp>
      <p:sp>
        <p:nvSpPr>
          <p:cNvPr id="127" name="Google Shape;127;p19"/>
          <p:cNvSpPr txBox="1">
            <a:spLocks noGrp="1"/>
          </p:cNvSpPr>
          <p:nvPr>
            <p:ph type="sldNum" idx="12"/>
          </p:nvPr>
        </p:nvSpPr>
        <p:spPr>
          <a:xfrm>
            <a:off x="4368800" y="4237567"/>
            <a:ext cx="1422300" cy="243600"/>
          </a:xfrm>
          <a:prstGeom prst="rect">
            <a:avLst/>
          </a:prstGeom>
          <a:noFill/>
          <a:ln>
            <a:noFill/>
          </a:ln>
        </p:spPr>
        <p:txBody>
          <a:bodyPr spcFirstLastPara="1" wrap="square" lIns="60975" tIns="30475" rIns="60975" bIns="304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304800" y="183092"/>
            <a:ext cx="5486400" cy="762000"/>
          </a:xfrm>
          <a:prstGeom prst="rect">
            <a:avLst/>
          </a:prstGeom>
          <a:noFill/>
          <a:ln>
            <a:noFill/>
          </a:ln>
        </p:spPr>
        <p:txBody>
          <a:bodyPr spcFirstLastPara="1" wrap="square" lIns="60975" tIns="30475" rIns="60975" bIns="30475" anchor="ctr" anchorCtr="0">
            <a:normAutofit/>
          </a:bodyPr>
          <a:lstStyle>
            <a:lvl1pPr lvl="0" algn="ctr">
              <a:spcBef>
                <a:spcPts val="0"/>
              </a:spcBef>
              <a:spcAft>
                <a:spcPts val="0"/>
              </a:spcAft>
              <a:buClr>
                <a:schemeClr val="dk1"/>
              </a:buClr>
              <a:buSzPts val="1200"/>
              <a:buNone/>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a:endParaRPr/>
          </a:p>
        </p:txBody>
      </p:sp>
      <p:sp>
        <p:nvSpPr>
          <p:cNvPr id="130" name="Google Shape;130;p20"/>
          <p:cNvSpPr txBox="1">
            <a:spLocks noGrp="1"/>
          </p:cNvSpPr>
          <p:nvPr>
            <p:ph type="dt" idx="10"/>
          </p:nvPr>
        </p:nvSpPr>
        <p:spPr>
          <a:xfrm>
            <a:off x="304800" y="4237567"/>
            <a:ext cx="1422300" cy="243600"/>
          </a:xfrm>
          <a:prstGeom prst="rect">
            <a:avLst/>
          </a:prstGeom>
          <a:noFill/>
          <a:ln>
            <a:noFill/>
          </a:ln>
        </p:spPr>
        <p:txBody>
          <a:bodyPr spcFirstLastPara="1" wrap="square" lIns="60975" tIns="30475" rIns="60975" bIns="30475" anchor="ctr" anchorCtr="0">
            <a:noAutofit/>
          </a:bodyPr>
          <a:lstStyle>
            <a:lvl1pPr lvl="0" algn="l">
              <a:spcBef>
                <a:spcPts val="0"/>
              </a:spcBef>
              <a:spcAft>
                <a:spcPts val="0"/>
              </a:spcAft>
              <a:buSzPts val="900"/>
              <a:buNone/>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a:endParaRPr/>
          </a:p>
        </p:txBody>
      </p:sp>
      <p:sp>
        <p:nvSpPr>
          <p:cNvPr id="131" name="Google Shape;131;p20"/>
          <p:cNvSpPr txBox="1">
            <a:spLocks noGrp="1"/>
          </p:cNvSpPr>
          <p:nvPr>
            <p:ph type="ftr" idx="11"/>
          </p:nvPr>
        </p:nvSpPr>
        <p:spPr>
          <a:xfrm>
            <a:off x="2082800" y="4237567"/>
            <a:ext cx="1930500" cy="243600"/>
          </a:xfrm>
          <a:prstGeom prst="rect">
            <a:avLst/>
          </a:prstGeom>
          <a:noFill/>
          <a:ln>
            <a:noFill/>
          </a:ln>
        </p:spPr>
        <p:txBody>
          <a:bodyPr spcFirstLastPara="1" wrap="square" lIns="60975" tIns="30475" rIns="60975" bIns="30475" anchor="ctr" anchorCtr="0">
            <a:noAutofit/>
          </a:bodyPr>
          <a:lstStyle>
            <a:lvl1pPr lvl="0" algn="ctr">
              <a:spcBef>
                <a:spcPts val="0"/>
              </a:spcBef>
              <a:spcAft>
                <a:spcPts val="0"/>
              </a:spcAft>
              <a:buSzPts val="900"/>
              <a:buNone/>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a:endParaRPr/>
          </a:p>
        </p:txBody>
      </p:sp>
      <p:sp>
        <p:nvSpPr>
          <p:cNvPr id="132" name="Google Shape;132;p20"/>
          <p:cNvSpPr txBox="1">
            <a:spLocks noGrp="1"/>
          </p:cNvSpPr>
          <p:nvPr>
            <p:ph type="sldNum" idx="12"/>
          </p:nvPr>
        </p:nvSpPr>
        <p:spPr>
          <a:xfrm>
            <a:off x="4368800" y="4237567"/>
            <a:ext cx="1422300" cy="243600"/>
          </a:xfrm>
          <a:prstGeom prst="rect">
            <a:avLst/>
          </a:prstGeom>
          <a:noFill/>
          <a:ln>
            <a:noFill/>
          </a:ln>
        </p:spPr>
        <p:txBody>
          <a:bodyPr spcFirstLastPara="1" wrap="square" lIns="60975" tIns="30475" rIns="60975" bIns="304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304800" y="182033"/>
            <a:ext cx="2005500" cy="774900"/>
          </a:xfrm>
          <a:prstGeom prst="rect">
            <a:avLst/>
          </a:prstGeom>
          <a:noFill/>
          <a:ln>
            <a:noFill/>
          </a:ln>
        </p:spPr>
        <p:txBody>
          <a:bodyPr spcFirstLastPara="1" wrap="square" lIns="60975" tIns="30475" rIns="60975" bIns="30475" anchor="b" anchorCtr="0">
            <a:normAutofit/>
          </a:bodyPr>
          <a:lstStyle>
            <a:lvl1pPr lvl="0" algn="l">
              <a:spcBef>
                <a:spcPts val="0"/>
              </a:spcBef>
              <a:spcAft>
                <a:spcPts val="0"/>
              </a:spcAft>
              <a:buClr>
                <a:schemeClr val="dk1"/>
              </a:buClr>
              <a:buSzPts val="1300"/>
              <a:buFont typeface="Calibri"/>
              <a:buNone/>
              <a:defRPr sz="1300" b="1"/>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a:endParaRPr/>
          </a:p>
        </p:txBody>
      </p:sp>
      <p:sp>
        <p:nvSpPr>
          <p:cNvPr id="135" name="Google Shape;135;p21"/>
          <p:cNvSpPr txBox="1">
            <a:spLocks noGrp="1"/>
          </p:cNvSpPr>
          <p:nvPr>
            <p:ph type="body" idx="1"/>
          </p:nvPr>
        </p:nvSpPr>
        <p:spPr>
          <a:xfrm>
            <a:off x="2383367" y="182033"/>
            <a:ext cx="3408000" cy="3902100"/>
          </a:xfrm>
          <a:prstGeom prst="rect">
            <a:avLst/>
          </a:prstGeom>
          <a:noFill/>
          <a:ln>
            <a:noFill/>
          </a:ln>
        </p:spPr>
        <p:txBody>
          <a:bodyPr spcFirstLastPara="1" wrap="square" lIns="60975" tIns="30475" rIns="60975" bIns="30475" anchor="t" anchorCtr="0">
            <a:normAutofit/>
          </a:bodyPr>
          <a:lstStyle>
            <a:lvl1pPr marL="457200" lvl="0" indent="-361950" algn="l">
              <a:spcBef>
                <a:spcPts val="400"/>
              </a:spcBef>
              <a:spcAft>
                <a:spcPts val="0"/>
              </a:spcAft>
              <a:buClr>
                <a:schemeClr val="dk1"/>
              </a:buClr>
              <a:buSzPts val="2100"/>
              <a:buChar char="•"/>
              <a:defRPr sz="2100"/>
            </a:lvl1pPr>
            <a:lvl2pPr marL="914400" lvl="1" indent="-349250" algn="l">
              <a:spcBef>
                <a:spcPts val="400"/>
              </a:spcBef>
              <a:spcAft>
                <a:spcPts val="0"/>
              </a:spcAft>
              <a:buClr>
                <a:schemeClr val="dk1"/>
              </a:buClr>
              <a:buSzPts val="1900"/>
              <a:buChar char="–"/>
              <a:defRPr sz="1900"/>
            </a:lvl2pPr>
            <a:lvl3pPr marL="1371600" lvl="2" indent="-330200" algn="l">
              <a:spcBef>
                <a:spcPts val="300"/>
              </a:spcBef>
              <a:spcAft>
                <a:spcPts val="0"/>
              </a:spcAft>
              <a:buClr>
                <a:schemeClr val="dk1"/>
              </a:buClr>
              <a:buSzPts val="1600"/>
              <a:buChar char="•"/>
              <a:defRPr sz="1600"/>
            </a:lvl3pPr>
            <a:lvl4pPr marL="1828800" lvl="3" indent="-311150" algn="l">
              <a:spcBef>
                <a:spcPts val="300"/>
              </a:spcBef>
              <a:spcAft>
                <a:spcPts val="0"/>
              </a:spcAft>
              <a:buClr>
                <a:schemeClr val="dk1"/>
              </a:buClr>
              <a:buSzPts val="1300"/>
              <a:buChar char="–"/>
              <a:defRPr sz="1300"/>
            </a:lvl4pPr>
            <a:lvl5pPr marL="2286000" lvl="4" indent="-311150" algn="l">
              <a:spcBef>
                <a:spcPts val="300"/>
              </a:spcBef>
              <a:spcAft>
                <a:spcPts val="0"/>
              </a:spcAft>
              <a:buClr>
                <a:schemeClr val="dk1"/>
              </a:buClr>
              <a:buSzPts val="1300"/>
              <a:buChar char="»"/>
              <a:defRPr sz="1300"/>
            </a:lvl5pPr>
            <a:lvl6pPr marL="2743200" lvl="5" indent="-311150" algn="l">
              <a:spcBef>
                <a:spcPts val="300"/>
              </a:spcBef>
              <a:spcAft>
                <a:spcPts val="0"/>
              </a:spcAft>
              <a:buClr>
                <a:schemeClr val="dk1"/>
              </a:buClr>
              <a:buSzPts val="1300"/>
              <a:buChar char="•"/>
              <a:defRPr sz="1300"/>
            </a:lvl6pPr>
            <a:lvl7pPr marL="3200400" lvl="6" indent="-311150" algn="l">
              <a:spcBef>
                <a:spcPts val="300"/>
              </a:spcBef>
              <a:spcAft>
                <a:spcPts val="0"/>
              </a:spcAft>
              <a:buClr>
                <a:schemeClr val="dk1"/>
              </a:buClr>
              <a:buSzPts val="1300"/>
              <a:buChar char="•"/>
              <a:defRPr sz="1300"/>
            </a:lvl7pPr>
            <a:lvl8pPr marL="3657600" lvl="7" indent="-311150" algn="l">
              <a:spcBef>
                <a:spcPts val="300"/>
              </a:spcBef>
              <a:spcAft>
                <a:spcPts val="0"/>
              </a:spcAft>
              <a:buClr>
                <a:schemeClr val="dk1"/>
              </a:buClr>
              <a:buSzPts val="1300"/>
              <a:buChar char="•"/>
              <a:defRPr sz="1300"/>
            </a:lvl8pPr>
            <a:lvl9pPr marL="4114800" lvl="8" indent="-311150" algn="l">
              <a:spcBef>
                <a:spcPts val="300"/>
              </a:spcBef>
              <a:spcAft>
                <a:spcPts val="0"/>
              </a:spcAft>
              <a:buClr>
                <a:schemeClr val="dk1"/>
              </a:buClr>
              <a:buSzPts val="1300"/>
              <a:buChar char="•"/>
              <a:defRPr sz="1300"/>
            </a:lvl9pPr>
          </a:lstStyle>
          <a:p>
            <a:endParaRPr/>
          </a:p>
        </p:txBody>
      </p:sp>
      <p:sp>
        <p:nvSpPr>
          <p:cNvPr id="136" name="Google Shape;136;p21"/>
          <p:cNvSpPr txBox="1">
            <a:spLocks noGrp="1"/>
          </p:cNvSpPr>
          <p:nvPr>
            <p:ph type="body" idx="2"/>
          </p:nvPr>
        </p:nvSpPr>
        <p:spPr>
          <a:xfrm>
            <a:off x="304800" y="956733"/>
            <a:ext cx="2005500" cy="3127200"/>
          </a:xfrm>
          <a:prstGeom prst="rect">
            <a:avLst/>
          </a:prstGeom>
          <a:noFill/>
          <a:ln>
            <a:noFill/>
          </a:ln>
        </p:spPr>
        <p:txBody>
          <a:bodyPr spcFirstLastPara="1" wrap="square" lIns="60975" tIns="30475" rIns="60975" bIns="30475" anchor="t" anchorCtr="0">
            <a:normAutofit/>
          </a:bodyPr>
          <a:lstStyle>
            <a:lvl1pPr marL="457200" lvl="0" indent="-228600" algn="l">
              <a:spcBef>
                <a:spcPts val="100"/>
              </a:spcBef>
              <a:spcAft>
                <a:spcPts val="0"/>
              </a:spcAft>
              <a:buClr>
                <a:schemeClr val="dk1"/>
              </a:buClr>
              <a:buSzPts val="900"/>
              <a:buNone/>
              <a:defRPr sz="900"/>
            </a:lvl1pPr>
            <a:lvl2pPr marL="914400" lvl="1" indent="-228600" algn="l">
              <a:spcBef>
                <a:spcPts val="100"/>
              </a:spcBef>
              <a:spcAft>
                <a:spcPts val="0"/>
              </a:spcAft>
              <a:buClr>
                <a:schemeClr val="dk1"/>
              </a:buClr>
              <a:buSzPts val="800"/>
              <a:buNone/>
              <a:defRPr sz="800"/>
            </a:lvl2pPr>
            <a:lvl3pPr marL="1371600" lvl="2" indent="-228600" algn="l">
              <a:spcBef>
                <a:spcPts val="100"/>
              </a:spcBef>
              <a:spcAft>
                <a:spcPts val="0"/>
              </a:spcAft>
              <a:buClr>
                <a:schemeClr val="dk1"/>
              </a:buClr>
              <a:buSzPts val="700"/>
              <a:buNone/>
              <a:defRPr sz="700"/>
            </a:lvl3pPr>
            <a:lvl4pPr marL="1828800" lvl="3" indent="-228600" algn="l">
              <a:spcBef>
                <a:spcPts val="100"/>
              </a:spcBef>
              <a:spcAft>
                <a:spcPts val="0"/>
              </a:spcAft>
              <a:buClr>
                <a:schemeClr val="dk1"/>
              </a:buClr>
              <a:buSzPts val="700"/>
              <a:buNone/>
              <a:defRPr sz="700"/>
            </a:lvl4pPr>
            <a:lvl5pPr marL="2286000" lvl="4" indent="-228600" algn="l">
              <a:spcBef>
                <a:spcPts val="1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a:endParaRPr/>
          </a:p>
        </p:txBody>
      </p:sp>
      <p:sp>
        <p:nvSpPr>
          <p:cNvPr id="137" name="Google Shape;137;p21"/>
          <p:cNvSpPr txBox="1">
            <a:spLocks noGrp="1"/>
          </p:cNvSpPr>
          <p:nvPr>
            <p:ph type="dt" idx="10"/>
          </p:nvPr>
        </p:nvSpPr>
        <p:spPr>
          <a:xfrm>
            <a:off x="304800" y="4237567"/>
            <a:ext cx="1422300" cy="243600"/>
          </a:xfrm>
          <a:prstGeom prst="rect">
            <a:avLst/>
          </a:prstGeom>
          <a:noFill/>
          <a:ln>
            <a:noFill/>
          </a:ln>
        </p:spPr>
        <p:txBody>
          <a:bodyPr spcFirstLastPara="1" wrap="square" lIns="60975" tIns="30475" rIns="60975" bIns="30475" anchor="ctr" anchorCtr="0">
            <a:noAutofit/>
          </a:bodyPr>
          <a:lstStyle>
            <a:lvl1pPr lvl="0" algn="l">
              <a:spcBef>
                <a:spcPts val="0"/>
              </a:spcBef>
              <a:spcAft>
                <a:spcPts val="0"/>
              </a:spcAft>
              <a:buSzPts val="900"/>
              <a:buNone/>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a:endParaRPr/>
          </a:p>
        </p:txBody>
      </p:sp>
      <p:sp>
        <p:nvSpPr>
          <p:cNvPr id="138" name="Google Shape;138;p21"/>
          <p:cNvSpPr txBox="1">
            <a:spLocks noGrp="1"/>
          </p:cNvSpPr>
          <p:nvPr>
            <p:ph type="ftr" idx="11"/>
          </p:nvPr>
        </p:nvSpPr>
        <p:spPr>
          <a:xfrm>
            <a:off x="2082800" y="4237567"/>
            <a:ext cx="1930500" cy="243600"/>
          </a:xfrm>
          <a:prstGeom prst="rect">
            <a:avLst/>
          </a:prstGeom>
          <a:noFill/>
          <a:ln>
            <a:noFill/>
          </a:ln>
        </p:spPr>
        <p:txBody>
          <a:bodyPr spcFirstLastPara="1" wrap="square" lIns="60975" tIns="30475" rIns="60975" bIns="30475" anchor="ctr" anchorCtr="0">
            <a:noAutofit/>
          </a:bodyPr>
          <a:lstStyle>
            <a:lvl1pPr lvl="0" algn="ctr">
              <a:spcBef>
                <a:spcPts val="0"/>
              </a:spcBef>
              <a:spcAft>
                <a:spcPts val="0"/>
              </a:spcAft>
              <a:buSzPts val="900"/>
              <a:buNone/>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a:endParaRPr/>
          </a:p>
        </p:txBody>
      </p:sp>
      <p:sp>
        <p:nvSpPr>
          <p:cNvPr id="139" name="Google Shape;139;p21"/>
          <p:cNvSpPr txBox="1">
            <a:spLocks noGrp="1"/>
          </p:cNvSpPr>
          <p:nvPr>
            <p:ph type="sldNum" idx="12"/>
          </p:nvPr>
        </p:nvSpPr>
        <p:spPr>
          <a:xfrm>
            <a:off x="4368800" y="4237567"/>
            <a:ext cx="1422300" cy="243600"/>
          </a:xfrm>
          <a:prstGeom prst="rect">
            <a:avLst/>
          </a:prstGeom>
          <a:noFill/>
          <a:ln>
            <a:noFill/>
          </a:ln>
        </p:spPr>
        <p:txBody>
          <a:bodyPr spcFirstLastPara="1" wrap="square" lIns="60975" tIns="30475" rIns="60975" bIns="304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1194859" y="3200400"/>
            <a:ext cx="3657600" cy="378000"/>
          </a:xfrm>
          <a:prstGeom prst="rect">
            <a:avLst/>
          </a:prstGeom>
          <a:noFill/>
          <a:ln>
            <a:noFill/>
          </a:ln>
        </p:spPr>
        <p:txBody>
          <a:bodyPr spcFirstLastPara="1" wrap="square" lIns="60975" tIns="30475" rIns="60975" bIns="30475" anchor="b" anchorCtr="0">
            <a:normAutofit/>
          </a:bodyPr>
          <a:lstStyle>
            <a:lvl1pPr lvl="0" algn="l">
              <a:spcBef>
                <a:spcPts val="0"/>
              </a:spcBef>
              <a:spcAft>
                <a:spcPts val="0"/>
              </a:spcAft>
              <a:buClr>
                <a:schemeClr val="dk1"/>
              </a:buClr>
              <a:buSzPts val="1300"/>
              <a:buFont typeface="Calibri"/>
              <a:buNone/>
              <a:defRPr sz="1300" b="1"/>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a:endParaRPr/>
          </a:p>
        </p:txBody>
      </p:sp>
      <p:sp>
        <p:nvSpPr>
          <p:cNvPr id="142" name="Google Shape;142;p22"/>
          <p:cNvSpPr>
            <a:spLocks noGrp="1"/>
          </p:cNvSpPr>
          <p:nvPr>
            <p:ph type="pic" idx="2"/>
          </p:nvPr>
        </p:nvSpPr>
        <p:spPr>
          <a:xfrm>
            <a:off x="1194859" y="408517"/>
            <a:ext cx="3657600" cy="2743200"/>
          </a:xfrm>
          <a:prstGeom prst="rect">
            <a:avLst/>
          </a:prstGeom>
          <a:noFill/>
          <a:ln>
            <a:noFill/>
          </a:ln>
        </p:spPr>
      </p:sp>
      <p:sp>
        <p:nvSpPr>
          <p:cNvPr id="143" name="Google Shape;143;p22"/>
          <p:cNvSpPr txBox="1">
            <a:spLocks noGrp="1"/>
          </p:cNvSpPr>
          <p:nvPr>
            <p:ph type="body" idx="1"/>
          </p:nvPr>
        </p:nvSpPr>
        <p:spPr>
          <a:xfrm>
            <a:off x="1194859" y="3578225"/>
            <a:ext cx="3657600" cy="536400"/>
          </a:xfrm>
          <a:prstGeom prst="rect">
            <a:avLst/>
          </a:prstGeom>
          <a:noFill/>
          <a:ln>
            <a:noFill/>
          </a:ln>
        </p:spPr>
        <p:txBody>
          <a:bodyPr spcFirstLastPara="1" wrap="square" lIns="60975" tIns="30475" rIns="60975" bIns="30475" anchor="t" anchorCtr="0">
            <a:normAutofit/>
          </a:bodyPr>
          <a:lstStyle>
            <a:lvl1pPr marL="457200" lvl="0" indent="-228600" algn="l">
              <a:spcBef>
                <a:spcPts val="100"/>
              </a:spcBef>
              <a:spcAft>
                <a:spcPts val="0"/>
              </a:spcAft>
              <a:buClr>
                <a:schemeClr val="dk1"/>
              </a:buClr>
              <a:buSzPts val="900"/>
              <a:buNone/>
              <a:defRPr sz="900"/>
            </a:lvl1pPr>
            <a:lvl2pPr marL="914400" lvl="1" indent="-228600" algn="l">
              <a:spcBef>
                <a:spcPts val="100"/>
              </a:spcBef>
              <a:spcAft>
                <a:spcPts val="0"/>
              </a:spcAft>
              <a:buClr>
                <a:schemeClr val="dk1"/>
              </a:buClr>
              <a:buSzPts val="800"/>
              <a:buNone/>
              <a:defRPr sz="800"/>
            </a:lvl2pPr>
            <a:lvl3pPr marL="1371600" lvl="2" indent="-228600" algn="l">
              <a:spcBef>
                <a:spcPts val="100"/>
              </a:spcBef>
              <a:spcAft>
                <a:spcPts val="0"/>
              </a:spcAft>
              <a:buClr>
                <a:schemeClr val="dk1"/>
              </a:buClr>
              <a:buSzPts val="700"/>
              <a:buNone/>
              <a:defRPr sz="700"/>
            </a:lvl3pPr>
            <a:lvl4pPr marL="1828800" lvl="3" indent="-228600" algn="l">
              <a:spcBef>
                <a:spcPts val="100"/>
              </a:spcBef>
              <a:spcAft>
                <a:spcPts val="0"/>
              </a:spcAft>
              <a:buClr>
                <a:schemeClr val="dk1"/>
              </a:buClr>
              <a:buSzPts val="700"/>
              <a:buNone/>
              <a:defRPr sz="700"/>
            </a:lvl4pPr>
            <a:lvl5pPr marL="2286000" lvl="4" indent="-228600" algn="l">
              <a:spcBef>
                <a:spcPts val="1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a:endParaRPr/>
          </a:p>
        </p:txBody>
      </p:sp>
      <p:sp>
        <p:nvSpPr>
          <p:cNvPr id="144" name="Google Shape;144;p22"/>
          <p:cNvSpPr txBox="1">
            <a:spLocks noGrp="1"/>
          </p:cNvSpPr>
          <p:nvPr>
            <p:ph type="dt" idx="10"/>
          </p:nvPr>
        </p:nvSpPr>
        <p:spPr>
          <a:xfrm>
            <a:off x="304800" y="4237567"/>
            <a:ext cx="1422300" cy="243600"/>
          </a:xfrm>
          <a:prstGeom prst="rect">
            <a:avLst/>
          </a:prstGeom>
          <a:noFill/>
          <a:ln>
            <a:noFill/>
          </a:ln>
        </p:spPr>
        <p:txBody>
          <a:bodyPr spcFirstLastPara="1" wrap="square" lIns="60975" tIns="30475" rIns="60975" bIns="30475" anchor="ctr" anchorCtr="0">
            <a:noAutofit/>
          </a:bodyPr>
          <a:lstStyle>
            <a:lvl1pPr lvl="0" algn="l">
              <a:spcBef>
                <a:spcPts val="0"/>
              </a:spcBef>
              <a:spcAft>
                <a:spcPts val="0"/>
              </a:spcAft>
              <a:buSzPts val="900"/>
              <a:buNone/>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a:endParaRPr/>
          </a:p>
        </p:txBody>
      </p:sp>
      <p:sp>
        <p:nvSpPr>
          <p:cNvPr id="145" name="Google Shape;145;p22"/>
          <p:cNvSpPr txBox="1">
            <a:spLocks noGrp="1"/>
          </p:cNvSpPr>
          <p:nvPr>
            <p:ph type="ftr" idx="11"/>
          </p:nvPr>
        </p:nvSpPr>
        <p:spPr>
          <a:xfrm>
            <a:off x="2082800" y="4237567"/>
            <a:ext cx="1930500" cy="243600"/>
          </a:xfrm>
          <a:prstGeom prst="rect">
            <a:avLst/>
          </a:prstGeom>
          <a:noFill/>
          <a:ln>
            <a:noFill/>
          </a:ln>
        </p:spPr>
        <p:txBody>
          <a:bodyPr spcFirstLastPara="1" wrap="square" lIns="60975" tIns="30475" rIns="60975" bIns="30475" anchor="ctr" anchorCtr="0">
            <a:noAutofit/>
          </a:bodyPr>
          <a:lstStyle>
            <a:lvl1pPr lvl="0" algn="ctr">
              <a:spcBef>
                <a:spcPts val="0"/>
              </a:spcBef>
              <a:spcAft>
                <a:spcPts val="0"/>
              </a:spcAft>
              <a:buSzPts val="900"/>
              <a:buNone/>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a:endParaRPr/>
          </a:p>
        </p:txBody>
      </p:sp>
      <p:sp>
        <p:nvSpPr>
          <p:cNvPr id="146" name="Google Shape;146;p22"/>
          <p:cNvSpPr txBox="1">
            <a:spLocks noGrp="1"/>
          </p:cNvSpPr>
          <p:nvPr>
            <p:ph type="sldNum" idx="12"/>
          </p:nvPr>
        </p:nvSpPr>
        <p:spPr>
          <a:xfrm>
            <a:off x="4368800" y="4237567"/>
            <a:ext cx="1422300" cy="243600"/>
          </a:xfrm>
          <a:prstGeom prst="rect">
            <a:avLst/>
          </a:prstGeom>
          <a:noFill/>
          <a:ln>
            <a:noFill/>
          </a:ln>
        </p:spPr>
        <p:txBody>
          <a:bodyPr spcFirstLastPara="1" wrap="square" lIns="60975" tIns="30475" rIns="60975" bIns="304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304800" y="183092"/>
            <a:ext cx="5486400" cy="762000"/>
          </a:xfrm>
          <a:prstGeom prst="rect">
            <a:avLst/>
          </a:prstGeom>
          <a:noFill/>
          <a:ln>
            <a:noFill/>
          </a:ln>
        </p:spPr>
        <p:txBody>
          <a:bodyPr spcFirstLastPara="1" wrap="square" lIns="60975" tIns="30475" rIns="60975" bIns="30475" anchor="ctr" anchorCtr="0">
            <a:normAutofit/>
          </a:bodyPr>
          <a:lstStyle>
            <a:lvl1pPr lvl="0" algn="ctr">
              <a:spcBef>
                <a:spcPts val="0"/>
              </a:spcBef>
              <a:spcAft>
                <a:spcPts val="0"/>
              </a:spcAft>
              <a:buClr>
                <a:schemeClr val="dk1"/>
              </a:buClr>
              <a:buSzPts val="1200"/>
              <a:buNone/>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a:endParaRPr/>
          </a:p>
        </p:txBody>
      </p:sp>
      <p:sp>
        <p:nvSpPr>
          <p:cNvPr id="149" name="Google Shape;149;p23"/>
          <p:cNvSpPr txBox="1">
            <a:spLocks noGrp="1"/>
          </p:cNvSpPr>
          <p:nvPr>
            <p:ph type="body" idx="1"/>
          </p:nvPr>
        </p:nvSpPr>
        <p:spPr>
          <a:xfrm rot="5400000">
            <a:off x="1539450" y="-167850"/>
            <a:ext cx="3017100" cy="5486400"/>
          </a:xfrm>
          <a:prstGeom prst="rect">
            <a:avLst/>
          </a:prstGeom>
          <a:noFill/>
          <a:ln>
            <a:noFill/>
          </a:ln>
        </p:spPr>
        <p:txBody>
          <a:bodyPr spcFirstLastPara="1" wrap="square" lIns="60975" tIns="30475" rIns="60975" bIns="30475" anchor="t" anchorCtr="0">
            <a:normAutofit/>
          </a:bodyPr>
          <a:lstStyle>
            <a:lvl1pPr marL="457200" lvl="0" indent="-304800" algn="l">
              <a:spcBef>
                <a:spcPts val="300"/>
              </a:spcBef>
              <a:spcAft>
                <a:spcPts val="0"/>
              </a:spcAft>
              <a:buClr>
                <a:schemeClr val="dk1"/>
              </a:buClr>
              <a:buSzPts val="1200"/>
              <a:buChar char="•"/>
              <a:defRPr/>
            </a:lvl1pPr>
            <a:lvl2pPr marL="914400" lvl="1" indent="-304800" algn="l">
              <a:spcBef>
                <a:spcPts val="300"/>
              </a:spcBef>
              <a:spcAft>
                <a:spcPts val="0"/>
              </a:spcAft>
              <a:buClr>
                <a:schemeClr val="dk1"/>
              </a:buClr>
              <a:buSzPts val="1200"/>
              <a:buChar char="–"/>
              <a:defRPr/>
            </a:lvl2pPr>
            <a:lvl3pPr marL="1371600" lvl="2" indent="-304800" algn="l">
              <a:spcBef>
                <a:spcPts val="300"/>
              </a:spcBef>
              <a:spcAft>
                <a:spcPts val="0"/>
              </a:spcAft>
              <a:buClr>
                <a:schemeClr val="dk1"/>
              </a:buClr>
              <a:buSzPts val="1200"/>
              <a:buChar char="•"/>
              <a:defRPr/>
            </a:lvl3pPr>
            <a:lvl4pPr marL="1828800" lvl="3" indent="-304800" algn="l">
              <a:spcBef>
                <a:spcPts val="300"/>
              </a:spcBef>
              <a:spcAft>
                <a:spcPts val="0"/>
              </a:spcAft>
              <a:buClr>
                <a:schemeClr val="dk1"/>
              </a:buClr>
              <a:buSzPts val="1200"/>
              <a:buChar char="–"/>
              <a:defRPr/>
            </a:lvl4pPr>
            <a:lvl5pPr marL="2286000" lvl="4" indent="-304800" algn="l">
              <a:spcBef>
                <a:spcPts val="300"/>
              </a:spcBef>
              <a:spcAft>
                <a:spcPts val="0"/>
              </a:spcAft>
              <a:buClr>
                <a:schemeClr val="dk1"/>
              </a:buClr>
              <a:buSzPts val="1200"/>
              <a:buChar char="»"/>
              <a:defRPr/>
            </a:lvl5pPr>
            <a:lvl6pPr marL="2743200" lvl="5" indent="-304800" algn="l">
              <a:spcBef>
                <a:spcPts val="300"/>
              </a:spcBef>
              <a:spcAft>
                <a:spcPts val="0"/>
              </a:spcAft>
              <a:buClr>
                <a:schemeClr val="dk1"/>
              </a:buClr>
              <a:buSzPts val="1200"/>
              <a:buChar char="•"/>
              <a:defRPr/>
            </a:lvl6pPr>
            <a:lvl7pPr marL="3200400" lvl="6" indent="-304800" algn="l">
              <a:spcBef>
                <a:spcPts val="300"/>
              </a:spcBef>
              <a:spcAft>
                <a:spcPts val="0"/>
              </a:spcAft>
              <a:buClr>
                <a:schemeClr val="dk1"/>
              </a:buClr>
              <a:buSzPts val="1200"/>
              <a:buChar char="•"/>
              <a:defRPr/>
            </a:lvl7pPr>
            <a:lvl8pPr marL="3657600" lvl="7" indent="-304800" algn="l">
              <a:spcBef>
                <a:spcPts val="300"/>
              </a:spcBef>
              <a:spcAft>
                <a:spcPts val="0"/>
              </a:spcAft>
              <a:buClr>
                <a:schemeClr val="dk1"/>
              </a:buClr>
              <a:buSzPts val="1200"/>
              <a:buChar char="•"/>
              <a:defRPr/>
            </a:lvl8pPr>
            <a:lvl9pPr marL="4114800" lvl="8" indent="-304800" algn="l">
              <a:spcBef>
                <a:spcPts val="300"/>
              </a:spcBef>
              <a:spcAft>
                <a:spcPts val="0"/>
              </a:spcAft>
              <a:buClr>
                <a:schemeClr val="dk1"/>
              </a:buClr>
              <a:buSzPts val="1200"/>
              <a:buChar char="•"/>
              <a:defRPr/>
            </a:lvl9pPr>
          </a:lstStyle>
          <a:p>
            <a:endParaRPr/>
          </a:p>
        </p:txBody>
      </p:sp>
      <p:sp>
        <p:nvSpPr>
          <p:cNvPr id="150" name="Google Shape;150;p23"/>
          <p:cNvSpPr txBox="1">
            <a:spLocks noGrp="1"/>
          </p:cNvSpPr>
          <p:nvPr>
            <p:ph type="dt" idx="10"/>
          </p:nvPr>
        </p:nvSpPr>
        <p:spPr>
          <a:xfrm>
            <a:off x="304800" y="4237567"/>
            <a:ext cx="1422300" cy="243600"/>
          </a:xfrm>
          <a:prstGeom prst="rect">
            <a:avLst/>
          </a:prstGeom>
          <a:noFill/>
          <a:ln>
            <a:noFill/>
          </a:ln>
        </p:spPr>
        <p:txBody>
          <a:bodyPr spcFirstLastPara="1" wrap="square" lIns="60975" tIns="30475" rIns="60975" bIns="30475" anchor="ctr" anchorCtr="0">
            <a:noAutofit/>
          </a:bodyPr>
          <a:lstStyle>
            <a:lvl1pPr lvl="0" algn="l">
              <a:spcBef>
                <a:spcPts val="0"/>
              </a:spcBef>
              <a:spcAft>
                <a:spcPts val="0"/>
              </a:spcAft>
              <a:buSzPts val="900"/>
              <a:buNone/>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a:endParaRPr/>
          </a:p>
        </p:txBody>
      </p:sp>
      <p:sp>
        <p:nvSpPr>
          <p:cNvPr id="151" name="Google Shape;151;p23"/>
          <p:cNvSpPr txBox="1">
            <a:spLocks noGrp="1"/>
          </p:cNvSpPr>
          <p:nvPr>
            <p:ph type="ftr" idx="11"/>
          </p:nvPr>
        </p:nvSpPr>
        <p:spPr>
          <a:xfrm>
            <a:off x="2082800" y="4237567"/>
            <a:ext cx="1930500" cy="243600"/>
          </a:xfrm>
          <a:prstGeom prst="rect">
            <a:avLst/>
          </a:prstGeom>
          <a:noFill/>
          <a:ln>
            <a:noFill/>
          </a:ln>
        </p:spPr>
        <p:txBody>
          <a:bodyPr spcFirstLastPara="1" wrap="square" lIns="60975" tIns="30475" rIns="60975" bIns="30475" anchor="ctr" anchorCtr="0">
            <a:noAutofit/>
          </a:bodyPr>
          <a:lstStyle>
            <a:lvl1pPr lvl="0" algn="ctr">
              <a:spcBef>
                <a:spcPts val="0"/>
              </a:spcBef>
              <a:spcAft>
                <a:spcPts val="0"/>
              </a:spcAft>
              <a:buSzPts val="900"/>
              <a:buNone/>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a:endParaRPr/>
          </a:p>
        </p:txBody>
      </p:sp>
      <p:sp>
        <p:nvSpPr>
          <p:cNvPr id="152" name="Google Shape;152;p23"/>
          <p:cNvSpPr txBox="1">
            <a:spLocks noGrp="1"/>
          </p:cNvSpPr>
          <p:nvPr>
            <p:ph type="sldNum" idx="12"/>
          </p:nvPr>
        </p:nvSpPr>
        <p:spPr>
          <a:xfrm>
            <a:off x="4368800" y="4237567"/>
            <a:ext cx="1422300" cy="243600"/>
          </a:xfrm>
          <a:prstGeom prst="rect">
            <a:avLst/>
          </a:prstGeom>
          <a:noFill/>
          <a:ln>
            <a:noFill/>
          </a:ln>
        </p:spPr>
        <p:txBody>
          <a:bodyPr spcFirstLastPara="1" wrap="square" lIns="60975" tIns="30475" rIns="60975" bIns="304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rot="5400000">
            <a:off x="3154800" y="1447892"/>
            <a:ext cx="3901200" cy="1371600"/>
          </a:xfrm>
          <a:prstGeom prst="rect">
            <a:avLst/>
          </a:prstGeom>
          <a:noFill/>
          <a:ln>
            <a:noFill/>
          </a:ln>
        </p:spPr>
        <p:txBody>
          <a:bodyPr spcFirstLastPara="1" wrap="square" lIns="60975" tIns="30475" rIns="60975" bIns="30475" anchor="ctr" anchorCtr="0">
            <a:normAutofit/>
          </a:bodyPr>
          <a:lstStyle>
            <a:lvl1pPr lvl="0" algn="ctr">
              <a:spcBef>
                <a:spcPts val="0"/>
              </a:spcBef>
              <a:spcAft>
                <a:spcPts val="0"/>
              </a:spcAft>
              <a:buClr>
                <a:schemeClr val="dk1"/>
              </a:buClr>
              <a:buSzPts val="1200"/>
              <a:buNone/>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a:endParaRPr/>
          </a:p>
        </p:txBody>
      </p:sp>
      <p:sp>
        <p:nvSpPr>
          <p:cNvPr id="155" name="Google Shape;155;p24"/>
          <p:cNvSpPr txBox="1">
            <a:spLocks noGrp="1"/>
          </p:cNvSpPr>
          <p:nvPr>
            <p:ph type="body" idx="1"/>
          </p:nvPr>
        </p:nvSpPr>
        <p:spPr>
          <a:xfrm rot="5400000">
            <a:off x="360850" y="127142"/>
            <a:ext cx="3901200" cy="4013100"/>
          </a:xfrm>
          <a:prstGeom prst="rect">
            <a:avLst/>
          </a:prstGeom>
          <a:noFill/>
          <a:ln>
            <a:noFill/>
          </a:ln>
        </p:spPr>
        <p:txBody>
          <a:bodyPr spcFirstLastPara="1" wrap="square" lIns="60975" tIns="30475" rIns="60975" bIns="30475" anchor="t" anchorCtr="0">
            <a:normAutofit/>
          </a:bodyPr>
          <a:lstStyle>
            <a:lvl1pPr marL="457200" lvl="0" indent="-304800" algn="l">
              <a:spcBef>
                <a:spcPts val="300"/>
              </a:spcBef>
              <a:spcAft>
                <a:spcPts val="0"/>
              </a:spcAft>
              <a:buClr>
                <a:schemeClr val="dk1"/>
              </a:buClr>
              <a:buSzPts val="1200"/>
              <a:buChar char="•"/>
              <a:defRPr/>
            </a:lvl1pPr>
            <a:lvl2pPr marL="914400" lvl="1" indent="-304800" algn="l">
              <a:spcBef>
                <a:spcPts val="300"/>
              </a:spcBef>
              <a:spcAft>
                <a:spcPts val="0"/>
              </a:spcAft>
              <a:buClr>
                <a:schemeClr val="dk1"/>
              </a:buClr>
              <a:buSzPts val="1200"/>
              <a:buChar char="–"/>
              <a:defRPr/>
            </a:lvl2pPr>
            <a:lvl3pPr marL="1371600" lvl="2" indent="-304800" algn="l">
              <a:spcBef>
                <a:spcPts val="300"/>
              </a:spcBef>
              <a:spcAft>
                <a:spcPts val="0"/>
              </a:spcAft>
              <a:buClr>
                <a:schemeClr val="dk1"/>
              </a:buClr>
              <a:buSzPts val="1200"/>
              <a:buChar char="•"/>
              <a:defRPr/>
            </a:lvl3pPr>
            <a:lvl4pPr marL="1828800" lvl="3" indent="-304800" algn="l">
              <a:spcBef>
                <a:spcPts val="300"/>
              </a:spcBef>
              <a:spcAft>
                <a:spcPts val="0"/>
              </a:spcAft>
              <a:buClr>
                <a:schemeClr val="dk1"/>
              </a:buClr>
              <a:buSzPts val="1200"/>
              <a:buChar char="–"/>
              <a:defRPr/>
            </a:lvl4pPr>
            <a:lvl5pPr marL="2286000" lvl="4" indent="-304800" algn="l">
              <a:spcBef>
                <a:spcPts val="300"/>
              </a:spcBef>
              <a:spcAft>
                <a:spcPts val="0"/>
              </a:spcAft>
              <a:buClr>
                <a:schemeClr val="dk1"/>
              </a:buClr>
              <a:buSzPts val="1200"/>
              <a:buChar char="»"/>
              <a:defRPr/>
            </a:lvl5pPr>
            <a:lvl6pPr marL="2743200" lvl="5" indent="-304800" algn="l">
              <a:spcBef>
                <a:spcPts val="300"/>
              </a:spcBef>
              <a:spcAft>
                <a:spcPts val="0"/>
              </a:spcAft>
              <a:buClr>
                <a:schemeClr val="dk1"/>
              </a:buClr>
              <a:buSzPts val="1200"/>
              <a:buChar char="•"/>
              <a:defRPr/>
            </a:lvl6pPr>
            <a:lvl7pPr marL="3200400" lvl="6" indent="-304800" algn="l">
              <a:spcBef>
                <a:spcPts val="300"/>
              </a:spcBef>
              <a:spcAft>
                <a:spcPts val="0"/>
              </a:spcAft>
              <a:buClr>
                <a:schemeClr val="dk1"/>
              </a:buClr>
              <a:buSzPts val="1200"/>
              <a:buChar char="•"/>
              <a:defRPr/>
            </a:lvl7pPr>
            <a:lvl8pPr marL="3657600" lvl="7" indent="-304800" algn="l">
              <a:spcBef>
                <a:spcPts val="300"/>
              </a:spcBef>
              <a:spcAft>
                <a:spcPts val="0"/>
              </a:spcAft>
              <a:buClr>
                <a:schemeClr val="dk1"/>
              </a:buClr>
              <a:buSzPts val="1200"/>
              <a:buChar char="•"/>
              <a:defRPr/>
            </a:lvl8pPr>
            <a:lvl9pPr marL="4114800" lvl="8" indent="-304800" algn="l">
              <a:spcBef>
                <a:spcPts val="300"/>
              </a:spcBef>
              <a:spcAft>
                <a:spcPts val="0"/>
              </a:spcAft>
              <a:buClr>
                <a:schemeClr val="dk1"/>
              </a:buClr>
              <a:buSzPts val="1200"/>
              <a:buChar char="•"/>
              <a:defRPr/>
            </a:lvl9pPr>
          </a:lstStyle>
          <a:p>
            <a:endParaRPr/>
          </a:p>
        </p:txBody>
      </p:sp>
      <p:sp>
        <p:nvSpPr>
          <p:cNvPr id="156" name="Google Shape;156;p24"/>
          <p:cNvSpPr txBox="1">
            <a:spLocks noGrp="1"/>
          </p:cNvSpPr>
          <p:nvPr>
            <p:ph type="dt" idx="10"/>
          </p:nvPr>
        </p:nvSpPr>
        <p:spPr>
          <a:xfrm>
            <a:off x="304800" y="4237567"/>
            <a:ext cx="1422300" cy="243600"/>
          </a:xfrm>
          <a:prstGeom prst="rect">
            <a:avLst/>
          </a:prstGeom>
          <a:noFill/>
          <a:ln>
            <a:noFill/>
          </a:ln>
        </p:spPr>
        <p:txBody>
          <a:bodyPr spcFirstLastPara="1" wrap="square" lIns="60975" tIns="30475" rIns="60975" bIns="30475" anchor="ctr" anchorCtr="0">
            <a:noAutofit/>
          </a:bodyPr>
          <a:lstStyle>
            <a:lvl1pPr lvl="0" algn="l">
              <a:spcBef>
                <a:spcPts val="0"/>
              </a:spcBef>
              <a:spcAft>
                <a:spcPts val="0"/>
              </a:spcAft>
              <a:buSzPts val="900"/>
              <a:buNone/>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a:endParaRPr/>
          </a:p>
        </p:txBody>
      </p:sp>
      <p:sp>
        <p:nvSpPr>
          <p:cNvPr id="157" name="Google Shape;157;p24"/>
          <p:cNvSpPr txBox="1">
            <a:spLocks noGrp="1"/>
          </p:cNvSpPr>
          <p:nvPr>
            <p:ph type="ftr" idx="11"/>
          </p:nvPr>
        </p:nvSpPr>
        <p:spPr>
          <a:xfrm>
            <a:off x="2082800" y="4237567"/>
            <a:ext cx="1930500" cy="243600"/>
          </a:xfrm>
          <a:prstGeom prst="rect">
            <a:avLst/>
          </a:prstGeom>
          <a:noFill/>
          <a:ln>
            <a:noFill/>
          </a:ln>
        </p:spPr>
        <p:txBody>
          <a:bodyPr spcFirstLastPara="1" wrap="square" lIns="60975" tIns="30475" rIns="60975" bIns="30475" anchor="ctr" anchorCtr="0">
            <a:noAutofit/>
          </a:bodyPr>
          <a:lstStyle>
            <a:lvl1pPr lvl="0" algn="ctr">
              <a:spcBef>
                <a:spcPts val="0"/>
              </a:spcBef>
              <a:spcAft>
                <a:spcPts val="0"/>
              </a:spcAft>
              <a:buSzPts val="900"/>
              <a:buNone/>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a:endParaRPr/>
          </a:p>
        </p:txBody>
      </p:sp>
      <p:sp>
        <p:nvSpPr>
          <p:cNvPr id="158" name="Google Shape;158;p24"/>
          <p:cNvSpPr txBox="1">
            <a:spLocks noGrp="1"/>
          </p:cNvSpPr>
          <p:nvPr>
            <p:ph type="sldNum" idx="12"/>
          </p:nvPr>
        </p:nvSpPr>
        <p:spPr>
          <a:xfrm>
            <a:off x="4368800" y="4237567"/>
            <a:ext cx="1422300" cy="243600"/>
          </a:xfrm>
          <a:prstGeom prst="rect">
            <a:avLst/>
          </a:prstGeom>
          <a:noFill/>
          <a:ln>
            <a:noFill/>
          </a:ln>
        </p:spPr>
        <p:txBody>
          <a:bodyPr spcFirstLastPara="1" wrap="square" lIns="60975" tIns="30475" rIns="60975" bIns="304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304800" y="183092"/>
            <a:ext cx="5486400" cy="762000"/>
          </a:xfrm>
          <a:prstGeom prst="rect">
            <a:avLst/>
          </a:prstGeom>
          <a:noFill/>
          <a:ln>
            <a:noFill/>
          </a:ln>
        </p:spPr>
        <p:txBody>
          <a:bodyPr spcFirstLastPara="1" wrap="square" lIns="60975" tIns="30475" rIns="60975" bIns="30475" anchor="ctr" anchorCtr="0">
            <a:normAutofit/>
          </a:bodyPr>
          <a:lstStyle>
            <a:lvl1pPr marR="0" lvl="0" algn="ctr">
              <a:spcBef>
                <a:spcPts val="0"/>
              </a:spcBef>
              <a:spcAft>
                <a:spcPts val="0"/>
              </a:spcAft>
              <a:buClr>
                <a:schemeClr val="dk1"/>
              </a:buClr>
              <a:buSzPts val="2900"/>
              <a:buFont typeface="Calibri"/>
              <a:buNone/>
              <a:defRPr sz="2900" b="0" i="0" u="none" strike="noStrike" cap="none">
                <a:solidFill>
                  <a:schemeClr val="dk1"/>
                </a:solidFill>
                <a:latin typeface="Calibri"/>
                <a:ea typeface="Calibri"/>
                <a:cs typeface="Calibri"/>
                <a:sym typeface="Calibri"/>
              </a:defRPr>
            </a:lvl1pPr>
            <a:lvl2pPr lvl="1">
              <a:spcBef>
                <a:spcPts val="0"/>
              </a:spcBef>
              <a:spcAft>
                <a:spcPts val="0"/>
              </a:spcAft>
              <a:buSzPts val="900"/>
              <a:buNone/>
              <a:defRPr sz="1200"/>
            </a:lvl2pPr>
            <a:lvl3pPr lvl="2">
              <a:spcBef>
                <a:spcPts val="0"/>
              </a:spcBef>
              <a:spcAft>
                <a:spcPts val="0"/>
              </a:spcAft>
              <a:buSzPts val="900"/>
              <a:buNone/>
              <a:defRPr sz="1200"/>
            </a:lvl3pPr>
            <a:lvl4pPr lvl="3">
              <a:spcBef>
                <a:spcPts val="0"/>
              </a:spcBef>
              <a:spcAft>
                <a:spcPts val="0"/>
              </a:spcAft>
              <a:buSzPts val="900"/>
              <a:buNone/>
              <a:defRPr sz="1200"/>
            </a:lvl4pPr>
            <a:lvl5pPr lvl="4">
              <a:spcBef>
                <a:spcPts val="0"/>
              </a:spcBef>
              <a:spcAft>
                <a:spcPts val="0"/>
              </a:spcAft>
              <a:buSzPts val="900"/>
              <a:buNone/>
              <a:defRPr sz="1200"/>
            </a:lvl5pPr>
            <a:lvl6pPr lvl="5">
              <a:spcBef>
                <a:spcPts val="0"/>
              </a:spcBef>
              <a:spcAft>
                <a:spcPts val="0"/>
              </a:spcAft>
              <a:buSzPts val="900"/>
              <a:buNone/>
              <a:defRPr sz="1200"/>
            </a:lvl6pPr>
            <a:lvl7pPr lvl="6">
              <a:spcBef>
                <a:spcPts val="0"/>
              </a:spcBef>
              <a:spcAft>
                <a:spcPts val="0"/>
              </a:spcAft>
              <a:buSzPts val="900"/>
              <a:buNone/>
              <a:defRPr sz="1200"/>
            </a:lvl7pPr>
            <a:lvl8pPr lvl="7">
              <a:spcBef>
                <a:spcPts val="0"/>
              </a:spcBef>
              <a:spcAft>
                <a:spcPts val="0"/>
              </a:spcAft>
              <a:buSzPts val="900"/>
              <a:buNone/>
              <a:defRPr sz="1200"/>
            </a:lvl8pPr>
            <a:lvl9pPr lvl="8">
              <a:spcBef>
                <a:spcPts val="0"/>
              </a:spcBef>
              <a:spcAft>
                <a:spcPts val="0"/>
              </a:spcAft>
              <a:buSzPts val="900"/>
              <a:buNone/>
              <a:defRPr sz="1200"/>
            </a:lvl9pPr>
          </a:lstStyle>
          <a:p>
            <a:endParaRPr/>
          </a:p>
        </p:txBody>
      </p:sp>
      <p:sp>
        <p:nvSpPr>
          <p:cNvPr id="86" name="Google Shape;86;p13"/>
          <p:cNvSpPr txBox="1">
            <a:spLocks noGrp="1"/>
          </p:cNvSpPr>
          <p:nvPr>
            <p:ph type="body" idx="1"/>
          </p:nvPr>
        </p:nvSpPr>
        <p:spPr>
          <a:xfrm>
            <a:off x="304800" y="1066800"/>
            <a:ext cx="5486400" cy="3017100"/>
          </a:xfrm>
          <a:prstGeom prst="rect">
            <a:avLst/>
          </a:prstGeom>
          <a:noFill/>
          <a:ln>
            <a:noFill/>
          </a:ln>
        </p:spPr>
        <p:txBody>
          <a:bodyPr spcFirstLastPara="1" wrap="square" lIns="60975" tIns="30475" rIns="60975" bIns="30475" anchor="t" anchorCtr="0">
            <a:normAutofit/>
          </a:bodyPr>
          <a:lstStyle>
            <a:lvl1pPr marL="457200" marR="0" lvl="0" indent="-361950" algn="l">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9250" algn="l">
              <a:spcBef>
                <a:spcPts val="4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2pPr>
            <a:lvl3pPr marL="1371600" marR="0" lvl="2" indent="-330200" algn="l">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3pPr>
            <a:lvl4pPr marL="1828800" marR="0" lvl="3" indent="-311150" algn="l">
              <a:spcBef>
                <a:spcPts val="3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a:spcBef>
                <a:spcPts val="3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1150" algn="l">
              <a:spcBef>
                <a:spcPts val="3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6pPr>
            <a:lvl7pPr marL="3200400" marR="0" lvl="6" indent="-311150" algn="l">
              <a:spcBef>
                <a:spcPts val="3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7pPr>
            <a:lvl8pPr marL="3657600" marR="0" lvl="7" indent="-311150" algn="l">
              <a:spcBef>
                <a:spcPts val="3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8pPr>
            <a:lvl9pPr marL="4114800" marR="0" lvl="8" indent="-311150" algn="l">
              <a:spcBef>
                <a:spcPts val="3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9pPr>
          </a:lstStyle>
          <a:p>
            <a:endParaRPr/>
          </a:p>
        </p:txBody>
      </p:sp>
      <p:sp>
        <p:nvSpPr>
          <p:cNvPr id="87" name="Google Shape;87;p13"/>
          <p:cNvSpPr txBox="1">
            <a:spLocks noGrp="1"/>
          </p:cNvSpPr>
          <p:nvPr>
            <p:ph type="dt" idx="10"/>
          </p:nvPr>
        </p:nvSpPr>
        <p:spPr>
          <a:xfrm>
            <a:off x="304800" y="4237567"/>
            <a:ext cx="1422300" cy="243600"/>
          </a:xfrm>
          <a:prstGeom prst="rect">
            <a:avLst/>
          </a:prstGeom>
          <a:noFill/>
          <a:ln>
            <a:noFill/>
          </a:ln>
        </p:spPr>
        <p:txBody>
          <a:bodyPr spcFirstLastPara="1" wrap="square" lIns="60975" tIns="30475" rIns="60975" bIns="30475" anchor="ctr" anchorCtr="0">
            <a:noAutofit/>
          </a:bodyPr>
          <a:lstStyle>
            <a:lvl1pPr marR="0" lvl="0" algn="l">
              <a:spcBef>
                <a:spcPts val="0"/>
              </a:spcBef>
              <a:spcAft>
                <a:spcPts val="0"/>
              </a:spcAft>
              <a:buSzPts val="900"/>
              <a:buNone/>
              <a:defRPr sz="800" b="0" i="0" u="none" strike="noStrike" cap="none">
                <a:solidFill>
                  <a:srgbClr val="888888"/>
                </a:solidFill>
                <a:latin typeface="Calibri"/>
                <a:ea typeface="Calibri"/>
                <a:cs typeface="Calibri"/>
                <a:sym typeface="Calibri"/>
              </a:defRPr>
            </a:lvl1pPr>
            <a:lvl2pPr marR="0" lvl="1" algn="l">
              <a:spcBef>
                <a:spcPts val="0"/>
              </a:spcBef>
              <a:spcAft>
                <a:spcPts val="0"/>
              </a:spcAft>
              <a:buSzPts val="900"/>
              <a:buNone/>
              <a:defRPr sz="1200" b="0" i="0" u="none" strike="noStrike" cap="none">
                <a:solidFill>
                  <a:schemeClr val="dk1"/>
                </a:solidFill>
                <a:latin typeface="Calibri"/>
                <a:ea typeface="Calibri"/>
                <a:cs typeface="Calibri"/>
                <a:sym typeface="Calibri"/>
              </a:defRPr>
            </a:lvl2pPr>
            <a:lvl3pPr marR="0" lvl="2" algn="l">
              <a:spcBef>
                <a:spcPts val="0"/>
              </a:spcBef>
              <a:spcAft>
                <a:spcPts val="0"/>
              </a:spcAft>
              <a:buSzPts val="900"/>
              <a:buNone/>
              <a:defRPr sz="1200" b="0" i="0" u="none" strike="noStrike" cap="none">
                <a:solidFill>
                  <a:schemeClr val="dk1"/>
                </a:solidFill>
                <a:latin typeface="Calibri"/>
                <a:ea typeface="Calibri"/>
                <a:cs typeface="Calibri"/>
                <a:sym typeface="Calibri"/>
              </a:defRPr>
            </a:lvl3pPr>
            <a:lvl4pPr marR="0" lvl="3" algn="l">
              <a:spcBef>
                <a:spcPts val="0"/>
              </a:spcBef>
              <a:spcAft>
                <a:spcPts val="0"/>
              </a:spcAft>
              <a:buSzPts val="900"/>
              <a:buNone/>
              <a:defRPr sz="1200" b="0" i="0" u="none" strike="noStrike" cap="none">
                <a:solidFill>
                  <a:schemeClr val="dk1"/>
                </a:solidFill>
                <a:latin typeface="Calibri"/>
                <a:ea typeface="Calibri"/>
                <a:cs typeface="Calibri"/>
                <a:sym typeface="Calibri"/>
              </a:defRPr>
            </a:lvl4pPr>
            <a:lvl5pPr marR="0" lvl="4" algn="l">
              <a:spcBef>
                <a:spcPts val="0"/>
              </a:spcBef>
              <a:spcAft>
                <a:spcPts val="0"/>
              </a:spcAft>
              <a:buSzPts val="900"/>
              <a:buNone/>
              <a:defRPr sz="1200" b="0" i="0" u="none" strike="noStrike" cap="none">
                <a:solidFill>
                  <a:schemeClr val="dk1"/>
                </a:solidFill>
                <a:latin typeface="Calibri"/>
                <a:ea typeface="Calibri"/>
                <a:cs typeface="Calibri"/>
                <a:sym typeface="Calibri"/>
              </a:defRPr>
            </a:lvl5pPr>
            <a:lvl6pPr marR="0" lvl="5" algn="l">
              <a:spcBef>
                <a:spcPts val="0"/>
              </a:spcBef>
              <a:spcAft>
                <a:spcPts val="0"/>
              </a:spcAft>
              <a:buSzPts val="900"/>
              <a:buNone/>
              <a:defRPr sz="1200" b="0" i="0" u="none" strike="noStrike" cap="none">
                <a:solidFill>
                  <a:schemeClr val="dk1"/>
                </a:solidFill>
                <a:latin typeface="Calibri"/>
                <a:ea typeface="Calibri"/>
                <a:cs typeface="Calibri"/>
                <a:sym typeface="Calibri"/>
              </a:defRPr>
            </a:lvl6pPr>
            <a:lvl7pPr marR="0" lvl="6" algn="l">
              <a:spcBef>
                <a:spcPts val="0"/>
              </a:spcBef>
              <a:spcAft>
                <a:spcPts val="0"/>
              </a:spcAft>
              <a:buSzPts val="900"/>
              <a:buNone/>
              <a:defRPr sz="1200" b="0" i="0" u="none" strike="noStrike" cap="none">
                <a:solidFill>
                  <a:schemeClr val="dk1"/>
                </a:solidFill>
                <a:latin typeface="Calibri"/>
                <a:ea typeface="Calibri"/>
                <a:cs typeface="Calibri"/>
                <a:sym typeface="Calibri"/>
              </a:defRPr>
            </a:lvl7pPr>
            <a:lvl8pPr marR="0" lvl="7" algn="l">
              <a:spcBef>
                <a:spcPts val="0"/>
              </a:spcBef>
              <a:spcAft>
                <a:spcPts val="0"/>
              </a:spcAft>
              <a:buSzPts val="900"/>
              <a:buNone/>
              <a:defRPr sz="1200" b="0" i="0" u="none" strike="noStrike" cap="none">
                <a:solidFill>
                  <a:schemeClr val="dk1"/>
                </a:solidFill>
                <a:latin typeface="Calibri"/>
                <a:ea typeface="Calibri"/>
                <a:cs typeface="Calibri"/>
                <a:sym typeface="Calibri"/>
              </a:defRPr>
            </a:lvl8pPr>
            <a:lvl9pPr marR="0" lvl="8" algn="l">
              <a:spcBef>
                <a:spcPts val="0"/>
              </a:spcBef>
              <a:spcAft>
                <a:spcPts val="0"/>
              </a:spcAft>
              <a:buSzPts val="900"/>
              <a:buNone/>
              <a:defRPr sz="1200" b="0" i="0" u="none" strike="noStrike" cap="none">
                <a:solidFill>
                  <a:schemeClr val="dk1"/>
                </a:solidFill>
                <a:latin typeface="Calibri"/>
                <a:ea typeface="Calibri"/>
                <a:cs typeface="Calibri"/>
                <a:sym typeface="Calibri"/>
              </a:defRPr>
            </a:lvl9pPr>
          </a:lstStyle>
          <a:p>
            <a:endParaRPr/>
          </a:p>
        </p:txBody>
      </p:sp>
      <p:sp>
        <p:nvSpPr>
          <p:cNvPr id="88" name="Google Shape;88;p13"/>
          <p:cNvSpPr txBox="1">
            <a:spLocks noGrp="1"/>
          </p:cNvSpPr>
          <p:nvPr>
            <p:ph type="ftr" idx="11"/>
          </p:nvPr>
        </p:nvSpPr>
        <p:spPr>
          <a:xfrm>
            <a:off x="2082800" y="4237567"/>
            <a:ext cx="1930500" cy="243600"/>
          </a:xfrm>
          <a:prstGeom prst="rect">
            <a:avLst/>
          </a:prstGeom>
          <a:noFill/>
          <a:ln>
            <a:noFill/>
          </a:ln>
        </p:spPr>
        <p:txBody>
          <a:bodyPr spcFirstLastPara="1" wrap="square" lIns="60975" tIns="30475" rIns="60975" bIns="30475" anchor="ctr" anchorCtr="0">
            <a:noAutofit/>
          </a:bodyPr>
          <a:lstStyle>
            <a:lvl1pPr marR="0" lvl="0" algn="ctr">
              <a:spcBef>
                <a:spcPts val="0"/>
              </a:spcBef>
              <a:spcAft>
                <a:spcPts val="0"/>
              </a:spcAft>
              <a:buSzPts val="900"/>
              <a:buNone/>
              <a:defRPr sz="800" b="0" i="0" u="none" strike="noStrike" cap="none">
                <a:solidFill>
                  <a:srgbClr val="888888"/>
                </a:solidFill>
                <a:latin typeface="Calibri"/>
                <a:ea typeface="Calibri"/>
                <a:cs typeface="Calibri"/>
                <a:sym typeface="Calibri"/>
              </a:defRPr>
            </a:lvl1pPr>
            <a:lvl2pPr marR="0" lvl="1" algn="l">
              <a:spcBef>
                <a:spcPts val="0"/>
              </a:spcBef>
              <a:spcAft>
                <a:spcPts val="0"/>
              </a:spcAft>
              <a:buSzPts val="900"/>
              <a:buNone/>
              <a:defRPr sz="1200" b="0" i="0" u="none" strike="noStrike" cap="none">
                <a:solidFill>
                  <a:schemeClr val="dk1"/>
                </a:solidFill>
                <a:latin typeface="Calibri"/>
                <a:ea typeface="Calibri"/>
                <a:cs typeface="Calibri"/>
                <a:sym typeface="Calibri"/>
              </a:defRPr>
            </a:lvl2pPr>
            <a:lvl3pPr marR="0" lvl="2" algn="l">
              <a:spcBef>
                <a:spcPts val="0"/>
              </a:spcBef>
              <a:spcAft>
                <a:spcPts val="0"/>
              </a:spcAft>
              <a:buSzPts val="900"/>
              <a:buNone/>
              <a:defRPr sz="1200" b="0" i="0" u="none" strike="noStrike" cap="none">
                <a:solidFill>
                  <a:schemeClr val="dk1"/>
                </a:solidFill>
                <a:latin typeface="Calibri"/>
                <a:ea typeface="Calibri"/>
                <a:cs typeface="Calibri"/>
                <a:sym typeface="Calibri"/>
              </a:defRPr>
            </a:lvl3pPr>
            <a:lvl4pPr marR="0" lvl="3" algn="l">
              <a:spcBef>
                <a:spcPts val="0"/>
              </a:spcBef>
              <a:spcAft>
                <a:spcPts val="0"/>
              </a:spcAft>
              <a:buSzPts val="900"/>
              <a:buNone/>
              <a:defRPr sz="1200" b="0" i="0" u="none" strike="noStrike" cap="none">
                <a:solidFill>
                  <a:schemeClr val="dk1"/>
                </a:solidFill>
                <a:latin typeface="Calibri"/>
                <a:ea typeface="Calibri"/>
                <a:cs typeface="Calibri"/>
                <a:sym typeface="Calibri"/>
              </a:defRPr>
            </a:lvl4pPr>
            <a:lvl5pPr marR="0" lvl="4" algn="l">
              <a:spcBef>
                <a:spcPts val="0"/>
              </a:spcBef>
              <a:spcAft>
                <a:spcPts val="0"/>
              </a:spcAft>
              <a:buSzPts val="900"/>
              <a:buNone/>
              <a:defRPr sz="1200" b="0" i="0" u="none" strike="noStrike" cap="none">
                <a:solidFill>
                  <a:schemeClr val="dk1"/>
                </a:solidFill>
                <a:latin typeface="Calibri"/>
                <a:ea typeface="Calibri"/>
                <a:cs typeface="Calibri"/>
                <a:sym typeface="Calibri"/>
              </a:defRPr>
            </a:lvl5pPr>
            <a:lvl6pPr marR="0" lvl="5" algn="l">
              <a:spcBef>
                <a:spcPts val="0"/>
              </a:spcBef>
              <a:spcAft>
                <a:spcPts val="0"/>
              </a:spcAft>
              <a:buSzPts val="900"/>
              <a:buNone/>
              <a:defRPr sz="1200" b="0" i="0" u="none" strike="noStrike" cap="none">
                <a:solidFill>
                  <a:schemeClr val="dk1"/>
                </a:solidFill>
                <a:latin typeface="Calibri"/>
                <a:ea typeface="Calibri"/>
                <a:cs typeface="Calibri"/>
                <a:sym typeface="Calibri"/>
              </a:defRPr>
            </a:lvl6pPr>
            <a:lvl7pPr marR="0" lvl="6" algn="l">
              <a:spcBef>
                <a:spcPts val="0"/>
              </a:spcBef>
              <a:spcAft>
                <a:spcPts val="0"/>
              </a:spcAft>
              <a:buSzPts val="900"/>
              <a:buNone/>
              <a:defRPr sz="1200" b="0" i="0" u="none" strike="noStrike" cap="none">
                <a:solidFill>
                  <a:schemeClr val="dk1"/>
                </a:solidFill>
                <a:latin typeface="Calibri"/>
                <a:ea typeface="Calibri"/>
                <a:cs typeface="Calibri"/>
                <a:sym typeface="Calibri"/>
              </a:defRPr>
            </a:lvl7pPr>
            <a:lvl8pPr marR="0" lvl="7" algn="l">
              <a:spcBef>
                <a:spcPts val="0"/>
              </a:spcBef>
              <a:spcAft>
                <a:spcPts val="0"/>
              </a:spcAft>
              <a:buSzPts val="900"/>
              <a:buNone/>
              <a:defRPr sz="1200" b="0" i="0" u="none" strike="noStrike" cap="none">
                <a:solidFill>
                  <a:schemeClr val="dk1"/>
                </a:solidFill>
                <a:latin typeface="Calibri"/>
                <a:ea typeface="Calibri"/>
                <a:cs typeface="Calibri"/>
                <a:sym typeface="Calibri"/>
              </a:defRPr>
            </a:lvl8pPr>
            <a:lvl9pPr marR="0" lvl="8" algn="l">
              <a:spcBef>
                <a:spcPts val="0"/>
              </a:spcBef>
              <a:spcAft>
                <a:spcPts val="0"/>
              </a:spcAft>
              <a:buSzPts val="900"/>
              <a:buNone/>
              <a:defRPr sz="1200" b="0" i="0" u="none" strike="noStrike" cap="none">
                <a:solidFill>
                  <a:schemeClr val="dk1"/>
                </a:solidFill>
                <a:latin typeface="Calibri"/>
                <a:ea typeface="Calibri"/>
                <a:cs typeface="Calibri"/>
                <a:sym typeface="Calibri"/>
              </a:defRPr>
            </a:lvl9pPr>
          </a:lstStyle>
          <a:p>
            <a:endParaRPr/>
          </a:p>
        </p:txBody>
      </p:sp>
      <p:sp>
        <p:nvSpPr>
          <p:cNvPr id="89" name="Google Shape;89;p13"/>
          <p:cNvSpPr txBox="1">
            <a:spLocks noGrp="1"/>
          </p:cNvSpPr>
          <p:nvPr>
            <p:ph type="sldNum" idx="12"/>
          </p:nvPr>
        </p:nvSpPr>
        <p:spPr>
          <a:xfrm>
            <a:off x="4368800" y="4237567"/>
            <a:ext cx="1422300" cy="243600"/>
          </a:xfrm>
          <a:prstGeom prst="rect">
            <a:avLst/>
          </a:prstGeom>
          <a:noFill/>
          <a:ln>
            <a:noFill/>
          </a:ln>
        </p:spPr>
        <p:txBody>
          <a:bodyPr spcFirstLastPara="1" wrap="square" lIns="60975" tIns="30475" rIns="60975" bIns="30475" anchor="ctr" anchorCtr="0">
            <a:noAutofit/>
          </a:bodyPr>
          <a:lstStyle>
            <a:lvl1pPr marL="0" marR="0" lvl="0" indent="0" algn="r">
              <a:spcBef>
                <a:spcPts val="0"/>
              </a:spcBef>
              <a:buNone/>
              <a:defRPr sz="800" b="0" i="0" u="none" strike="noStrike" cap="none">
                <a:solidFill>
                  <a:srgbClr val="888888"/>
                </a:solidFill>
                <a:latin typeface="Calibri"/>
                <a:ea typeface="Calibri"/>
                <a:cs typeface="Calibri"/>
                <a:sym typeface="Calibri"/>
              </a:defRPr>
            </a:lvl1pPr>
            <a:lvl2pPr marL="0" marR="0" lvl="1" indent="0" algn="r">
              <a:spcBef>
                <a:spcPts val="0"/>
              </a:spcBef>
              <a:buNone/>
              <a:defRPr sz="800" b="0" i="0" u="none" strike="noStrike" cap="none">
                <a:solidFill>
                  <a:srgbClr val="888888"/>
                </a:solidFill>
                <a:latin typeface="Calibri"/>
                <a:ea typeface="Calibri"/>
                <a:cs typeface="Calibri"/>
                <a:sym typeface="Calibri"/>
              </a:defRPr>
            </a:lvl2pPr>
            <a:lvl3pPr marL="0" marR="0" lvl="2" indent="0" algn="r">
              <a:spcBef>
                <a:spcPts val="0"/>
              </a:spcBef>
              <a:buNone/>
              <a:defRPr sz="800" b="0" i="0" u="none" strike="noStrike" cap="none">
                <a:solidFill>
                  <a:srgbClr val="888888"/>
                </a:solidFill>
                <a:latin typeface="Calibri"/>
                <a:ea typeface="Calibri"/>
                <a:cs typeface="Calibri"/>
                <a:sym typeface="Calibri"/>
              </a:defRPr>
            </a:lvl3pPr>
            <a:lvl4pPr marL="0" marR="0" lvl="3" indent="0" algn="r">
              <a:spcBef>
                <a:spcPts val="0"/>
              </a:spcBef>
              <a:buNone/>
              <a:defRPr sz="800" b="0" i="0" u="none" strike="noStrike" cap="none">
                <a:solidFill>
                  <a:srgbClr val="888888"/>
                </a:solidFill>
                <a:latin typeface="Calibri"/>
                <a:ea typeface="Calibri"/>
                <a:cs typeface="Calibri"/>
                <a:sym typeface="Calibri"/>
              </a:defRPr>
            </a:lvl4pPr>
            <a:lvl5pPr marL="0" marR="0" lvl="4" indent="0" algn="r">
              <a:spcBef>
                <a:spcPts val="0"/>
              </a:spcBef>
              <a:buNone/>
              <a:defRPr sz="800" b="0" i="0" u="none" strike="noStrike" cap="none">
                <a:solidFill>
                  <a:srgbClr val="888888"/>
                </a:solidFill>
                <a:latin typeface="Calibri"/>
                <a:ea typeface="Calibri"/>
                <a:cs typeface="Calibri"/>
                <a:sym typeface="Calibri"/>
              </a:defRPr>
            </a:lvl5pPr>
            <a:lvl6pPr marL="0" marR="0" lvl="5" indent="0" algn="r">
              <a:spcBef>
                <a:spcPts val="0"/>
              </a:spcBef>
              <a:buNone/>
              <a:defRPr sz="800" b="0" i="0" u="none" strike="noStrike" cap="none">
                <a:solidFill>
                  <a:srgbClr val="888888"/>
                </a:solidFill>
                <a:latin typeface="Calibri"/>
                <a:ea typeface="Calibri"/>
                <a:cs typeface="Calibri"/>
                <a:sym typeface="Calibri"/>
              </a:defRPr>
            </a:lvl6pPr>
            <a:lvl7pPr marL="0" marR="0" lvl="6" indent="0" algn="r">
              <a:spcBef>
                <a:spcPts val="0"/>
              </a:spcBef>
              <a:buNone/>
              <a:defRPr sz="800" b="0" i="0" u="none" strike="noStrike" cap="none">
                <a:solidFill>
                  <a:srgbClr val="888888"/>
                </a:solidFill>
                <a:latin typeface="Calibri"/>
                <a:ea typeface="Calibri"/>
                <a:cs typeface="Calibri"/>
                <a:sym typeface="Calibri"/>
              </a:defRPr>
            </a:lvl7pPr>
            <a:lvl8pPr marL="0" marR="0" lvl="7" indent="0" algn="r">
              <a:spcBef>
                <a:spcPts val="0"/>
              </a:spcBef>
              <a:buNone/>
              <a:defRPr sz="800" b="0" i="0" u="none" strike="noStrike" cap="none">
                <a:solidFill>
                  <a:srgbClr val="888888"/>
                </a:solidFill>
                <a:latin typeface="Calibri"/>
                <a:ea typeface="Calibri"/>
                <a:cs typeface="Calibri"/>
                <a:sym typeface="Calibri"/>
              </a:defRPr>
            </a:lvl8pPr>
            <a:lvl9pPr marL="0" marR="0" lvl="8" indent="0" algn="r">
              <a:spcBef>
                <a:spcPts val="0"/>
              </a:spcBef>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62"/>
        <p:cNvGrpSpPr/>
        <p:nvPr/>
      </p:nvGrpSpPr>
      <p:grpSpPr>
        <a:xfrm>
          <a:off x="0" y="0"/>
          <a:ext cx="0" cy="0"/>
          <a:chOff x="0" y="0"/>
          <a:chExt cx="0" cy="0"/>
        </a:xfrm>
      </p:grpSpPr>
      <p:grpSp>
        <p:nvGrpSpPr>
          <p:cNvPr id="163" name="Google Shape;163;p25"/>
          <p:cNvGrpSpPr/>
          <p:nvPr/>
        </p:nvGrpSpPr>
        <p:grpSpPr>
          <a:xfrm>
            <a:off x="-242169" y="-1876652"/>
            <a:ext cx="12500983" cy="8778777"/>
            <a:chOff x="0" y="-295275"/>
            <a:chExt cx="4816592" cy="1605629"/>
          </a:xfrm>
        </p:grpSpPr>
        <p:sp>
          <p:nvSpPr>
            <p:cNvPr id="164" name="Google Shape;164;p25"/>
            <p:cNvSpPr/>
            <p:nvPr/>
          </p:nvSpPr>
          <p:spPr>
            <a:xfrm>
              <a:off x="0" y="0"/>
              <a:ext cx="4816592" cy="1310354"/>
            </a:xfrm>
            <a:custGeom>
              <a:avLst/>
              <a:gdLst/>
              <a:ahLst/>
              <a:cxnLst/>
              <a:rect l="l" t="t" r="r" b="b"/>
              <a:pathLst>
                <a:path w="4816592" h="1310354" extrusionOk="0">
                  <a:moveTo>
                    <a:pt x="0" y="0"/>
                  </a:moveTo>
                  <a:lnTo>
                    <a:pt x="4816592" y="0"/>
                  </a:lnTo>
                  <a:lnTo>
                    <a:pt x="4816592" y="1310354"/>
                  </a:lnTo>
                  <a:lnTo>
                    <a:pt x="0" y="1310354"/>
                  </a:lnTo>
                  <a:close/>
                </a:path>
              </a:pathLst>
            </a:custGeom>
            <a:solidFill>
              <a:srgbClr val="F7F3F2"/>
            </a:solidFill>
            <a:ln>
              <a:noFill/>
            </a:ln>
          </p:spPr>
          <p:txBody>
            <a:bodyPr/>
            <a:lstStyle/>
            <a:p>
              <a:endParaRPr lang="en-IN">
                <a:latin typeface="Georgia" panose="02040502050405020303" pitchFamily="18" charset="0"/>
              </a:endParaRPr>
            </a:p>
          </p:txBody>
        </p:sp>
        <p:sp>
          <p:nvSpPr>
            <p:cNvPr id="165" name="Google Shape;165;p25"/>
            <p:cNvSpPr txBox="1"/>
            <p:nvPr/>
          </p:nvSpPr>
          <p:spPr>
            <a:xfrm>
              <a:off x="0" y="-295275"/>
              <a:ext cx="4816500" cy="1605600"/>
            </a:xfrm>
            <a:prstGeom prst="rect">
              <a:avLst/>
            </a:prstGeom>
            <a:noFill/>
            <a:ln>
              <a:noFill/>
            </a:ln>
          </p:spPr>
          <p:txBody>
            <a:bodyPr spcFirstLastPara="1" wrap="square" lIns="33875" tIns="33875" rIns="33875" bIns="33875" anchor="ctr" anchorCtr="0">
              <a:noAutofit/>
            </a:bodyPr>
            <a:lstStyle/>
            <a:p>
              <a:pPr marL="0" marR="0" lvl="0" indent="0" algn="ctr" rtl="0">
                <a:lnSpc>
                  <a:spcPct val="322833"/>
                </a:lnSpc>
                <a:spcBef>
                  <a:spcPts val="0"/>
                </a:spcBef>
                <a:spcAft>
                  <a:spcPts val="0"/>
                </a:spcAft>
                <a:buNone/>
              </a:pPr>
              <a:endParaRPr sz="1200" b="0" i="0" u="none" strike="noStrike" cap="none">
                <a:solidFill>
                  <a:schemeClr val="dk1"/>
                </a:solidFill>
                <a:latin typeface="Georgia" panose="02040502050405020303" pitchFamily="18" charset="0"/>
                <a:ea typeface="Calibri"/>
                <a:cs typeface="Calibri"/>
                <a:sym typeface="Calibri"/>
              </a:endParaRPr>
            </a:p>
          </p:txBody>
        </p:sp>
      </p:grpSp>
      <p:sp>
        <p:nvSpPr>
          <p:cNvPr id="166" name="Google Shape;166;p25"/>
          <p:cNvSpPr/>
          <p:nvPr/>
        </p:nvSpPr>
        <p:spPr>
          <a:xfrm rot="741922">
            <a:off x="5206687" y="-1043000"/>
            <a:ext cx="7894488" cy="4033366"/>
          </a:xfrm>
          <a:custGeom>
            <a:avLst/>
            <a:gdLst/>
            <a:ahLst/>
            <a:cxnLst/>
            <a:rect l="l" t="t" r="r" b="b"/>
            <a:pathLst>
              <a:path w="11863616" h="6061230" extrusionOk="0">
                <a:moveTo>
                  <a:pt x="0" y="0"/>
                </a:moveTo>
                <a:lnTo>
                  <a:pt x="11863616" y="0"/>
                </a:lnTo>
                <a:lnTo>
                  <a:pt x="11863616" y="6061230"/>
                </a:lnTo>
                <a:lnTo>
                  <a:pt x="0" y="6061230"/>
                </a:lnTo>
                <a:lnTo>
                  <a:pt x="0" y="0"/>
                </a:lnTo>
                <a:close/>
              </a:path>
            </a:pathLst>
          </a:custGeom>
          <a:blipFill rotWithShape="1">
            <a:blip r:embed="rId3">
              <a:alphaModFix amt="33000"/>
            </a:blip>
            <a:stretch>
              <a:fillRect/>
            </a:stretch>
          </a:blipFill>
          <a:ln>
            <a:noFill/>
          </a:ln>
        </p:spPr>
        <p:txBody>
          <a:bodyPr/>
          <a:lstStyle/>
          <a:p>
            <a:endParaRPr lang="en-IN">
              <a:latin typeface="Georgia" panose="02040502050405020303" pitchFamily="18" charset="0"/>
            </a:endParaRPr>
          </a:p>
        </p:txBody>
      </p:sp>
      <p:sp>
        <p:nvSpPr>
          <p:cNvPr id="167" name="Google Shape;167;p25"/>
          <p:cNvSpPr txBox="1"/>
          <p:nvPr/>
        </p:nvSpPr>
        <p:spPr>
          <a:xfrm>
            <a:off x="6547541" y="1404661"/>
            <a:ext cx="5711034" cy="1292662"/>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US" sz="2800" dirty="0">
                <a:latin typeface="Georgia" panose="02040502050405020303" pitchFamily="18" charset="0"/>
              </a:rPr>
              <a:t>Predicting Team Wins in Basketball Using Statistical Models</a:t>
            </a:r>
          </a:p>
          <a:p>
            <a:pPr marL="0" lvl="0" indent="0" algn="l" rtl="0">
              <a:spcBef>
                <a:spcPts val="0"/>
              </a:spcBef>
              <a:spcAft>
                <a:spcPts val="0"/>
              </a:spcAft>
              <a:buClr>
                <a:schemeClr val="dk1"/>
              </a:buClr>
              <a:buFont typeface="Arial"/>
              <a:buNone/>
            </a:pPr>
            <a:r>
              <a:rPr lang="en-US" dirty="0">
                <a:latin typeface="Georgia" panose="02040502050405020303" pitchFamily="18" charset="0"/>
              </a:rPr>
              <a:t> </a:t>
            </a:r>
          </a:p>
          <a:p>
            <a:pPr marL="0" lvl="0" indent="0" algn="l" rtl="0">
              <a:spcBef>
                <a:spcPts val="0"/>
              </a:spcBef>
              <a:spcAft>
                <a:spcPts val="0"/>
              </a:spcAft>
              <a:buClr>
                <a:schemeClr val="dk1"/>
              </a:buClr>
              <a:buFont typeface="Arial"/>
              <a:buNone/>
            </a:pPr>
            <a:r>
              <a:rPr lang="en-US" i="1" dirty="0">
                <a:latin typeface="Georgia" panose="02040502050405020303" pitchFamily="18" charset="0"/>
              </a:rPr>
              <a:t>        A Data-Driven Approach to Understanding Team Performance</a:t>
            </a:r>
            <a:endParaRPr sz="1100" i="1" dirty="0">
              <a:latin typeface="Georgia" panose="02040502050405020303" pitchFamily="18" charset="0"/>
              <a:ea typeface="Ubuntu"/>
              <a:cs typeface="Ubuntu"/>
              <a:sym typeface="Ubuntu"/>
            </a:endParaRPr>
          </a:p>
        </p:txBody>
      </p:sp>
      <p:sp>
        <p:nvSpPr>
          <p:cNvPr id="168" name="Google Shape;168;p25"/>
          <p:cNvSpPr/>
          <p:nvPr/>
        </p:nvSpPr>
        <p:spPr>
          <a:xfrm>
            <a:off x="-154475" y="503200"/>
            <a:ext cx="6882916" cy="5238750"/>
          </a:xfrm>
          <a:custGeom>
            <a:avLst/>
            <a:gdLst/>
            <a:ahLst/>
            <a:cxnLst/>
            <a:rect l="l" t="t" r="r" b="b"/>
            <a:pathLst>
              <a:path w="1223086" h="698500" extrusionOk="0">
                <a:moveTo>
                  <a:pt x="1223086" y="349250"/>
                </a:moveTo>
                <a:lnTo>
                  <a:pt x="1019886" y="698500"/>
                </a:lnTo>
                <a:lnTo>
                  <a:pt x="203200" y="698500"/>
                </a:lnTo>
                <a:lnTo>
                  <a:pt x="0" y="349250"/>
                </a:lnTo>
                <a:lnTo>
                  <a:pt x="203200" y="0"/>
                </a:lnTo>
                <a:lnTo>
                  <a:pt x="1019886" y="0"/>
                </a:lnTo>
                <a:lnTo>
                  <a:pt x="1223086" y="349250"/>
                </a:lnTo>
                <a:close/>
              </a:path>
            </a:pathLst>
          </a:custGeom>
          <a:blipFill rotWithShape="1">
            <a:blip r:embed="rId4">
              <a:alphaModFix/>
            </a:blip>
            <a:stretch>
              <a:fillRect t="-8369" b="-8358"/>
            </a:stretch>
          </a:blipFill>
          <a:ln>
            <a:noFill/>
          </a:ln>
        </p:spPr>
        <p:txBody>
          <a:bodyPr/>
          <a:lstStyle/>
          <a:p>
            <a:endParaRPr lang="en-IN">
              <a:latin typeface="Georgia" panose="02040502050405020303" pitchFamily="18" charset="0"/>
            </a:endParaRPr>
          </a:p>
        </p:txBody>
      </p:sp>
      <p:sp>
        <p:nvSpPr>
          <p:cNvPr id="169" name="Google Shape;169;p25"/>
          <p:cNvSpPr txBox="1"/>
          <p:nvPr/>
        </p:nvSpPr>
        <p:spPr>
          <a:xfrm>
            <a:off x="6912875" y="3539807"/>
            <a:ext cx="5345700" cy="8925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Georgia" panose="02040502050405020303" pitchFamily="18" charset="0"/>
                <a:ea typeface="Montserrat"/>
                <a:cs typeface="Montserrat"/>
                <a:sym typeface="Montserrat"/>
              </a:rPr>
              <a:t>Sarthak Sunil Dhanke</a:t>
            </a:r>
          </a:p>
          <a:p>
            <a:pPr marL="0" marR="0" lvl="0" indent="0" algn="l" rtl="0">
              <a:spcBef>
                <a:spcPts val="0"/>
              </a:spcBef>
              <a:spcAft>
                <a:spcPts val="0"/>
              </a:spcAft>
              <a:buNone/>
            </a:pPr>
            <a:endParaRPr lang="en-US" sz="1800" dirty="0">
              <a:solidFill>
                <a:schemeClr val="dk1"/>
              </a:solidFill>
              <a:latin typeface="Georgia" panose="02040502050405020303" pitchFamily="18" charset="0"/>
              <a:ea typeface="Montserrat"/>
              <a:cs typeface="Montserrat"/>
              <a:sym typeface="Montserrat"/>
            </a:endParaRPr>
          </a:p>
          <a:p>
            <a:pPr marL="0" marR="0" lvl="0" indent="0" algn="l" rtl="0">
              <a:spcBef>
                <a:spcPts val="0"/>
              </a:spcBef>
              <a:spcAft>
                <a:spcPts val="0"/>
              </a:spcAft>
              <a:buNone/>
            </a:pPr>
            <a:r>
              <a:rPr lang="en-US" dirty="0">
                <a:solidFill>
                  <a:schemeClr val="dk1"/>
                </a:solidFill>
                <a:latin typeface="Georgia" panose="02040502050405020303" pitchFamily="18" charset="0"/>
                <a:ea typeface="Montserrat"/>
                <a:cs typeface="Montserrat"/>
                <a:sym typeface="Montserrat"/>
              </a:rPr>
              <a:t>15 Dec 2024</a:t>
            </a:r>
            <a:endParaRPr dirty="0">
              <a:solidFill>
                <a:schemeClr val="dk1"/>
              </a:solidFill>
              <a:latin typeface="Georgia" panose="02040502050405020303" pitchFamily="18" charset="0"/>
              <a:ea typeface="Montserrat"/>
              <a:cs typeface="Montserrat"/>
              <a:sym typeface="Montserrat"/>
            </a:endParaRPr>
          </a:p>
        </p:txBody>
      </p:sp>
      <p:pic>
        <p:nvPicPr>
          <p:cNvPr id="170" name="Google Shape;170;p25" descr="Basketball with solid fill"/>
          <p:cNvPicPr preferRelativeResize="0"/>
          <p:nvPr/>
        </p:nvPicPr>
        <p:blipFill rotWithShape="1">
          <a:blip r:embed="rId5">
            <a:alphaModFix amt="78000"/>
          </a:blip>
          <a:srcRect/>
          <a:stretch/>
        </p:blipFill>
        <p:spPr>
          <a:xfrm>
            <a:off x="11277610" y="5943609"/>
            <a:ext cx="914400" cy="914400"/>
          </a:xfrm>
          <a:prstGeom prst="rect">
            <a:avLst/>
          </a:prstGeom>
          <a:noFill/>
          <a:ln>
            <a:noFill/>
          </a:ln>
        </p:spPr>
      </p:pic>
      <p:sp>
        <p:nvSpPr>
          <p:cNvPr id="172" name="Google Shape;172;p25"/>
          <p:cNvSpPr txBox="1">
            <a:spLocks noGrp="1"/>
          </p:cNvSpPr>
          <p:nvPr>
            <p:ph type="sldNum" idx="12"/>
          </p:nvPr>
        </p:nvSpPr>
        <p:spPr>
          <a:xfrm>
            <a:off x="9603300" y="6719575"/>
            <a:ext cx="2743200" cy="365100"/>
          </a:xfrm>
          <a:prstGeom prst="rect">
            <a:avLst/>
          </a:prstGeom>
        </p:spPr>
        <p:txBody>
          <a:bodyPr spcFirstLastPara="1" wrap="square" lIns="60975" tIns="30475" rIns="60975" bIns="30475" anchor="ctr" anchorCtr="0">
            <a:noAutofit/>
          </a:bodyPr>
          <a:lstStyle/>
          <a:p>
            <a:pPr marL="0" lvl="0" indent="0" algn="r" rtl="0">
              <a:spcBef>
                <a:spcPts val="0"/>
              </a:spcBef>
              <a:spcAft>
                <a:spcPts val="0"/>
              </a:spcAft>
              <a:buClr>
                <a:srgbClr val="000000"/>
              </a:buClr>
              <a:buFont typeface="Arial"/>
              <a:buNone/>
            </a:pPr>
            <a:r>
              <a:rPr lang="en-US" sz="1200">
                <a:latin typeface="Georgia" panose="02040502050405020303" pitchFamily="18" charset="0"/>
              </a:rPr>
              <a:t>1</a:t>
            </a:r>
            <a:endParaRPr>
              <a:latin typeface="Georgia" panose="020405020504050203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3F2"/>
        </a:solidFill>
        <a:effectLst/>
      </p:bgPr>
    </p:bg>
    <p:spTree>
      <p:nvGrpSpPr>
        <p:cNvPr id="1" name="Shape 539"/>
        <p:cNvGrpSpPr/>
        <p:nvPr/>
      </p:nvGrpSpPr>
      <p:grpSpPr>
        <a:xfrm>
          <a:off x="0" y="0"/>
          <a:ext cx="0" cy="0"/>
          <a:chOff x="0" y="0"/>
          <a:chExt cx="0" cy="0"/>
        </a:xfrm>
      </p:grpSpPr>
      <p:pic>
        <p:nvPicPr>
          <p:cNvPr id="540" name="Google Shape;540;p54" descr="Basketball with solid fill"/>
          <p:cNvPicPr preferRelativeResize="0"/>
          <p:nvPr/>
        </p:nvPicPr>
        <p:blipFill rotWithShape="1">
          <a:blip r:embed="rId3">
            <a:alphaModFix amt="78000"/>
          </a:blip>
          <a:srcRect/>
          <a:stretch/>
        </p:blipFill>
        <p:spPr>
          <a:xfrm>
            <a:off x="11173035" y="5805184"/>
            <a:ext cx="914400" cy="914400"/>
          </a:xfrm>
          <a:prstGeom prst="rect">
            <a:avLst/>
          </a:prstGeom>
          <a:noFill/>
          <a:ln>
            <a:noFill/>
          </a:ln>
        </p:spPr>
      </p:pic>
      <p:sp>
        <p:nvSpPr>
          <p:cNvPr id="541" name="Google Shape;541;p54"/>
          <p:cNvSpPr txBox="1"/>
          <p:nvPr/>
        </p:nvSpPr>
        <p:spPr>
          <a:xfrm>
            <a:off x="345250" y="196025"/>
            <a:ext cx="11740200" cy="710964"/>
          </a:xfrm>
          <a:prstGeom prst="rect">
            <a:avLst/>
          </a:prstGeom>
          <a:noFill/>
          <a:ln>
            <a:noFill/>
          </a:ln>
        </p:spPr>
        <p:txBody>
          <a:bodyPr spcFirstLastPara="1" wrap="square" lIns="0" tIns="0" rIns="0" bIns="0" anchor="t" anchorCtr="0">
            <a:spAutoFit/>
          </a:bodyPr>
          <a:lstStyle/>
          <a:p>
            <a:pPr marL="0" marR="0" lvl="0" indent="0" algn="l" rtl="0">
              <a:lnSpc>
                <a:spcPct val="139987"/>
              </a:lnSpc>
              <a:spcBef>
                <a:spcPts val="0"/>
              </a:spcBef>
              <a:spcAft>
                <a:spcPts val="0"/>
              </a:spcAft>
              <a:buNone/>
            </a:pPr>
            <a:r>
              <a:rPr lang="en-US" sz="3300">
                <a:latin typeface="Georgia" panose="02040502050405020303" pitchFamily="18" charset="0"/>
                <a:ea typeface="Ubuntu"/>
                <a:cs typeface="Ubuntu"/>
                <a:sym typeface="Ubuntu"/>
              </a:rPr>
              <a:t>Normality of Residuals</a:t>
            </a:r>
            <a:endParaRPr sz="1200">
              <a:latin typeface="Georgia" panose="02040502050405020303" pitchFamily="18" charset="0"/>
            </a:endParaRPr>
          </a:p>
        </p:txBody>
      </p:sp>
      <p:sp>
        <p:nvSpPr>
          <p:cNvPr id="542" name="Google Shape;542;p54"/>
          <p:cNvSpPr txBox="1"/>
          <p:nvPr/>
        </p:nvSpPr>
        <p:spPr>
          <a:xfrm>
            <a:off x="7110825" y="1562750"/>
            <a:ext cx="4860000" cy="4382700"/>
          </a:xfrm>
          <a:prstGeom prst="rect">
            <a:avLst/>
          </a:prstGeom>
          <a:noFill/>
          <a:ln>
            <a:noFill/>
          </a:ln>
        </p:spPr>
        <p:txBody>
          <a:bodyPr spcFirstLastPara="1" wrap="square" lIns="91425" tIns="91425" rIns="91425" bIns="91425" anchor="t" anchorCtr="0">
            <a:noAutofit/>
          </a:bodyPr>
          <a:lstStyle/>
          <a:p>
            <a:pPr marL="285750" lvl="0" indent="-171450" algn="l" rtl="0">
              <a:spcBef>
                <a:spcPts val="0"/>
              </a:spcBef>
              <a:spcAft>
                <a:spcPts val="0"/>
              </a:spcAft>
              <a:buClr>
                <a:schemeClr val="dk1"/>
              </a:buClr>
              <a:buSzPts val="2800"/>
              <a:buNone/>
            </a:pPr>
            <a:r>
              <a:rPr lang="en-US" sz="1500">
                <a:solidFill>
                  <a:schemeClr val="dk1"/>
                </a:solidFill>
                <a:latin typeface="Georgia" panose="02040502050405020303" pitchFamily="18" charset="0"/>
              </a:rPr>
              <a:t>   </a:t>
            </a:r>
            <a:r>
              <a:rPr lang="en-US" sz="1500">
                <a:solidFill>
                  <a:schemeClr val="dk1"/>
                </a:solidFill>
                <a:latin typeface="Georgia" panose="02040502050405020303" pitchFamily="18" charset="0"/>
                <a:ea typeface="Montserrat"/>
                <a:cs typeface="Montserrat"/>
                <a:sym typeface="Montserrat"/>
              </a:rPr>
              <a:t>Since the points lie close to the straight line,usually with a slope of 1, implying that the quantiles of the residuals are consistent with the quantiles of a normal distribution. Therefore, we can conclude that the residuals are </a:t>
            </a:r>
            <a:r>
              <a:rPr lang="en-US" sz="1500" b="1">
                <a:solidFill>
                  <a:schemeClr val="dk1"/>
                </a:solidFill>
                <a:latin typeface="Georgia" panose="02040502050405020303" pitchFamily="18" charset="0"/>
                <a:ea typeface="Montserrat"/>
                <a:cs typeface="Montserrat"/>
                <a:sym typeface="Montserrat"/>
              </a:rPr>
              <a:t>normally distributed</a:t>
            </a:r>
            <a:r>
              <a:rPr lang="en-US" sz="1500">
                <a:solidFill>
                  <a:schemeClr val="dk1"/>
                </a:solidFill>
                <a:latin typeface="Georgia" panose="02040502050405020303" pitchFamily="18" charset="0"/>
                <a:ea typeface="Montserrat"/>
                <a:cs typeface="Montserrat"/>
                <a:sym typeface="Montserrat"/>
              </a:rPr>
              <a:t>.</a:t>
            </a:r>
            <a:endParaRPr sz="1500">
              <a:solidFill>
                <a:schemeClr val="dk1"/>
              </a:solidFill>
              <a:latin typeface="Georgia" panose="02040502050405020303" pitchFamily="18" charset="0"/>
              <a:ea typeface="Montserrat"/>
              <a:cs typeface="Montserrat"/>
              <a:sym typeface="Montserrat"/>
            </a:endParaRPr>
          </a:p>
          <a:p>
            <a:pPr marL="285750" lvl="0" indent="-171450" algn="l" rtl="0">
              <a:spcBef>
                <a:spcPts val="0"/>
              </a:spcBef>
              <a:spcAft>
                <a:spcPts val="0"/>
              </a:spcAft>
              <a:buClr>
                <a:schemeClr val="dk1"/>
              </a:buClr>
              <a:buSzPts val="2800"/>
              <a:buNone/>
            </a:pPr>
            <a:endParaRPr sz="1500">
              <a:solidFill>
                <a:schemeClr val="dk1"/>
              </a:solidFill>
              <a:latin typeface="Georgia" panose="02040502050405020303" pitchFamily="18" charset="0"/>
              <a:ea typeface="Montserrat"/>
              <a:cs typeface="Montserrat"/>
              <a:sym typeface="Montserrat"/>
            </a:endParaRPr>
          </a:p>
          <a:p>
            <a:pPr marL="285750" lvl="0" indent="-171450" algn="l" rtl="0">
              <a:spcBef>
                <a:spcPts val="0"/>
              </a:spcBef>
              <a:spcAft>
                <a:spcPts val="0"/>
              </a:spcAft>
              <a:buClr>
                <a:schemeClr val="dk1"/>
              </a:buClr>
              <a:buSzPts val="2800"/>
              <a:buNone/>
            </a:pPr>
            <a:endParaRPr sz="1500">
              <a:solidFill>
                <a:schemeClr val="dk1"/>
              </a:solidFill>
              <a:latin typeface="Georgia" panose="02040502050405020303" pitchFamily="18" charset="0"/>
              <a:ea typeface="Montserrat"/>
              <a:cs typeface="Montserrat"/>
              <a:sym typeface="Montserrat"/>
            </a:endParaRPr>
          </a:p>
          <a:p>
            <a:pPr marL="285750" lvl="0" indent="-171450" algn="l" rtl="0">
              <a:spcBef>
                <a:spcPts val="0"/>
              </a:spcBef>
              <a:spcAft>
                <a:spcPts val="0"/>
              </a:spcAft>
              <a:buClr>
                <a:schemeClr val="dk1"/>
              </a:buClr>
              <a:buSzPts val="2800"/>
              <a:buNone/>
            </a:pPr>
            <a:r>
              <a:rPr lang="en-US" sz="1500">
                <a:solidFill>
                  <a:schemeClr val="dk1"/>
                </a:solidFill>
                <a:latin typeface="Georgia" panose="02040502050405020303" pitchFamily="18" charset="0"/>
                <a:ea typeface="Montserrat"/>
                <a:cs typeface="Montserrat"/>
                <a:sym typeface="Montserrat"/>
              </a:rPr>
              <a:t>   </a:t>
            </a:r>
            <a:r>
              <a:rPr lang="en-US" sz="1500" b="1">
                <a:solidFill>
                  <a:schemeClr val="dk1"/>
                </a:solidFill>
                <a:latin typeface="Georgia" panose="02040502050405020303" pitchFamily="18" charset="0"/>
                <a:ea typeface="Montserrat"/>
                <a:cs typeface="Montserrat"/>
                <a:sym typeface="Montserrat"/>
              </a:rPr>
              <a:t>Shapiro-Wilk Test</a:t>
            </a:r>
            <a:endParaRPr sz="1500" b="1">
              <a:solidFill>
                <a:schemeClr val="dk1"/>
              </a:solidFill>
              <a:latin typeface="Georgia" panose="02040502050405020303" pitchFamily="18" charset="0"/>
              <a:ea typeface="Montserrat"/>
              <a:cs typeface="Montserrat"/>
              <a:sym typeface="Montserrat"/>
            </a:endParaRPr>
          </a:p>
          <a:p>
            <a:pPr marL="285750" lvl="0" indent="-171450" algn="l" rtl="0">
              <a:spcBef>
                <a:spcPts val="0"/>
              </a:spcBef>
              <a:spcAft>
                <a:spcPts val="0"/>
              </a:spcAft>
              <a:buClr>
                <a:schemeClr val="dk1"/>
              </a:buClr>
              <a:buSzPts val="2800"/>
              <a:buNone/>
            </a:pPr>
            <a:r>
              <a:rPr lang="en-US" sz="1050" i="1">
                <a:solidFill>
                  <a:schemeClr val="dk1"/>
                </a:solidFill>
                <a:latin typeface="Georgia" panose="02040502050405020303" pitchFamily="18" charset="0"/>
                <a:ea typeface="Montserrat"/>
                <a:cs typeface="Montserrat"/>
                <a:sym typeface="Montserrat"/>
              </a:rPr>
              <a:t>    Used to test the null hypothesis that the data follows a normal distribution</a:t>
            </a:r>
            <a:endParaRPr sz="1050" i="1">
              <a:solidFill>
                <a:schemeClr val="dk1"/>
              </a:solidFill>
              <a:latin typeface="Georgia" panose="02040502050405020303" pitchFamily="18" charset="0"/>
              <a:ea typeface="Montserrat"/>
              <a:cs typeface="Montserrat"/>
              <a:sym typeface="Montserrat"/>
            </a:endParaRPr>
          </a:p>
          <a:p>
            <a:pPr marL="285750" lvl="0" indent="-171450" algn="l" rtl="0">
              <a:spcBef>
                <a:spcPts val="0"/>
              </a:spcBef>
              <a:spcAft>
                <a:spcPts val="0"/>
              </a:spcAft>
              <a:buClr>
                <a:schemeClr val="dk1"/>
              </a:buClr>
              <a:buSzPts val="2800"/>
              <a:buNone/>
            </a:pPr>
            <a:endParaRPr sz="1050" i="1">
              <a:solidFill>
                <a:schemeClr val="dk1"/>
              </a:solidFill>
              <a:latin typeface="Georgia" panose="02040502050405020303" pitchFamily="18" charset="0"/>
              <a:ea typeface="Montserrat"/>
              <a:cs typeface="Montserrat"/>
              <a:sym typeface="Montserrat"/>
            </a:endParaRPr>
          </a:p>
          <a:p>
            <a:pPr marL="285750" lvl="0" indent="-171450" algn="l" rtl="0">
              <a:spcBef>
                <a:spcPts val="0"/>
              </a:spcBef>
              <a:spcAft>
                <a:spcPts val="0"/>
              </a:spcAft>
              <a:buClr>
                <a:schemeClr val="dk1"/>
              </a:buClr>
              <a:buSzPts val="2800"/>
              <a:buNone/>
            </a:pPr>
            <a:r>
              <a:rPr lang="en-US" sz="950" i="1">
                <a:solidFill>
                  <a:schemeClr val="dk1"/>
                </a:solidFill>
                <a:latin typeface="Georgia" panose="02040502050405020303" pitchFamily="18" charset="0"/>
                <a:ea typeface="Montserrat"/>
                <a:cs typeface="Montserrat"/>
                <a:sym typeface="Montserrat"/>
              </a:rPr>
              <a:t>  </a:t>
            </a:r>
            <a:r>
              <a:rPr lang="en-US" i="1">
                <a:solidFill>
                  <a:schemeClr val="dk1"/>
                </a:solidFill>
                <a:latin typeface="Georgia" panose="02040502050405020303" pitchFamily="18" charset="0"/>
                <a:ea typeface="Montserrat"/>
                <a:cs typeface="Montserrat"/>
                <a:sym typeface="Montserrat"/>
              </a:rPr>
              <a:t>  Statistic = 0.99908</a:t>
            </a:r>
            <a:endParaRPr i="1">
              <a:solidFill>
                <a:schemeClr val="dk1"/>
              </a:solidFill>
              <a:latin typeface="Georgia" panose="02040502050405020303" pitchFamily="18" charset="0"/>
              <a:ea typeface="Montserrat"/>
              <a:cs typeface="Montserrat"/>
              <a:sym typeface="Montserrat"/>
            </a:endParaRPr>
          </a:p>
          <a:p>
            <a:pPr marL="285750" lvl="0" indent="-171450" algn="l" rtl="0">
              <a:spcBef>
                <a:spcPts val="0"/>
              </a:spcBef>
              <a:spcAft>
                <a:spcPts val="0"/>
              </a:spcAft>
              <a:buClr>
                <a:schemeClr val="dk1"/>
              </a:buClr>
              <a:buSzPts val="2800"/>
              <a:buNone/>
            </a:pPr>
            <a:r>
              <a:rPr lang="en-US" i="1">
                <a:solidFill>
                  <a:schemeClr val="dk1"/>
                </a:solidFill>
                <a:latin typeface="Georgia" panose="02040502050405020303" pitchFamily="18" charset="0"/>
                <a:ea typeface="Montserrat"/>
                <a:cs typeface="Montserrat"/>
                <a:sym typeface="Montserrat"/>
              </a:rPr>
              <a:t>    this value is very close to 1 which suggests that the data is normally distributed.</a:t>
            </a:r>
            <a:endParaRPr i="1">
              <a:solidFill>
                <a:schemeClr val="dk1"/>
              </a:solidFill>
              <a:latin typeface="Georgia" panose="02040502050405020303" pitchFamily="18" charset="0"/>
              <a:ea typeface="Montserrat"/>
              <a:cs typeface="Montserrat"/>
              <a:sym typeface="Montserrat"/>
            </a:endParaRPr>
          </a:p>
          <a:p>
            <a:pPr marL="0" lvl="0" indent="0" algn="l" rtl="0">
              <a:lnSpc>
                <a:spcPct val="115000"/>
              </a:lnSpc>
              <a:spcBef>
                <a:spcPts val="1100"/>
              </a:spcBef>
              <a:spcAft>
                <a:spcPts val="0"/>
              </a:spcAft>
              <a:buNone/>
            </a:pPr>
            <a:r>
              <a:rPr lang="en-US" i="1">
                <a:solidFill>
                  <a:schemeClr val="dk1"/>
                </a:solidFill>
                <a:latin typeface="Georgia" panose="02040502050405020303" pitchFamily="18" charset="0"/>
                <a:ea typeface="Montserrat"/>
                <a:cs typeface="Montserrat"/>
                <a:sym typeface="Montserrat"/>
              </a:rPr>
              <a:t>       p-value = 0.84366</a:t>
            </a:r>
            <a:endParaRPr sz="1050">
              <a:solidFill>
                <a:schemeClr val="dk1"/>
              </a:solidFill>
              <a:latin typeface="Georgia" panose="02040502050405020303" pitchFamily="18" charset="0"/>
              <a:ea typeface="Montserrat"/>
              <a:cs typeface="Montserrat"/>
              <a:sym typeface="Montserrat"/>
            </a:endParaRPr>
          </a:p>
          <a:p>
            <a:pPr marL="285750" lvl="0" indent="-171450" algn="l" rtl="0">
              <a:spcBef>
                <a:spcPts val="1100"/>
              </a:spcBef>
              <a:spcAft>
                <a:spcPts val="0"/>
              </a:spcAft>
              <a:buClr>
                <a:schemeClr val="dk1"/>
              </a:buClr>
              <a:buSzPts val="2800"/>
              <a:buNone/>
            </a:pPr>
            <a:r>
              <a:rPr lang="en-US" sz="1500">
                <a:solidFill>
                  <a:schemeClr val="dk1"/>
                </a:solidFill>
                <a:latin typeface="Georgia" panose="02040502050405020303" pitchFamily="18" charset="0"/>
                <a:ea typeface="Montserrat"/>
                <a:cs typeface="Montserrat"/>
                <a:sym typeface="Montserrat"/>
              </a:rPr>
              <a:t>    Since the p-value is greater than 0.05, we fail to reject the null hypothesis. This suggests that the residuals from the model are normally distributed.</a:t>
            </a:r>
            <a:r>
              <a:rPr lang="en-US" sz="1050">
                <a:solidFill>
                  <a:schemeClr val="dk1"/>
                </a:solidFill>
                <a:highlight>
                  <a:srgbClr val="FFFFFF"/>
                </a:highlight>
                <a:latin typeface="Georgia" panose="02040502050405020303" pitchFamily="18" charset="0"/>
              </a:rPr>
              <a:t> </a:t>
            </a:r>
            <a:endParaRPr sz="1050">
              <a:solidFill>
                <a:schemeClr val="dk1"/>
              </a:solidFill>
              <a:latin typeface="Georgia" panose="02040502050405020303" pitchFamily="18" charset="0"/>
              <a:ea typeface="Ubuntu"/>
              <a:cs typeface="Ubuntu"/>
              <a:sym typeface="Ubuntu"/>
            </a:endParaRPr>
          </a:p>
          <a:p>
            <a:pPr marL="457200" lvl="0" indent="-228600" algn="l" rtl="0">
              <a:spcBef>
                <a:spcPts val="0"/>
              </a:spcBef>
              <a:spcAft>
                <a:spcPts val="0"/>
              </a:spcAft>
              <a:buClr>
                <a:schemeClr val="dk1"/>
              </a:buClr>
              <a:buSzPts val="2800"/>
              <a:buNone/>
            </a:pPr>
            <a:endParaRPr sz="1500">
              <a:solidFill>
                <a:schemeClr val="dk1"/>
              </a:solidFill>
              <a:latin typeface="Georgia" panose="02040502050405020303" pitchFamily="18" charset="0"/>
              <a:ea typeface="Ubuntu"/>
              <a:cs typeface="Ubuntu"/>
              <a:sym typeface="Ubuntu"/>
            </a:endParaRPr>
          </a:p>
          <a:p>
            <a:pPr marL="457200" lvl="0" indent="-228600" algn="l" rtl="0">
              <a:spcBef>
                <a:spcPts val="0"/>
              </a:spcBef>
              <a:spcAft>
                <a:spcPts val="0"/>
              </a:spcAft>
              <a:buClr>
                <a:schemeClr val="dk1"/>
              </a:buClr>
              <a:buSzPts val="2800"/>
              <a:buNone/>
            </a:pPr>
            <a:endParaRPr sz="1500">
              <a:solidFill>
                <a:schemeClr val="dk1"/>
              </a:solidFill>
              <a:latin typeface="Georgia" panose="02040502050405020303" pitchFamily="18" charset="0"/>
              <a:ea typeface="Ubuntu"/>
              <a:cs typeface="Ubuntu"/>
              <a:sym typeface="Ubuntu"/>
            </a:endParaRPr>
          </a:p>
          <a:p>
            <a:pPr marL="457200" lvl="0" indent="-228600" algn="l" rtl="0">
              <a:spcBef>
                <a:spcPts val="0"/>
              </a:spcBef>
              <a:spcAft>
                <a:spcPts val="0"/>
              </a:spcAft>
              <a:buClr>
                <a:schemeClr val="dk1"/>
              </a:buClr>
              <a:buSzPts val="2800"/>
              <a:buNone/>
            </a:pPr>
            <a:endParaRPr sz="1500">
              <a:solidFill>
                <a:schemeClr val="dk1"/>
              </a:solidFill>
              <a:latin typeface="Georgia" panose="02040502050405020303" pitchFamily="18" charset="0"/>
              <a:ea typeface="Ubuntu"/>
              <a:cs typeface="Ubuntu"/>
              <a:sym typeface="Ubuntu"/>
            </a:endParaRPr>
          </a:p>
          <a:p>
            <a:pPr marL="457200" lvl="0" indent="-228600" algn="l" rtl="0">
              <a:spcBef>
                <a:spcPts val="0"/>
              </a:spcBef>
              <a:spcAft>
                <a:spcPts val="0"/>
              </a:spcAft>
              <a:buClr>
                <a:schemeClr val="dk1"/>
              </a:buClr>
              <a:buSzPts val="2800"/>
              <a:buNone/>
            </a:pPr>
            <a:endParaRPr sz="1500">
              <a:solidFill>
                <a:schemeClr val="dk1"/>
              </a:solidFill>
              <a:latin typeface="Georgia" panose="02040502050405020303" pitchFamily="18" charset="0"/>
              <a:ea typeface="Ubuntu"/>
              <a:cs typeface="Ubuntu"/>
              <a:sym typeface="Ubuntu"/>
            </a:endParaRPr>
          </a:p>
          <a:p>
            <a:pPr marL="457200" lvl="0" indent="-228600" algn="l" rtl="0">
              <a:spcBef>
                <a:spcPts val="0"/>
              </a:spcBef>
              <a:spcAft>
                <a:spcPts val="0"/>
              </a:spcAft>
              <a:buClr>
                <a:schemeClr val="dk1"/>
              </a:buClr>
              <a:buSzPts val="2800"/>
              <a:buNone/>
            </a:pPr>
            <a:endParaRPr sz="1500">
              <a:solidFill>
                <a:schemeClr val="dk1"/>
              </a:solidFill>
              <a:latin typeface="Georgia" panose="02040502050405020303" pitchFamily="18" charset="0"/>
            </a:endParaRPr>
          </a:p>
          <a:p>
            <a:pPr marL="0" lvl="0" indent="0" algn="l" rtl="0">
              <a:spcBef>
                <a:spcPts val="0"/>
              </a:spcBef>
              <a:spcAft>
                <a:spcPts val="0"/>
              </a:spcAft>
              <a:buClr>
                <a:schemeClr val="dk1"/>
              </a:buClr>
              <a:buSzPts val="2800"/>
              <a:buNone/>
            </a:pPr>
            <a:r>
              <a:rPr lang="en-US" sz="1500">
                <a:solidFill>
                  <a:schemeClr val="dk1"/>
                </a:solidFill>
                <a:latin typeface="Georgia" panose="02040502050405020303" pitchFamily="18" charset="0"/>
              </a:rPr>
              <a:t>    </a:t>
            </a:r>
            <a:endParaRPr sz="1500">
              <a:solidFill>
                <a:schemeClr val="dk1"/>
              </a:solidFill>
              <a:latin typeface="Georgia" panose="02040502050405020303" pitchFamily="18" charset="0"/>
            </a:endParaRPr>
          </a:p>
        </p:txBody>
      </p:sp>
      <p:pic>
        <p:nvPicPr>
          <p:cNvPr id="543" name="Google Shape;543;p54"/>
          <p:cNvPicPr preferRelativeResize="0"/>
          <p:nvPr/>
        </p:nvPicPr>
        <p:blipFill>
          <a:blip r:embed="rId4">
            <a:alphaModFix/>
          </a:blip>
          <a:stretch>
            <a:fillRect/>
          </a:stretch>
        </p:blipFill>
        <p:spPr>
          <a:xfrm>
            <a:off x="345250" y="1391375"/>
            <a:ext cx="6407059" cy="5253951"/>
          </a:xfrm>
          <a:prstGeom prst="rect">
            <a:avLst/>
          </a:prstGeom>
          <a:noFill/>
          <a:ln>
            <a:noFill/>
          </a:ln>
        </p:spPr>
      </p:pic>
      <p:sp>
        <p:nvSpPr>
          <p:cNvPr id="544" name="Google Shape;544;p54"/>
          <p:cNvSpPr txBox="1">
            <a:spLocks noGrp="1"/>
          </p:cNvSpPr>
          <p:nvPr>
            <p:ph type="sldNum" idx="12"/>
          </p:nvPr>
        </p:nvSpPr>
        <p:spPr>
          <a:xfrm>
            <a:off x="9448800" y="649290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latin typeface="Georgia" panose="02040502050405020303" pitchFamily="18" charset="0"/>
              </a:rPr>
              <a:t>10</a:t>
            </a:fld>
            <a:endParaRPr>
              <a:latin typeface="Georgia" panose="020405020504050203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3F2"/>
        </a:solidFill>
        <a:effectLst/>
      </p:bgPr>
    </p:bg>
    <p:spTree>
      <p:nvGrpSpPr>
        <p:cNvPr id="1" name="Shape 548"/>
        <p:cNvGrpSpPr/>
        <p:nvPr/>
      </p:nvGrpSpPr>
      <p:grpSpPr>
        <a:xfrm>
          <a:off x="0" y="0"/>
          <a:ext cx="0" cy="0"/>
          <a:chOff x="0" y="0"/>
          <a:chExt cx="0" cy="0"/>
        </a:xfrm>
      </p:grpSpPr>
      <p:pic>
        <p:nvPicPr>
          <p:cNvPr id="549" name="Google Shape;549;p55" descr="Basketball with solid fill"/>
          <p:cNvPicPr preferRelativeResize="0"/>
          <p:nvPr/>
        </p:nvPicPr>
        <p:blipFill rotWithShape="1">
          <a:blip r:embed="rId3">
            <a:alphaModFix amt="78000"/>
          </a:blip>
          <a:srcRect/>
          <a:stretch/>
        </p:blipFill>
        <p:spPr>
          <a:xfrm>
            <a:off x="11173035" y="5805184"/>
            <a:ext cx="914400" cy="914400"/>
          </a:xfrm>
          <a:prstGeom prst="rect">
            <a:avLst/>
          </a:prstGeom>
          <a:noFill/>
          <a:ln>
            <a:noFill/>
          </a:ln>
        </p:spPr>
      </p:pic>
      <p:sp>
        <p:nvSpPr>
          <p:cNvPr id="550" name="Google Shape;550;p55"/>
          <p:cNvSpPr txBox="1"/>
          <p:nvPr/>
        </p:nvSpPr>
        <p:spPr>
          <a:xfrm>
            <a:off x="321125" y="207025"/>
            <a:ext cx="11740200" cy="710964"/>
          </a:xfrm>
          <a:prstGeom prst="rect">
            <a:avLst/>
          </a:prstGeom>
          <a:noFill/>
          <a:ln>
            <a:noFill/>
          </a:ln>
        </p:spPr>
        <p:txBody>
          <a:bodyPr spcFirstLastPara="1" wrap="square" lIns="0" tIns="0" rIns="0" bIns="0" anchor="t" anchorCtr="0">
            <a:spAutoFit/>
          </a:bodyPr>
          <a:lstStyle/>
          <a:p>
            <a:pPr marL="0" marR="0" lvl="0" indent="0" algn="l" rtl="0">
              <a:lnSpc>
                <a:spcPct val="139987"/>
              </a:lnSpc>
              <a:spcBef>
                <a:spcPts val="0"/>
              </a:spcBef>
              <a:spcAft>
                <a:spcPts val="0"/>
              </a:spcAft>
              <a:buNone/>
            </a:pPr>
            <a:r>
              <a:rPr lang="en-US" sz="3300">
                <a:latin typeface="Georgia" panose="02040502050405020303" pitchFamily="18" charset="0"/>
                <a:ea typeface="Ubuntu"/>
                <a:cs typeface="Ubuntu"/>
                <a:sym typeface="Ubuntu"/>
              </a:rPr>
              <a:t>Independence of Residuals</a:t>
            </a:r>
            <a:endParaRPr sz="1200">
              <a:latin typeface="Georgia" panose="02040502050405020303" pitchFamily="18" charset="0"/>
            </a:endParaRPr>
          </a:p>
        </p:txBody>
      </p:sp>
      <p:pic>
        <p:nvPicPr>
          <p:cNvPr id="551" name="Google Shape;551;p55"/>
          <p:cNvPicPr preferRelativeResize="0"/>
          <p:nvPr/>
        </p:nvPicPr>
        <p:blipFill>
          <a:blip r:embed="rId4">
            <a:alphaModFix/>
          </a:blip>
          <a:stretch>
            <a:fillRect/>
          </a:stretch>
        </p:blipFill>
        <p:spPr>
          <a:xfrm>
            <a:off x="321125" y="802025"/>
            <a:ext cx="5664451" cy="5253950"/>
          </a:xfrm>
          <a:prstGeom prst="rect">
            <a:avLst/>
          </a:prstGeom>
          <a:noFill/>
          <a:ln>
            <a:noFill/>
          </a:ln>
        </p:spPr>
      </p:pic>
      <p:sp>
        <p:nvSpPr>
          <p:cNvPr id="552" name="Google Shape;552;p55"/>
          <p:cNvSpPr txBox="1"/>
          <p:nvPr/>
        </p:nvSpPr>
        <p:spPr>
          <a:xfrm>
            <a:off x="6097100" y="802025"/>
            <a:ext cx="5990400" cy="40418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a:solidFill>
                  <a:schemeClr val="dk1"/>
                </a:solidFill>
                <a:latin typeface="Georgia" panose="02040502050405020303" pitchFamily="18" charset="0"/>
                <a:ea typeface="Montserrat"/>
                <a:cs typeface="Montserrat"/>
                <a:sym typeface="Montserrat"/>
              </a:rPr>
              <a:t> </a:t>
            </a:r>
            <a:r>
              <a:rPr lang="en-US" b="1">
                <a:solidFill>
                  <a:schemeClr val="dk1"/>
                </a:solidFill>
                <a:latin typeface="Georgia" panose="02040502050405020303" pitchFamily="18" charset="0"/>
                <a:ea typeface="Montserrat"/>
                <a:cs typeface="Montserrat"/>
                <a:sym typeface="Montserrat"/>
              </a:rPr>
              <a:t>Durbin-Watson Test</a:t>
            </a:r>
            <a:endParaRPr>
              <a:solidFill>
                <a:schemeClr val="dk1"/>
              </a:solidFill>
              <a:latin typeface="Georgia" panose="02040502050405020303" pitchFamily="18" charset="0"/>
              <a:ea typeface="Montserrat"/>
              <a:cs typeface="Montserrat"/>
              <a:sym typeface="Montserrat"/>
            </a:endParaRPr>
          </a:p>
          <a:p>
            <a:pPr marL="0" lvl="0" indent="0" algn="l" rtl="0">
              <a:lnSpc>
                <a:spcPct val="100000"/>
              </a:lnSpc>
              <a:spcBef>
                <a:spcPts val="2800"/>
              </a:spcBef>
              <a:spcAft>
                <a:spcPts val="0"/>
              </a:spcAft>
              <a:buNone/>
            </a:pPr>
            <a:r>
              <a:rPr lang="en-US">
                <a:solidFill>
                  <a:schemeClr val="dk1"/>
                </a:solidFill>
                <a:latin typeface="Georgia" panose="02040502050405020303" pitchFamily="18" charset="0"/>
                <a:ea typeface="Montserrat"/>
                <a:cs typeface="Montserrat"/>
                <a:sym typeface="Montserrat"/>
              </a:rPr>
              <a:t>The autocorrelation values for all lags lie within the 95% confidence intervals (shaded region). This implies that the residuals are uncorrelated (i.e., independent).</a:t>
            </a:r>
            <a:endParaRPr i="1">
              <a:solidFill>
                <a:schemeClr val="dk1"/>
              </a:solidFill>
              <a:latin typeface="Georgia" panose="02040502050405020303" pitchFamily="18" charset="0"/>
              <a:ea typeface="Montserrat"/>
              <a:cs typeface="Montserrat"/>
              <a:sym typeface="Montserrat"/>
            </a:endParaRPr>
          </a:p>
          <a:p>
            <a:pPr marL="0" lvl="0" indent="0" algn="l" rtl="0">
              <a:lnSpc>
                <a:spcPct val="100000"/>
              </a:lnSpc>
              <a:spcBef>
                <a:spcPts val="2800"/>
              </a:spcBef>
              <a:spcAft>
                <a:spcPts val="0"/>
              </a:spcAft>
              <a:buNone/>
            </a:pPr>
            <a:r>
              <a:rPr lang="en-US">
                <a:solidFill>
                  <a:schemeClr val="dk1"/>
                </a:solidFill>
                <a:latin typeface="Georgia" panose="02040502050405020303" pitchFamily="18" charset="0"/>
                <a:ea typeface="Montserrat"/>
                <a:cs typeface="Montserrat"/>
                <a:sym typeface="Montserrat"/>
              </a:rPr>
              <a:t>Test Statistic =</a:t>
            </a:r>
            <a:r>
              <a:rPr lang="en-US" b="1">
                <a:solidFill>
                  <a:schemeClr val="dk1"/>
                </a:solidFill>
                <a:latin typeface="Georgia" panose="02040502050405020303" pitchFamily="18" charset="0"/>
                <a:ea typeface="Montserrat"/>
                <a:cs typeface="Montserrat"/>
                <a:sym typeface="Montserrat"/>
              </a:rPr>
              <a:t> 2.02034</a:t>
            </a:r>
            <a:endParaRPr b="1">
              <a:solidFill>
                <a:schemeClr val="dk1"/>
              </a:solidFill>
              <a:latin typeface="Georgia" panose="02040502050405020303" pitchFamily="18" charset="0"/>
              <a:ea typeface="Montserrat"/>
              <a:cs typeface="Montserrat"/>
              <a:sym typeface="Montserrat"/>
            </a:endParaRPr>
          </a:p>
          <a:p>
            <a:pPr marL="0" lvl="0" indent="0" algn="l" rtl="0">
              <a:lnSpc>
                <a:spcPct val="100000"/>
              </a:lnSpc>
              <a:spcBef>
                <a:spcPts val="2800"/>
              </a:spcBef>
              <a:spcAft>
                <a:spcPts val="0"/>
              </a:spcAft>
              <a:buNone/>
            </a:pPr>
            <a:r>
              <a:rPr lang="en-US">
                <a:solidFill>
                  <a:schemeClr val="dk1"/>
                </a:solidFill>
                <a:latin typeface="Georgia" panose="02040502050405020303" pitchFamily="18" charset="0"/>
                <a:ea typeface="Montserrat"/>
                <a:cs typeface="Montserrat"/>
                <a:sym typeface="Montserrat"/>
              </a:rPr>
              <a:t>The value ranges from </a:t>
            </a:r>
            <a:r>
              <a:rPr lang="en-US" b="1">
                <a:solidFill>
                  <a:schemeClr val="dk1"/>
                </a:solidFill>
                <a:latin typeface="Georgia" panose="02040502050405020303" pitchFamily="18" charset="0"/>
                <a:ea typeface="Montserrat"/>
                <a:cs typeface="Montserrat"/>
                <a:sym typeface="Montserrat"/>
              </a:rPr>
              <a:t>0 to 4</a:t>
            </a:r>
            <a:r>
              <a:rPr lang="en-US">
                <a:solidFill>
                  <a:schemeClr val="dk1"/>
                </a:solidFill>
                <a:latin typeface="Georgia" panose="02040502050405020303" pitchFamily="18" charset="0"/>
                <a:ea typeface="Montserrat"/>
                <a:cs typeface="Montserrat"/>
                <a:sym typeface="Montserrat"/>
              </a:rPr>
              <a:t>.</a:t>
            </a:r>
            <a:endParaRPr>
              <a:solidFill>
                <a:schemeClr val="dk1"/>
              </a:solidFill>
              <a:latin typeface="Georgia" panose="02040502050405020303" pitchFamily="18" charset="0"/>
              <a:ea typeface="Montserrat"/>
              <a:cs typeface="Montserrat"/>
              <a:sym typeface="Montserrat"/>
            </a:endParaRPr>
          </a:p>
          <a:p>
            <a:pPr marL="0" lvl="0" indent="0" algn="l" rtl="0">
              <a:lnSpc>
                <a:spcPct val="100000"/>
              </a:lnSpc>
              <a:spcBef>
                <a:spcPts val="2800"/>
              </a:spcBef>
              <a:spcAft>
                <a:spcPts val="0"/>
              </a:spcAft>
              <a:buNone/>
            </a:pPr>
            <a:r>
              <a:rPr lang="en-US">
                <a:solidFill>
                  <a:schemeClr val="dk1"/>
                </a:solidFill>
                <a:latin typeface="Georgia" panose="02040502050405020303" pitchFamily="18" charset="0"/>
                <a:ea typeface="Montserrat"/>
                <a:cs typeface="Montserrat"/>
                <a:sym typeface="Montserrat"/>
              </a:rPr>
              <a:t>With a value of ~ 2 indicates </a:t>
            </a:r>
            <a:r>
              <a:rPr lang="en-US" b="1">
                <a:solidFill>
                  <a:schemeClr val="dk1"/>
                </a:solidFill>
                <a:latin typeface="Georgia" panose="02040502050405020303" pitchFamily="18" charset="0"/>
                <a:ea typeface="Montserrat"/>
                <a:cs typeface="Montserrat"/>
                <a:sym typeface="Montserrat"/>
              </a:rPr>
              <a:t>no autocorrelation</a:t>
            </a:r>
            <a:endParaRPr i="1" baseline="30000">
              <a:solidFill>
                <a:schemeClr val="dk1"/>
              </a:solidFill>
              <a:latin typeface="Georgia" panose="02040502050405020303" pitchFamily="18" charset="0"/>
              <a:ea typeface="Montserrat"/>
              <a:cs typeface="Montserrat"/>
              <a:sym typeface="Montserrat"/>
            </a:endParaRPr>
          </a:p>
          <a:p>
            <a:pPr marL="0" lvl="0" indent="0" algn="l" rtl="0">
              <a:lnSpc>
                <a:spcPct val="115000"/>
              </a:lnSpc>
              <a:spcBef>
                <a:spcPts val="2800"/>
              </a:spcBef>
              <a:spcAft>
                <a:spcPts val="2800"/>
              </a:spcAft>
              <a:buNone/>
            </a:pPr>
            <a:endParaRPr sz="1100" i="1">
              <a:solidFill>
                <a:schemeClr val="dk1"/>
              </a:solidFill>
              <a:latin typeface="Georgia" panose="02040502050405020303" pitchFamily="18" charset="0"/>
              <a:ea typeface="Ubuntu"/>
              <a:cs typeface="Ubuntu"/>
              <a:sym typeface="Ubuntu"/>
            </a:endParaRPr>
          </a:p>
        </p:txBody>
      </p:sp>
      <p:sp>
        <p:nvSpPr>
          <p:cNvPr id="553" name="Google Shape;553;p55"/>
          <p:cNvSpPr txBox="1">
            <a:spLocks noGrp="1"/>
          </p:cNvSpPr>
          <p:nvPr>
            <p:ph type="sldNum" idx="12"/>
          </p:nvPr>
        </p:nvSpPr>
        <p:spPr>
          <a:xfrm>
            <a:off x="9448800" y="649290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latin typeface="Georgia" panose="02040502050405020303" pitchFamily="18" charset="0"/>
              </a:rPr>
              <a:t>11</a:t>
            </a:fld>
            <a:endParaRPr>
              <a:latin typeface="Georgia" panose="02040502050405020303" pitchFamily="18" charset="0"/>
            </a:endParaRPr>
          </a:p>
        </p:txBody>
      </p:sp>
      <p:sp>
        <p:nvSpPr>
          <p:cNvPr id="554" name="Google Shape;554;p55"/>
          <p:cNvSpPr txBox="1"/>
          <p:nvPr/>
        </p:nvSpPr>
        <p:spPr>
          <a:xfrm>
            <a:off x="6097100" y="4283075"/>
            <a:ext cx="5122200" cy="13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b="1" u="sng">
                <a:solidFill>
                  <a:schemeClr val="dk1"/>
                </a:solidFill>
                <a:latin typeface="Georgia" panose="02040502050405020303" pitchFamily="18" charset="0"/>
                <a:ea typeface="Montserrat"/>
                <a:cs typeface="Montserrat"/>
                <a:sym typeface="Montserrat"/>
              </a:rPr>
              <a:t>What this means?</a:t>
            </a:r>
            <a:br>
              <a:rPr lang="en-US">
                <a:solidFill>
                  <a:schemeClr val="dk1"/>
                </a:solidFill>
                <a:latin typeface="Georgia" panose="02040502050405020303" pitchFamily="18" charset="0"/>
                <a:ea typeface="Montserrat"/>
                <a:cs typeface="Montserrat"/>
                <a:sym typeface="Montserrat"/>
              </a:rPr>
            </a:br>
            <a:r>
              <a:rPr lang="en-US">
                <a:solidFill>
                  <a:schemeClr val="dk1"/>
                </a:solidFill>
                <a:latin typeface="Georgia" panose="02040502050405020303" pitchFamily="18" charset="0"/>
                <a:ea typeface="Montserrat"/>
                <a:cs typeface="Montserrat"/>
                <a:sym typeface="Montserrat"/>
              </a:rPr>
              <a:t>The model shows no biased prediction errors.</a:t>
            </a:r>
            <a:endParaRPr>
              <a:solidFill>
                <a:schemeClr val="dk1"/>
              </a:solidFill>
              <a:latin typeface="Georgia" panose="02040502050405020303" pitchFamily="18" charset="0"/>
              <a:ea typeface="Montserrat"/>
              <a:cs typeface="Montserrat"/>
              <a:sym typeface="Montserrat"/>
            </a:endParaRPr>
          </a:p>
          <a:p>
            <a:pPr marL="0" lvl="0" indent="0" algn="l" rtl="0">
              <a:spcBef>
                <a:spcPts val="0"/>
              </a:spcBef>
              <a:spcAft>
                <a:spcPts val="0"/>
              </a:spcAft>
              <a:buClr>
                <a:schemeClr val="dk1"/>
              </a:buClr>
              <a:buSzPts val="2800"/>
              <a:buFont typeface="Arial"/>
              <a:buNone/>
            </a:pPr>
            <a:r>
              <a:rPr lang="en-US">
                <a:solidFill>
                  <a:schemeClr val="dk1"/>
                </a:solidFill>
                <a:latin typeface="Georgia" panose="02040502050405020303" pitchFamily="18" charset="0"/>
                <a:ea typeface="Montserrat"/>
                <a:cs typeface="Montserrat"/>
                <a:sym typeface="Montserrat"/>
              </a:rPr>
              <a:t>Residual independence ensures reliable and robust performance insights.</a:t>
            </a:r>
            <a:endParaRPr>
              <a:solidFill>
                <a:schemeClr val="dk1"/>
              </a:solidFill>
              <a:latin typeface="Georgia" panose="02040502050405020303" pitchFamily="18" charset="0"/>
              <a:ea typeface="Montserrat"/>
              <a:cs typeface="Montserrat"/>
              <a:sym typeface="Montserrat"/>
            </a:endParaRPr>
          </a:p>
        </p:txBody>
      </p:sp>
      <p:pic>
        <p:nvPicPr>
          <p:cNvPr id="555" name="Google Shape;555;p55"/>
          <p:cNvPicPr preferRelativeResize="0"/>
          <p:nvPr/>
        </p:nvPicPr>
        <p:blipFill>
          <a:blip r:embed="rId5">
            <a:alphaModFix/>
          </a:blip>
          <a:stretch>
            <a:fillRect/>
          </a:stretch>
        </p:blipFill>
        <p:spPr>
          <a:xfrm>
            <a:off x="0" y="0"/>
            <a:ext cx="12192000"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F3F2"/>
        </a:solidFill>
        <a:effectLst/>
      </p:bgPr>
    </p:bg>
    <p:spTree>
      <p:nvGrpSpPr>
        <p:cNvPr id="1" name="Shape 559"/>
        <p:cNvGrpSpPr/>
        <p:nvPr/>
      </p:nvGrpSpPr>
      <p:grpSpPr>
        <a:xfrm>
          <a:off x="0" y="0"/>
          <a:ext cx="0" cy="0"/>
          <a:chOff x="0" y="0"/>
          <a:chExt cx="0" cy="0"/>
        </a:xfrm>
      </p:grpSpPr>
      <p:pic>
        <p:nvPicPr>
          <p:cNvPr id="560" name="Google Shape;560;p56" descr="Basketball with solid fill"/>
          <p:cNvPicPr preferRelativeResize="0"/>
          <p:nvPr/>
        </p:nvPicPr>
        <p:blipFill rotWithShape="1">
          <a:blip r:embed="rId3">
            <a:alphaModFix amt="78000"/>
          </a:blip>
          <a:srcRect/>
          <a:stretch/>
        </p:blipFill>
        <p:spPr>
          <a:xfrm>
            <a:off x="11173035" y="5805184"/>
            <a:ext cx="914400" cy="914400"/>
          </a:xfrm>
          <a:prstGeom prst="rect">
            <a:avLst/>
          </a:prstGeom>
          <a:noFill/>
          <a:ln>
            <a:noFill/>
          </a:ln>
        </p:spPr>
      </p:pic>
      <p:sp>
        <p:nvSpPr>
          <p:cNvPr id="561" name="Google Shape;561;p56"/>
          <p:cNvSpPr txBox="1"/>
          <p:nvPr/>
        </p:nvSpPr>
        <p:spPr>
          <a:xfrm>
            <a:off x="345250" y="191650"/>
            <a:ext cx="11740200" cy="710964"/>
          </a:xfrm>
          <a:prstGeom prst="rect">
            <a:avLst/>
          </a:prstGeom>
          <a:noFill/>
          <a:ln>
            <a:noFill/>
          </a:ln>
        </p:spPr>
        <p:txBody>
          <a:bodyPr spcFirstLastPara="1" wrap="square" lIns="0" tIns="0" rIns="0" bIns="0" anchor="t" anchorCtr="0">
            <a:spAutoFit/>
          </a:bodyPr>
          <a:lstStyle/>
          <a:p>
            <a:pPr marL="0" marR="0" lvl="0" indent="0" algn="l" rtl="0">
              <a:lnSpc>
                <a:spcPct val="139987"/>
              </a:lnSpc>
              <a:spcBef>
                <a:spcPts val="0"/>
              </a:spcBef>
              <a:spcAft>
                <a:spcPts val="0"/>
              </a:spcAft>
              <a:buNone/>
            </a:pPr>
            <a:r>
              <a:rPr lang="en-US" sz="3300">
                <a:latin typeface="Georgia" panose="02040502050405020303" pitchFamily="18" charset="0"/>
                <a:ea typeface="Ubuntu"/>
                <a:cs typeface="Ubuntu"/>
                <a:sym typeface="Ubuntu"/>
              </a:rPr>
              <a:t>Multicollinearity (Correlation Analysis &amp; VIF Test)</a:t>
            </a:r>
            <a:endParaRPr sz="1200">
              <a:latin typeface="Georgia" panose="02040502050405020303" pitchFamily="18" charset="0"/>
            </a:endParaRPr>
          </a:p>
        </p:txBody>
      </p:sp>
      <p:sp>
        <p:nvSpPr>
          <p:cNvPr id="562" name="Google Shape;562;p56"/>
          <p:cNvSpPr txBox="1"/>
          <p:nvPr/>
        </p:nvSpPr>
        <p:spPr>
          <a:xfrm>
            <a:off x="345250" y="699550"/>
            <a:ext cx="5471100" cy="2584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Ubuntu"/>
              <a:buChar char="●"/>
            </a:pPr>
            <a:r>
              <a:rPr lang="en-US">
                <a:solidFill>
                  <a:schemeClr val="dk1"/>
                </a:solidFill>
                <a:latin typeface="Georgia" panose="02040502050405020303" pitchFamily="18" charset="0"/>
                <a:ea typeface="Montserrat"/>
                <a:cs typeface="Montserrat"/>
                <a:sym typeface="Montserrat"/>
              </a:rPr>
              <a:t>Since all the values lie between 0.4 to -0.4, it indicates </a:t>
            </a:r>
            <a:r>
              <a:rPr lang="en-US" b="1">
                <a:solidFill>
                  <a:schemeClr val="dk1"/>
                </a:solidFill>
                <a:latin typeface="Georgia" panose="02040502050405020303" pitchFamily="18" charset="0"/>
                <a:ea typeface="Montserrat"/>
                <a:cs typeface="Montserrat"/>
                <a:sym typeface="Montserrat"/>
              </a:rPr>
              <a:t>no correlation</a:t>
            </a:r>
            <a:r>
              <a:rPr lang="en-US">
                <a:solidFill>
                  <a:schemeClr val="dk1"/>
                </a:solidFill>
                <a:latin typeface="Georgia" panose="02040502050405020303" pitchFamily="18" charset="0"/>
                <a:ea typeface="Montserrat"/>
                <a:cs typeface="Montserrat"/>
                <a:sym typeface="Montserrat"/>
              </a:rPr>
              <a:t> between variables.</a:t>
            </a:r>
            <a:endParaRPr>
              <a:solidFill>
                <a:schemeClr val="dk1"/>
              </a:solidFill>
              <a:latin typeface="Georgia" panose="02040502050405020303" pitchFamily="18" charset="0"/>
              <a:ea typeface="Montserrat"/>
              <a:cs typeface="Montserrat"/>
              <a:sym typeface="Montserrat"/>
            </a:endParaRPr>
          </a:p>
          <a:p>
            <a:pPr marL="457200" lvl="0" indent="-317500" algn="l" rtl="0">
              <a:spcBef>
                <a:spcPts val="0"/>
              </a:spcBef>
              <a:spcAft>
                <a:spcPts val="0"/>
              </a:spcAft>
              <a:buClr>
                <a:schemeClr val="dk1"/>
              </a:buClr>
              <a:buSzPts val="1400"/>
              <a:buFont typeface="Ubuntu"/>
              <a:buChar char="●"/>
            </a:pPr>
            <a:r>
              <a:rPr lang="en-US" b="1">
                <a:solidFill>
                  <a:srgbClr val="188038"/>
                </a:solidFill>
                <a:latin typeface="Georgia" panose="02040502050405020303" pitchFamily="18" charset="0"/>
                <a:ea typeface="Montserrat"/>
                <a:cs typeface="Montserrat"/>
                <a:sym typeface="Montserrat"/>
              </a:rPr>
              <a:t>orb_percent</a:t>
            </a:r>
            <a:r>
              <a:rPr lang="en-US" b="1">
                <a:solidFill>
                  <a:schemeClr val="dk1"/>
                </a:solidFill>
                <a:latin typeface="Georgia" panose="02040502050405020303" pitchFamily="18" charset="0"/>
                <a:ea typeface="Montserrat"/>
                <a:cs typeface="Montserrat"/>
                <a:sym typeface="Montserrat"/>
              </a:rPr>
              <a:t> vs. </a:t>
            </a:r>
            <a:r>
              <a:rPr lang="en-US" b="1">
                <a:solidFill>
                  <a:srgbClr val="188038"/>
                </a:solidFill>
                <a:latin typeface="Georgia" panose="02040502050405020303" pitchFamily="18" charset="0"/>
                <a:ea typeface="Montserrat"/>
                <a:cs typeface="Montserrat"/>
                <a:sym typeface="Montserrat"/>
              </a:rPr>
              <a:t>opp_tov_percent</a:t>
            </a:r>
            <a:r>
              <a:rPr lang="en-US">
                <a:solidFill>
                  <a:schemeClr val="dk1"/>
                </a:solidFill>
                <a:latin typeface="Georgia" panose="02040502050405020303" pitchFamily="18" charset="0"/>
                <a:ea typeface="Montserrat"/>
                <a:cs typeface="Montserrat"/>
                <a:sym typeface="Montserrat"/>
              </a:rPr>
              <a:t>: Offensive rebounding is largely independent of forcing turnovers.</a:t>
            </a:r>
            <a:endParaRPr>
              <a:solidFill>
                <a:schemeClr val="dk1"/>
              </a:solidFill>
              <a:latin typeface="Georgia" panose="02040502050405020303" pitchFamily="18" charset="0"/>
              <a:ea typeface="Montserrat"/>
              <a:cs typeface="Montserrat"/>
              <a:sym typeface="Montserrat"/>
            </a:endParaRPr>
          </a:p>
          <a:p>
            <a:pPr marL="457200" lvl="0" indent="-317500" algn="l" rtl="0">
              <a:spcBef>
                <a:spcPts val="0"/>
              </a:spcBef>
              <a:spcAft>
                <a:spcPts val="0"/>
              </a:spcAft>
              <a:buClr>
                <a:schemeClr val="dk1"/>
              </a:buClr>
              <a:buSzPts val="1400"/>
              <a:buFont typeface="Ubuntu"/>
              <a:buChar char="●"/>
            </a:pPr>
            <a:r>
              <a:rPr lang="en-US" b="1">
                <a:solidFill>
                  <a:srgbClr val="188038"/>
                </a:solidFill>
                <a:latin typeface="Georgia" panose="02040502050405020303" pitchFamily="18" charset="0"/>
                <a:ea typeface="Montserrat"/>
                <a:cs typeface="Montserrat"/>
                <a:sym typeface="Montserrat"/>
              </a:rPr>
              <a:t>ts_percent</a:t>
            </a:r>
            <a:r>
              <a:rPr lang="en-US" b="1">
                <a:solidFill>
                  <a:schemeClr val="dk1"/>
                </a:solidFill>
                <a:latin typeface="Georgia" panose="02040502050405020303" pitchFamily="18" charset="0"/>
                <a:ea typeface="Montserrat"/>
                <a:cs typeface="Montserrat"/>
                <a:sym typeface="Montserrat"/>
              </a:rPr>
              <a:t> vs. </a:t>
            </a:r>
            <a:r>
              <a:rPr lang="en-US" b="1">
                <a:solidFill>
                  <a:srgbClr val="188038"/>
                </a:solidFill>
                <a:latin typeface="Georgia" panose="02040502050405020303" pitchFamily="18" charset="0"/>
                <a:ea typeface="Montserrat"/>
                <a:cs typeface="Montserrat"/>
                <a:sym typeface="Montserrat"/>
              </a:rPr>
              <a:t>opp_e_fg_percent</a:t>
            </a:r>
            <a:r>
              <a:rPr lang="en-US">
                <a:solidFill>
                  <a:schemeClr val="dk1"/>
                </a:solidFill>
                <a:latin typeface="Georgia" panose="02040502050405020303" pitchFamily="18" charset="0"/>
                <a:ea typeface="Montserrat"/>
                <a:cs typeface="Montserrat"/>
                <a:sym typeface="Montserrat"/>
              </a:rPr>
              <a:t>: Team shooting efficiency has minimal relation to opponent shooting efficiency.</a:t>
            </a:r>
            <a:endParaRPr>
              <a:solidFill>
                <a:schemeClr val="dk1"/>
              </a:solidFill>
              <a:latin typeface="Georgia" panose="02040502050405020303" pitchFamily="18" charset="0"/>
              <a:ea typeface="Montserrat"/>
              <a:cs typeface="Montserrat"/>
              <a:sym typeface="Montserrat"/>
            </a:endParaRPr>
          </a:p>
          <a:p>
            <a:pPr marL="457200" lvl="0" indent="-317500" algn="l" rtl="0">
              <a:spcBef>
                <a:spcPts val="0"/>
              </a:spcBef>
              <a:spcAft>
                <a:spcPts val="0"/>
              </a:spcAft>
              <a:buClr>
                <a:schemeClr val="dk1"/>
              </a:buClr>
              <a:buSzPts val="1400"/>
              <a:buFont typeface="Montserrat"/>
              <a:buChar char="●"/>
            </a:pPr>
            <a:r>
              <a:rPr lang="en-US">
                <a:solidFill>
                  <a:schemeClr val="dk1"/>
                </a:solidFill>
                <a:latin typeface="Georgia" panose="02040502050405020303" pitchFamily="18" charset="0"/>
                <a:ea typeface="Montserrat"/>
                <a:cs typeface="Montserrat"/>
                <a:sym typeface="Montserrat"/>
              </a:rPr>
              <a:t>Weak correlations overall indicate variable independence, reducing redundancy in statistical modeling.</a:t>
            </a:r>
            <a:endParaRPr>
              <a:solidFill>
                <a:schemeClr val="dk1"/>
              </a:solidFill>
              <a:latin typeface="Georgia" panose="02040502050405020303" pitchFamily="18" charset="0"/>
              <a:ea typeface="Montserrat"/>
              <a:cs typeface="Montserrat"/>
              <a:sym typeface="Montserrat"/>
            </a:endParaRPr>
          </a:p>
          <a:p>
            <a:pPr marL="457200" lvl="0" indent="-317500" algn="l" rtl="0">
              <a:spcBef>
                <a:spcPts val="0"/>
              </a:spcBef>
              <a:spcAft>
                <a:spcPts val="0"/>
              </a:spcAft>
              <a:buClr>
                <a:schemeClr val="dk1"/>
              </a:buClr>
              <a:buSzPts val="1400"/>
              <a:buFont typeface="Montserrat"/>
              <a:buChar char="●"/>
            </a:pPr>
            <a:r>
              <a:rPr lang="en-US">
                <a:solidFill>
                  <a:schemeClr val="dk1"/>
                </a:solidFill>
                <a:latin typeface="Georgia" panose="02040502050405020303" pitchFamily="18" charset="0"/>
                <a:ea typeface="Montserrat"/>
                <a:cs typeface="Montserrat"/>
                <a:sym typeface="Montserrat"/>
              </a:rPr>
              <a:t>Since all VIFs are ≤ 5, this further indicates little or no multicollinearity.</a:t>
            </a:r>
            <a:endParaRPr sz="1600">
              <a:solidFill>
                <a:schemeClr val="dk1"/>
              </a:solidFill>
              <a:latin typeface="Georgia" panose="02040502050405020303" pitchFamily="18" charset="0"/>
              <a:ea typeface="Montserrat"/>
              <a:cs typeface="Montserrat"/>
              <a:sym typeface="Montserrat"/>
            </a:endParaRPr>
          </a:p>
          <a:p>
            <a:pPr marL="0" lvl="0" indent="0" algn="l" rtl="0">
              <a:spcBef>
                <a:spcPts val="0"/>
              </a:spcBef>
              <a:spcAft>
                <a:spcPts val="0"/>
              </a:spcAft>
              <a:buNone/>
            </a:pPr>
            <a:endParaRPr sz="1500">
              <a:solidFill>
                <a:schemeClr val="dk1"/>
              </a:solidFill>
              <a:latin typeface="Georgia" panose="02040502050405020303" pitchFamily="18" charset="0"/>
              <a:ea typeface="Ubuntu"/>
              <a:cs typeface="Ubuntu"/>
              <a:sym typeface="Ubuntu"/>
            </a:endParaRPr>
          </a:p>
        </p:txBody>
      </p:sp>
      <p:pic>
        <p:nvPicPr>
          <p:cNvPr id="563" name="Google Shape;563;p56"/>
          <p:cNvPicPr preferRelativeResize="0"/>
          <p:nvPr/>
        </p:nvPicPr>
        <p:blipFill>
          <a:blip r:embed="rId4">
            <a:alphaModFix/>
          </a:blip>
          <a:stretch>
            <a:fillRect/>
          </a:stretch>
        </p:blipFill>
        <p:spPr>
          <a:xfrm>
            <a:off x="6218700" y="750775"/>
            <a:ext cx="5759327" cy="5003150"/>
          </a:xfrm>
          <a:prstGeom prst="rect">
            <a:avLst/>
          </a:prstGeom>
          <a:noFill/>
          <a:ln>
            <a:noFill/>
          </a:ln>
        </p:spPr>
      </p:pic>
      <p:sp>
        <p:nvSpPr>
          <p:cNvPr id="564" name="Google Shape;564;p56"/>
          <p:cNvSpPr txBox="1">
            <a:spLocks noGrp="1"/>
          </p:cNvSpPr>
          <p:nvPr>
            <p:ph type="sldNum" idx="12"/>
          </p:nvPr>
        </p:nvSpPr>
        <p:spPr>
          <a:xfrm>
            <a:off x="9448800" y="6473175"/>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latin typeface="Georgia" panose="02040502050405020303" pitchFamily="18" charset="0"/>
              </a:rPr>
              <a:t>12</a:t>
            </a:fld>
            <a:endParaRPr>
              <a:latin typeface="Georgia" panose="02040502050405020303" pitchFamily="18" charset="0"/>
            </a:endParaRPr>
          </a:p>
        </p:txBody>
      </p:sp>
      <p:sp>
        <p:nvSpPr>
          <p:cNvPr id="565" name="Google Shape;565;p56"/>
          <p:cNvSpPr txBox="1"/>
          <p:nvPr/>
        </p:nvSpPr>
        <p:spPr>
          <a:xfrm>
            <a:off x="242925" y="3428475"/>
            <a:ext cx="3306000" cy="304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900" b="1" u="sng">
                <a:solidFill>
                  <a:schemeClr val="dk1"/>
                </a:solidFill>
                <a:latin typeface="Georgia" panose="02040502050405020303" pitchFamily="18" charset="0"/>
                <a:ea typeface="Ubuntu"/>
                <a:cs typeface="Ubuntu"/>
                <a:sym typeface="Ubuntu"/>
              </a:rPr>
              <a:t>Why this Matters?</a:t>
            </a:r>
            <a:endParaRPr sz="1900" b="1" u="sng">
              <a:solidFill>
                <a:schemeClr val="dk1"/>
              </a:solidFill>
              <a:latin typeface="Georgia" panose="02040502050405020303" pitchFamily="18" charset="0"/>
              <a:ea typeface="Ubuntu"/>
              <a:cs typeface="Ubuntu"/>
              <a:sym typeface="Ubuntu"/>
            </a:endParaRPr>
          </a:p>
          <a:p>
            <a:pPr marL="0" lvl="0" indent="0" algn="l" rtl="0">
              <a:lnSpc>
                <a:spcPct val="115000"/>
              </a:lnSpc>
              <a:spcBef>
                <a:spcPts val="1200"/>
              </a:spcBef>
              <a:spcAft>
                <a:spcPts val="0"/>
              </a:spcAft>
              <a:buClr>
                <a:schemeClr val="dk1"/>
              </a:buClr>
              <a:buSzPts val="1100"/>
              <a:buFont typeface="Arial"/>
              <a:buNone/>
            </a:pPr>
            <a:r>
              <a:rPr lang="en-US">
                <a:solidFill>
                  <a:schemeClr val="dk1"/>
                </a:solidFill>
                <a:latin typeface="Georgia" panose="02040502050405020303" pitchFamily="18" charset="0"/>
                <a:ea typeface="Montserrat"/>
                <a:cs typeface="Montserrat"/>
                <a:sym typeface="Montserrat"/>
              </a:rPr>
              <a:t>Heatmap and VIF confirm metrics are largely independent.</a:t>
            </a:r>
            <a:endParaRPr>
              <a:solidFill>
                <a:schemeClr val="dk1"/>
              </a:solidFill>
              <a:latin typeface="Georgia" panose="02040502050405020303" pitchFamily="18" charset="0"/>
              <a:ea typeface="Montserrat"/>
              <a:cs typeface="Montserrat"/>
              <a:sym typeface="Montserrat"/>
            </a:endParaRPr>
          </a:p>
          <a:p>
            <a:pPr marL="0" lvl="0" indent="0" algn="l" rtl="0">
              <a:lnSpc>
                <a:spcPct val="115000"/>
              </a:lnSpc>
              <a:spcBef>
                <a:spcPts val="1200"/>
              </a:spcBef>
              <a:spcAft>
                <a:spcPts val="0"/>
              </a:spcAft>
              <a:buClr>
                <a:schemeClr val="dk1"/>
              </a:buClr>
              <a:buSzPts val="1100"/>
              <a:buFont typeface="Arial"/>
              <a:buNone/>
            </a:pPr>
            <a:r>
              <a:rPr lang="en-US">
                <a:solidFill>
                  <a:schemeClr val="dk1"/>
                </a:solidFill>
                <a:latin typeface="Georgia" panose="02040502050405020303" pitchFamily="18" charset="0"/>
                <a:ea typeface="Montserrat"/>
                <a:cs typeface="Montserrat"/>
                <a:sym typeface="Montserrat"/>
              </a:rPr>
              <a:t>Independence ensures stable regression models without redundancy.</a:t>
            </a:r>
            <a:endParaRPr>
              <a:solidFill>
                <a:schemeClr val="dk1"/>
              </a:solidFill>
              <a:latin typeface="Georgia" panose="02040502050405020303" pitchFamily="18" charset="0"/>
              <a:ea typeface="Montserrat"/>
              <a:cs typeface="Montserrat"/>
              <a:sym typeface="Montserrat"/>
            </a:endParaRPr>
          </a:p>
          <a:p>
            <a:pPr marL="0" lvl="0" indent="0" algn="l" rtl="0">
              <a:lnSpc>
                <a:spcPct val="115000"/>
              </a:lnSpc>
              <a:spcBef>
                <a:spcPts val="1200"/>
              </a:spcBef>
              <a:spcAft>
                <a:spcPts val="0"/>
              </a:spcAft>
              <a:buClr>
                <a:schemeClr val="dk1"/>
              </a:buClr>
              <a:buSzPts val="1100"/>
              <a:buFont typeface="Arial"/>
              <a:buNone/>
            </a:pPr>
            <a:r>
              <a:rPr lang="en-US">
                <a:solidFill>
                  <a:schemeClr val="dk1"/>
                </a:solidFill>
                <a:latin typeface="Georgia" panose="02040502050405020303" pitchFamily="18" charset="0"/>
                <a:ea typeface="Montserrat"/>
                <a:cs typeface="Montserrat"/>
                <a:sym typeface="Montserrat"/>
              </a:rPr>
              <a:t>Metrics (e.g., pace, shooting, rebounding) offer unique, non-overlapping insights for analysis.</a:t>
            </a:r>
            <a:endParaRPr>
              <a:solidFill>
                <a:schemeClr val="dk1"/>
              </a:solidFill>
              <a:latin typeface="Georgia" panose="02040502050405020303" pitchFamily="18" charset="0"/>
              <a:ea typeface="Montserrat"/>
              <a:cs typeface="Montserrat"/>
              <a:sym typeface="Montserrat"/>
            </a:endParaRPr>
          </a:p>
          <a:p>
            <a:pPr marL="0" lvl="0" indent="0" algn="l" rtl="0">
              <a:spcBef>
                <a:spcPts val="1200"/>
              </a:spcBef>
              <a:spcAft>
                <a:spcPts val="0"/>
              </a:spcAft>
              <a:buNone/>
            </a:pPr>
            <a:endParaRPr sz="1000">
              <a:solidFill>
                <a:schemeClr val="dk1"/>
              </a:solidFill>
              <a:latin typeface="Georgia" panose="02040502050405020303" pitchFamily="18" charset="0"/>
            </a:endParaRPr>
          </a:p>
        </p:txBody>
      </p:sp>
      <p:pic>
        <p:nvPicPr>
          <p:cNvPr id="566" name="Google Shape;566;p56"/>
          <p:cNvPicPr preferRelativeResize="0"/>
          <p:nvPr/>
        </p:nvPicPr>
        <p:blipFill>
          <a:blip r:embed="rId5">
            <a:alphaModFix/>
          </a:blip>
          <a:stretch>
            <a:fillRect/>
          </a:stretch>
        </p:blipFill>
        <p:spPr>
          <a:xfrm>
            <a:off x="3548925" y="3605300"/>
            <a:ext cx="2385250" cy="2148625"/>
          </a:xfrm>
          <a:prstGeom prst="rect">
            <a:avLst/>
          </a:prstGeom>
          <a:noFill/>
          <a:ln>
            <a:noFill/>
          </a:ln>
        </p:spPr>
      </p:pic>
      <p:pic>
        <p:nvPicPr>
          <p:cNvPr id="567" name="Google Shape;567;p56"/>
          <p:cNvPicPr preferRelativeResize="0"/>
          <p:nvPr/>
        </p:nvPicPr>
        <p:blipFill>
          <a:blip r:embed="rId6">
            <a:alphaModFix/>
          </a:blip>
          <a:stretch>
            <a:fillRect/>
          </a:stretch>
        </p:blipFill>
        <p:spPr>
          <a:xfrm>
            <a:off x="0" y="0"/>
            <a:ext cx="12192000" cy="685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3F2"/>
        </a:solidFill>
        <a:effectLst/>
      </p:bgPr>
    </p:bg>
    <p:spTree>
      <p:nvGrpSpPr>
        <p:cNvPr id="1" name="Shape 571"/>
        <p:cNvGrpSpPr/>
        <p:nvPr/>
      </p:nvGrpSpPr>
      <p:grpSpPr>
        <a:xfrm>
          <a:off x="0" y="0"/>
          <a:ext cx="0" cy="0"/>
          <a:chOff x="0" y="0"/>
          <a:chExt cx="0" cy="0"/>
        </a:xfrm>
      </p:grpSpPr>
      <p:pic>
        <p:nvPicPr>
          <p:cNvPr id="572" name="Google Shape;572;p57" descr="Basketball with solid fill"/>
          <p:cNvPicPr preferRelativeResize="0"/>
          <p:nvPr/>
        </p:nvPicPr>
        <p:blipFill rotWithShape="1">
          <a:blip r:embed="rId3">
            <a:alphaModFix amt="78000"/>
          </a:blip>
          <a:srcRect/>
          <a:stretch/>
        </p:blipFill>
        <p:spPr>
          <a:xfrm>
            <a:off x="11173035" y="5805184"/>
            <a:ext cx="914400" cy="914400"/>
          </a:xfrm>
          <a:prstGeom prst="rect">
            <a:avLst/>
          </a:prstGeom>
          <a:noFill/>
          <a:ln>
            <a:noFill/>
          </a:ln>
        </p:spPr>
      </p:pic>
      <p:sp>
        <p:nvSpPr>
          <p:cNvPr id="573" name="Google Shape;573;p57"/>
          <p:cNvSpPr txBox="1"/>
          <p:nvPr/>
        </p:nvSpPr>
        <p:spPr>
          <a:xfrm>
            <a:off x="391375" y="197325"/>
            <a:ext cx="11740200" cy="710964"/>
          </a:xfrm>
          <a:prstGeom prst="rect">
            <a:avLst/>
          </a:prstGeom>
          <a:noFill/>
          <a:ln>
            <a:noFill/>
          </a:ln>
        </p:spPr>
        <p:txBody>
          <a:bodyPr spcFirstLastPara="1" wrap="square" lIns="0" tIns="0" rIns="0" bIns="0" anchor="t" anchorCtr="0">
            <a:spAutoFit/>
          </a:bodyPr>
          <a:lstStyle/>
          <a:p>
            <a:pPr marL="0" marR="0" lvl="0" indent="0" algn="l" rtl="0">
              <a:lnSpc>
                <a:spcPct val="139987"/>
              </a:lnSpc>
              <a:spcBef>
                <a:spcPts val="0"/>
              </a:spcBef>
              <a:spcAft>
                <a:spcPts val="0"/>
              </a:spcAft>
              <a:buNone/>
            </a:pPr>
            <a:r>
              <a:rPr lang="en-US" sz="3300">
                <a:latin typeface="Georgia" panose="02040502050405020303" pitchFamily="18" charset="0"/>
                <a:ea typeface="Ubuntu"/>
                <a:cs typeface="Ubuntu"/>
                <a:sym typeface="Ubuntu"/>
              </a:rPr>
              <a:t>Outliers</a:t>
            </a:r>
            <a:endParaRPr sz="1200">
              <a:latin typeface="Georgia" panose="02040502050405020303" pitchFamily="18" charset="0"/>
            </a:endParaRPr>
          </a:p>
        </p:txBody>
      </p:sp>
      <p:sp>
        <p:nvSpPr>
          <p:cNvPr id="574" name="Google Shape;574;p57"/>
          <p:cNvSpPr txBox="1"/>
          <p:nvPr/>
        </p:nvSpPr>
        <p:spPr>
          <a:xfrm>
            <a:off x="7862025" y="286500"/>
            <a:ext cx="4329900" cy="62850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1500">
              <a:solidFill>
                <a:schemeClr val="dk1"/>
              </a:solidFill>
              <a:latin typeface="Georgia" panose="02040502050405020303" pitchFamily="18" charset="0"/>
              <a:ea typeface="Montserrat"/>
              <a:cs typeface="Montserrat"/>
              <a:sym typeface="Montserrat"/>
            </a:endParaRPr>
          </a:p>
          <a:p>
            <a:pPr marL="0" lvl="0" indent="0" algn="l" rtl="0">
              <a:spcBef>
                <a:spcPts val="0"/>
              </a:spcBef>
              <a:spcAft>
                <a:spcPts val="0"/>
              </a:spcAft>
              <a:buNone/>
            </a:pPr>
            <a:r>
              <a:rPr lang="en-US" b="1" u="sng">
                <a:solidFill>
                  <a:schemeClr val="dk1"/>
                </a:solidFill>
                <a:latin typeface="Georgia" panose="02040502050405020303" pitchFamily="18" charset="0"/>
                <a:ea typeface="Montserrat"/>
                <a:cs typeface="Montserrat"/>
                <a:sym typeface="Montserrat"/>
              </a:rPr>
              <a:t>Observation</a:t>
            </a:r>
            <a:endParaRPr b="1" u="sng">
              <a:solidFill>
                <a:schemeClr val="dk1"/>
              </a:solidFill>
              <a:latin typeface="Georgia" panose="02040502050405020303" pitchFamily="18" charset="0"/>
              <a:ea typeface="Montserrat"/>
              <a:cs typeface="Montserrat"/>
              <a:sym typeface="Montserrat"/>
            </a:endParaRPr>
          </a:p>
          <a:p>
            <a:pPr marL="0" lvl="0" indent="0" algn="l" rtl="0">
              <a:spcBef>
                <a:spcPts val="0"/>
              </a:spcBef>
              <a:spcAft>
                <a:spcPts val="0"/>
              </a:spcAft>
              <a:buNone/>
            </a:pPr>
            <a:endParaRPr b="1" u="sng">
              <a:solidFill>
                <a:schemeClr val="dk1"/>
              </a:solidFill>
              <a:latin typeface="Georgia" panose="02040502050405020303" pitchFamily="18" charset="0"/>
              <a:ea typeface="Montserrat"/>
              <a:cs typeface="Montserrat"/>
              <a:sym typeface="Montserrat"/>
            </a:endParaRPr>
          </a:p>
          <a:p>
            <a:pPr marL="914400" lvl="1" indent="-317500" algn="l" rtl="0">
              <a:spcBef>
                <a:spcPts val="0"/>
              </a:spcBef>
              <a:spcAft>
                <a:spcPts val="0"/>
              </a:spcAft>
              <a:buClr>
                <a:schemeClr val="dk1"/>
              </a:buClr>
              <a:buSzPts val="1400"/>
              <a:buFont typeface="Ubuntu"/>
              <a:buChar char="○"/>
            </a:pPr>
            <a:r>
              <a:rPr lang="en-US">
                <a:solidFill>
                  <a:schemeClr val="dk1"/>
                </a:solidFill>
                <a:latin typeface="Georgia" panose="02040502050405020303" pitchFamily="18" charset="0"/>
                <a:ea typeface="Montserrat"/>
                <a:cs typeface="Montserrat"/>
                <a:sym typeface="Montserrat"/>
              </a:rPr>
              <a:t>Most observations have low influence on the regression model. </a:t>
            </a:r>
            <a:r>
              <a:rPr lang="en-US" b="1">
                <a:solidFill>
                  <a:schemeClr val="dk1"/>
                </a:solidFill>
                <a:latin typeface="Georgia" panose="02040502050405020303" pitchFamily="18" charset="0"/>
                <a:ea typeface="Montserrat"/>
                <a:cs typeface="Montserrat"/>
                <a:sym typeface="Montserrat"/>
              </a:rPr>
              <a:t>One point (~index 400) significantly exceeds the Cook's distance threshold (0.003)</a:t>
            </a:r>
            <a:r>
              <a:rPr lang="en-US">
                <a:solidFill>
                  <a:schemeClr val="dk1"/>
                </a:solidFill>
                <a:latin typeface="Georgia" panose="02040502050405020303" pitchFamily="18" charset="0"/>
                <a:ea typeface="Montserrat"/>
                <a:cs typeface="Montserrat"/>
                <a:sym typeface="Montserrat"/>
              </a:rPr>
              <a:t>, indicating it is </a:t>
            </a:r>
            <a:r>
              <a:rPr lang="en-US" b="1">
                <a:solidFill>
                  <a:schemeClr val="dk1"/>
                </a:solidFill>
                <a:latin typeface="Georgia" panose="02040502050405020303" pitchFamily="18" charset="0"/>
                <a:ea typeface="Montserrat"/>
                <a:cs typeface="Montserrat"/>
                <a:sym typeface="Montserrat"/>
              </a:rPr>
              <a:t>highly influential</a:t>
            </a:r>
            <a:r>
              <a:rPr lang="en-US">
                <a:solidFill>
                  <a:schemeClr val="dk1"/>
                </a:solidFill>
                <a:latin typeface="Georgia" panose="02040502050405020303" pitchFamily="18" charset="0"/>
                <a:ea typeface="Montserrat"/>
                <a:cs typeface="Montserrat"/>
                <a:sym typeface="Montserrat"/>
              </a:rPr>
              <a:t> and worth investigating.</a:t>
            </a:r>
            <a:endParaRPr>
              <a:solidFill>
                <a:schemeClr val="dk1"/>
              </a:solidFill>
              <a:latin typeface="Georgia" panose="02040502050405020303" pitchFamily="18" charset="0"/>
              <a:ea typeface="Montserrat"/>
              <a:cs typeface="Montserrat"/>
              <a:sym typeface="Montserrat"/>
            </a:endParaRPr>
          </a:p>
          <a:p>
            <a:pPr marL="914400" lvl="1" indent="-317500" algn="l" rtl="0">
              <a:spcBef>
                <a:spcPts val="0"/>
              </a:spcBef>
              <a:spcAft>
                <a:spcPts val="0"/>
              </a:spcAft>
              <a:buClr>
                <a:schemeClr val="dk1"/>
              </a:buClr>
              <a:buSzPts val="1400"/>
              <a:buFont typeface="Ubuntu"/>
              <a:buChar char="○"/>
            </a:pPr>
            <a:r>
              <a:rPr lang="en-US">
                <a:solidFill>
                  <a:schemeClr val="dk1"/>
                </a:solidFill>
                <a:latin typeface="Georgia" panose="02040502050405020303" pitchFamily="18" charset="0"/>
                <a:ea typeface="Montserrat"/>
                <a:cs typeface="Montserrat"/>
                <a:sym typeface="Montserrat"/>
              </a:rPr>
              <a:t>Most points have low leverage and low influence. </a:t>
            </a:r>
            <a:r>
              <a:rPr lang="en-US" b="1">
                <a:solidFill>
                  <a:schemeClr val="dk1"/>
                </a:solidFill>
                <a:latin typeface="Georgia" panose="02040502050405020303" pitchFamily="18" charset="0"/>
                <a:ea typeface="Montserrat"/>
                <a:cs typeface="Montserrat"/>
                <a:sym typeface="Montserrat"/>
              </a:rPr>
              <a:t>One observation (top-right) has both high leverage and high Cook's distance</a:t>
            </a:r>
            <a:r>
              <a:rPr lang="en-US">
                <a:solidFill>
                  <a:schemeClr val="dk1"/>
                </a:solidFill>
                <a:latin typeface="Georgia" panose="02040502050405020303" pitchFamily="18" charset="0"/>
                <a:ea typeface="Montserrat"/>
                <a:cs typeface="Montserrat"/>
                <a:sym typeface="Montserrat"/>
              </a:rPr>
              <a:t>, making it a </a:t>
            </a:r>
            <a:r>
              <a:rPr lang="en-US" b="1">
                <a:solidFill>
                  <a:schemeClr val="dk1"/>
                </a:solidFill>
                <a:latin typeface="Georgia" panose="02040502050405020303" pitchFamily="18" charset="0"/>
                <a:ea typeface="Montserrat"/>
                <a:cs typeface="Montserrat"/>
                <a:sym typeface="Montserrat"/>
              </a:rPr>
              <a:t>high-leverage outlier</a:t>
            </a:r>
            <a:r>
              <a:rPr lang="en-US">
                <a:solidFill>
                  <a:schemeClr val="dk1"/>
                </a:solidFill>
                <a:latin typeface="Georgia" panose="02040502050405020303" pitchFamily="18" charset="0"/>
                <a:ea typeface="Montserrat"/>
                <a:cs typeface="Montserrat"/>
                <a:sym typeface="Montserrat"/>
              </a:rPr>
              <a:t> that could disproportionately affect the model.</a:t>
            </a:r>
            <a:endParaRPr>
              <a:solidFill>
                <a:schemeClr val="dk1"/>
              </a:solidFill>
              <a:latin typeface="Georgia" panose="02040502050405020303" pitchFamily="18" charset="0"/>
              <a:ea typeface="Montserrat"/>
              <a:cs typeface="Montserrat"/>
              <a:sym typeface="Montserrat"/>
            </a:endParaRPr>
          </a:p>
          <a:p>
            <a:pPr marL="0" lvl="0" indent="0" algn="l" rtl="0">
              <a:lnSpc>
                <a:spcPct val="115000"/>
              </a:lnSpc>
              <a:spcBef>
                <a:spcPts val="1200"/>
              </a:spcBef>
              <a:spcAft>
                <a:spcPts val="0"/>
              </a:spcAft>
              <a:buNone/>
            </a:pPr>
            <a:r>
              <a:rPr lang="en-US" b="1" u="sng">
                <a:solidFill>
                  <a:schemeClr val="dk1"/>
                </a:solidFill>
                <a:latin typeface="Georgia" panose="02040502050405020303" pitchFamily="18" charset="0"/>
                <a:ea typeface="Montserrat"/>
                <a:cs typeface="Montserrat"/>
                <a:sym typeface="Montserrat"/>
              </a:rPr>
              <a:t>Insights</a:t>
            </a:r>
            <a:endParaRPr b="1" u="sng">
              <a:solidFill>
                <a:schemeClr val="dk1"/>
              </a:solidFill>
              <a:latin typeface="Georgia" panose="02040502050405020303" pitchFamily="18" charset="0"/>
              <a:ea typeface="Montserrat"/>
              <a:cs typeface="Montserrat"/>
              <a:sym typeface="Montserrat"/>
            </a:endParaRPr>
          </a:p>
          <a:p>
            <a:pPr marL="0" lvl="0" indent="0" algn="l" rtl="0">
              <a:lnSpc>
                <a:spcPct val="115000"/>
              </a:lnSpc>
              <a:spcBef>
                <a:spcPts val="1200"/>
              </a:spcBef>
              <a:spcAft>
                <a:spcPts val="0"/>
              </a:spcAft>
              <a:buNone/>
            </a:pPr>
            <a:r>
              <a:rPr lang="en-US" b="1">
                <a:solidFill>
                  <a:schemeClr val="dk1"/>
                </a:solidFill>
                <a:latin typeface="Georgia" panose="02040502050405020303" pitchFamily="18" charset="0"/>
                <a:ea typeface="Montserrat"/>
                <a:cs typeface="Montserrat"/>
                <a:sym typeface="Montserrat"/>
              </a:rPr>
              <a:t>Outliers like extreme performances (e.g., unusually high points, exceptional shooting, or turnovers)</a:t>
            </a:r>
            <a:r>
              <a:rPr lang="en-US">
                <a:solidFill>
                  <a:schemeClr val="dk1"/>
                </a:solidFill>
                <a:latin typeface="Georgia" panose="02040502050405020303" pitchFamily="18" charset="0"/>
                <a:ea typeface="Montserrat"/>
                <a:cs typeface="Montserrat"/>
                <a:sym typeface="Montserrat"/>
              </a:rPr>
              <a:t>, can </a:t>
            </a:r>
            <a:r>
              <a:rPr lang="en-US" b="1">
                <a:solidFill>
                  <a:schemeClr val="dk1"/>
                </a:solidFill>
                <a:latin typeface="Georgia" panose="02040502050405020303" pitchFamily="18" charset="0"/>
                <a:ea typeface="Montserrat"/>
                <a:cs typeface="Montserrat"/>
                <a:sym typeface="Montserrat"/>
              </a:rPr>
              <a:t>skew model predictions</a:t>
            </a:r>
            <a:r>
              <a:rPr lang="en-US">
                <a:solidFill>
                  <a:schemeClr val="dk1"/>
                </a:solidFill>
                <a:latin typeface="Georgia" panose="02040502050405020303" pitchFamily="18" charset="0"/>
                <a:ea typeface="Montserrat"/>
                <a:cs typeface="Montserrat"/>
                <a:sym typeface="Montserrat"/>
              </a:rPr>
              <a:t>. Addressing such outliers ensures more accurate predictions for MVP-level performance and team success.</a:t>
            </a:r>
            <a:endParaRPr>
              <a:solidFill>
                <a:schemeClr val="dk1"/>
              </a:solidFill>
              <a:latin typeface="Georgia" panose="02040502050405020303" pitchFamily="18" charset="0"/>
              <a:ea typeface="Montserrat"/>
              <a:cs typeface="Montserrat"/>
              <a:sym typeface="Montserrat"/>
            </a:endParaRPr>
          </a:p>
          <a:p>
            <a:pPr marL="0" lvl="0" indent="0" algn="l" rtl="0">
              <a:spcBef>
                <a:spcPts val="1200"/>
              </a:spcBef>
              <a:spcAft>
                <a:spcPts val="0"/>
              </a:spcAft>
              <a:buNone/>
            </a:pPr>
            <a:endParaRPr sz="1500">
              <a:solidFill>
                <a:schemeClr val="dk1"/>
              </a:solidFill>
              <a:latin typeface="Georgia" panose="02040502050405020303" pitchFamily="18" charset="0"/>
              <a:ea typeface="Ubuntu"/>
              <a:cs typeface="Ubuntu"/>
              <a:sym typeface="Ubuntu"/>
            </a:endParaRPr>
          </a:p>
          <a:p>
            <a:pPr marL="514350" lvl="0" indent="0" algn="l" rtl="0">
              <a:lnSpc>
                <a:spcPct val="115000"/>
              </a:lnSpc>
              <a:spcBef>
                <a:spcPts val="0"/>
              </a:spcBef>
              <a:spcAft>
                <a:spcPts val="0"/>
              </a:spcAft>
              <a:buClr>
                <a:schemeClr val="dk1"/>
              </a:buClr>
              <a:buSzPts val="1100"/>
              <a:buFont typeface="Arial"/>
              <a:buNone/>
            </a:pPr>
            <a:endParaRPr sz="1500">
              <a:solidFill>
                <a:schemeClr val="dk1"/>
              </a:solidFill>
              <a:latin typeface="Georgia" panose="02040502050405020303" pitchFamily="18" charset="0"/>
              <a:ea typeface="Ubuntu"/>
              <a:cs typeface="Ubuntu"/>
              <a:sym typeface="Ubuntu"/>
            </a:endParaRPr>
          </a:p>
          <a:p>
            <a:pPr marL="457200" lvl="0" indent="0" algn="l" rtl="0">
              <a:spcBef>
                <a:spcPts val="500"/>
              </a:spcBef>
              <a:spcAft>
                <a:spcPts val="0"/>
              </a:spcAft>
              <a:buNone/>
            </a:pPr>
            <a:endParaRPr sz="1500">
              <a:solidFill>
                <a:schemeClr val="dk1"/>
              </a:solidFill>
              <a:latin typeface="Georgia" panose="02040502050405020303" pitchFamily="18" charset="0"/>
              <a:ea typeface="Ubuntu"/>
              <a:cs typeface="Ubuntu"/>
              <a:sym typeface="Ubuntu"/>
            </a:endParaRPr>
          </a:p>
          <a:p>
            <a:pPr marL="457200" lvl="0" indent="0" algn="l" rtl="0">
              <a:spcBef>
                <a:spcPts val="0"/>
              </a:spcBef>
              <a:spcAft>
                <a:spcPts val="0"/>
              </a:spcAft>
              <a:buNone/>
            </a:pPr>
            <a:endParaRPr sz="1500">
              <a:solidFill>
                <a:schemeClr val="dk1"/>
              </a:solidFill>
              <a:latin typeface="Georgia" panose="02040502050405020303" pitchFamily="18" charset="0"/>
              <a:ea typeface="Ubuntu"/>
              <a:cs typeface="Ubuntu"/>
              <a:sym typeface="Ubuntu"/>
            </a:endParaRPr>
          </a:p>
          <a:p>
            <a:pPr marL="457200" lvl="0" indent="0" algn="l" rtl="0">
              <a:spcBef>
                <a:spcPts val="0"/>
              </a:spcBef>
              <a:spcAft>
                <a:spcPts val="0"/>
              </a:spcAft>
              <a:buNone/>
            </a:pPr>
            <a:endParaRPr sz="1500">
              <a:solidFill>
                <a:schemeClr val="dk1"/>
              </a:solidFill>
              <a:latin typeface="Georgia" panose="02040502050405020303" pitchFamily="18" charset="0"/>
              <a:ea typeface="Ubuntu"/>
              <a:cs typeface="Ubuntu"/>
              <a:sym typeface="Ubuntu"/>
            </a:endParaRPr>
          </a:p>
        </p:txBody>
      </p:sp>
      <p:pic>
        <p:nvPicPr>
          <p:cNvPr id="575" name="Google Shape;575;p57"/>
          <p:cNvPicPr preferRelativeResize="0"/>
          <p:nvPr/>
        </p:nvPicPr>
        <p:blipFill>
          <a:blip r:embed="rId4">
            <a:alphaModFix/>
          </a:blip>
          <a:stretch>
            <a:fillRect/>
          </a:stretch>
        </p:blipFill>
        <p:spPr>
          <a:xfrm>
            <a:off x="391375" y="802025"/>
            <a:ext cx="7270275" cy="5802924"/>
          </a:xfrm>
          <a:prstGeom prst="rect">
            <a:avLst/>
          </a:prstGeom>
          <a:noFill/>
          <a:ln>
            <a:noFill/>
          </a:ln>
        </p:spPr>
      </p:pic>
      <p:sp>
        <p:nvSpPr>
          <p:cNvPr id="576" name="Google Shape;576;p57"/>
          <p:cNvSpPr txBox="1">
            <a:spLocks noGrp="1"/>
          </p:cNvSpPr>
          <p:nvPr>
            <p:ph type="sldNum" idx="12"/>
          </p:nvPr>
        </p:nvSpPr>
        <p:spPr>
          <a:xfrm>
            <a:off x="9448800" y="649290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latin typeface="Georgia" panose="02040502050405020303" pitchFamily="18" charset="0"/>
              </a:rPr>
              <a:t>13</a:t>
            </a:fld>
            <a:endParaRPr>
              <a:latin typeface="Georgia" panose="02040502050405020303" pitchFamily="18" charset="0"/>
            </a:endParaRPr>
          </a:p>
        </p:txBody>
      </p:sp>
      <p:pic>
        <p:nvPicPr>
          <p:cNvPr id="577" name="Google Shape;577;p57"/>
          <p:cNvPicPr preferRelativeResize="0"/>
          <p:nvPr/>
        </p:nvPicPr>
        <p:blipFill>
          <a:blip r:embed="rId5">
            <a:alphaModFix/>
          </a:blip>
          <a:stretch>
            <a:fillRect/>
          </a:stretch>
        </p:blipFill>
        <p:spPr>
          <a:xfrm>
            <a:off x="2894875" y="802025"/>
            <a:ext cx="513225" cy="2781300"/>
          </a:xfrm>
          <a:prstGeom prst="rect">
            <a:avLst/>
          </a:prstGeom>
          <a:noFill/>
          <a:ln>
            <a:noFill/>
          </a:ln>
        </p:spPr>
      </p:pic>
      <p:pic>
        <p:nvPicPr>
          <p:cNvPr id="578" name="Google Shape;578;p57"/>
          <p:cNvPicPr preferRelativeResize="0"/>
          <p:nvPr/>
        </p:nvPicPr>
        <p:blipFill>
          <a:blip r:embed="rId6">
            <a:alphaModFix/>
          </a:blip>
          <a:stretch>
            <a:fillRect/>
          </a:stretch>
        </p:blipFill>
        <p:spPr>
          <a:xfrm>
            <a:off x="5697725" y="3744400"/>
            <a:ext cx="513225" cy="523292"/>
          </a:xfrm>
          <a:prstGeom prst="rect">
            <a:avLst/>
          </a:prstGeom>
          <a:noFill/>
          <a:ln>
            <a:noFill/>
          </a:ln>
        </p:spPr>
      </p:pic>
      <p:pic>
        <p:nvPicPr>
          <p:cNvPr id="579" name="Google Shape;579;p57"/>
          <p:cNvPicPr preferRelativeResize="0"/>
          <p:nvPr/>
        </p:nvPicPr>
        <p:blipFill>
          <a:blip r:embed="rId7">
            <a:alphaModFix/>
          </a:blip>
          <a:stretch>
            <a:fillRect/>
          </a:stretch>
        </p:blipFill>
        <p:spPr>
          <a:xfrm>
            <a:off x="2586000" y="1016825"/>
            <a:ext cx="428848" cy="365100"/>
          </a:xfrm>
          <a:prstGeom prst="rect">
            <a:avLst/>
          </a:prstGeom>
          <a:noFill/>
          <a:ln>
            <a:noFill/>
          </a:ln>
        </p:spPr>
      </p:pic>
      <p:pic>
        <p:nvPicPr>
          <p:cNvPr id="580" name="Google Shape;580;p57"/>
          <p:cNvPicPr preferRelativeResize="0"/>
          <p:nvPr/>
        </p:nvPicPr>
        <p:blipFill>
          <a:blip r:embed="rId7">
            <a:alphaModFix/>
          </a:blip>
          <a:stretch>
            <a:fillRect/>
          </a:stretch>
        </p:blipFill>
        <p:spPr>
          <a:xfrm rot="-4548830">
            <a:off x="5166425" y="4076725"/>
            <a:ext cx="513225" cy="43693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7F3F2"/>
        </a:solidFill>
        <a:effectLst/>
      </p:bgPr>
    </p:bg>
    <p:spTree>
      <p:nvGrpSpPr>
        <p:cNvPr id="1" name="Shape 584"/>
        <p:cNvGrpSpPr/>
        <p:nvPr/>
      </p:nvGrpSpPr>
      <p:grpSpPr>
        <a:xfrm>
          <a:off x="0" y="0"/>
          <a:ext cx="0" cy="0"/>
          <a:chOff x="0" y="0"/>
          <a:chExt cx="0" cy="0"/>
        </a:xfrm>
      </p:grpSpPr>
      <p:pic>
        <p:nvPicPr>
          <p:cNvPr id="585" name="Google Shape;585;p58" descr="Basketball with solid fill"/>
          <p:cNvPicPr preferRelativeResize="0"/>
          <p:nvPr/>
        </p:nvPicPr>
        <p:blipFill rotWithShape="1">
          <a:blip r:embed="rId3">
            <a:alphaModFix amt="78000"/>
          </a:blip>
          <a:srcRect/>
          <a:stretch/>
        </p:blipFill>
        <p:spPr>
          <a:xfrm>
            <a:off x="11173035" y="5805184"/>
            <a:ext cx="914400" cy="914400"/>
          </a:xfrm>
          <a:prstGeom prst="rect">
            <a:avLst/>
          </a:prstGeom>
          <a:noFill/>
          <a:ln>
            <a:noFill/>
          </a:ln>
        </p:spPr>
      </p:pic>
      <p:sp>
        <p:nvSpPr>
          <p:cNvPr id="586" name="Google Shape;586;p58"/>
          <p:cNvSpPr txBox="1"/>
          <p:nvPr/>
        </p:nvSpPr>
        <p:spPr>
          <a:xfrm>
            <a:off x="297225" y="268550"/>
            <a:ext cx="11740200" cy="710964"/>
          </a:xfrm>
          <a:prstGeom prst="rect">
            <a:avLst/>
          </a:prstGeom>
          <a:noFill/>
          <a:ln>
            <a:noFill/>
          </a:ln>
        </p:spPr>
        <p:txBody>
          <a:bodyPr spcFirstLastPara="1" wrap="square" lIns="0" tIns="0" rIns="0" bIns="0" anchor="t" anchorCtr="0">
            <a:spAutoFit/>
          </a:bodyPr>
          <a:lstStyle/>
          <a:p>
            <a:pPr marL="0" marR="0" lvl="0" indent="0" algn="l" rtl="0">
              <a:lnSpc>
                <a:spcPct val="139987"/>
              </a:lnSpc>
              <a:spcBef>
                <a:spcPts val="0"/>
              </a:spcBef>
              <a:spcAft>
                <a:spcPts val="0"/>
              </a:spcAft>
              <a:buNone/>
            </a:pPr>
            <a:r>
              <a:rPr lang="en-US" sz="3300">
                <a:latin typeface="Georgia" panose="02040502050405020303" pitchFamily="18" charset="0"/>
                <a:ea typeface="Ubuntu"/>
                <a:cs typeface="Ubuntu"/>
                <a:sym typeface="Ubuntu"/>
              </a:rPr>
              <a:t>Feature Importance</a:t>
            </a:r>
            <a:endParaRPr sz="1200">
              <a:latin typeface="Georgia" panose="02040502050405020303" pitchFamily="18" charset="0"/>
            </a:endParaRPr>
          </a:p>
        </p:txBody>
      </p:sp>
      <p:sp>
        <p:nvSpPr>
          <p:cNvPr id="587" name="Google Shape;587;p58"/>
          <p:cNvSpPr txBox="1"/>
          <p:nvPr/>
        </p:nvSpPr>
        <p:spPr>
          <a:xfrm>
            <a:off x="297225" y="5238625"/>
            <a:ext cx="10875900" cy="1859400"/>
          </a:xfrm>
          <a:prstGeom prst="rect">
            <a:avLst/>
          </a:prstGeom>
          <a:noFill/>
          <a:ln>
            <a:noFill/>
          </a:ln>
        </p:spPr>
        <p:txBody>
          <a:bodyPr spcFirstLastPara="1" wrap="square" lIns="91425" tIns="91425" rIns="91425" bIns="91425" anchor="t" anchorCtr="0">
            <a:noAutofit/>
          </a:bodyPr>
          <a:lstStyle/>
          <a:p>
            <a:pPr marL="914400" lvl="0" indent="0" algn="l" rtl="0">
              <a:spcBef>
                <a:spcPts val="0"/>
              </a:spcBef>
              <a:spcAft>
                <a:spcPts val="0"/>
              </a:spcAft>
              <a:buNone/>
            </a:pPr>
            <a:r>
              <a:rPr lang="en-US" sz="1500">
                <a:solidFill>
                  <a:schemeClr val="dk1"/>
                </a:solidFill>
                <a:latin typeface="Georgia" panose="02040502050405020303" pitchFamily="18" charset="0"/>
                <a:ea typeface="Montserrat"/>
                <a:cs typeface="Montserrat"/>
                <a:sym typeface="Montserrat"/>
              </a:rPr>
              <a:t>This graph indicates the variables which are most relevant to the OLS regression model (in the order of importance). We can see that </a:t>
            </a:r>
            <a:r>
              <a:rPr lang="en-US" sz="1500" b="1" i="1">
                <a:solidFill>
                  <a:schemeClr val="dk1"/>
                </a:solidFill>
                <a:latin typeface="Georgia" panose="02040502050405020303" pitchFamily="18" charset="0"/>
                <a:ea typeface="Montserrat"/>
                <a:cs typeface="Montserrat"/>
                <a:sym typeface="Montserrat"/>
              </a:rPr>
              <a:t>True Shooting Percentage(ts_percent)</a:t>
            </a:r>
            <a:r>
              <a:rPr lang="en-US" sz="1500">
                <a:solidFill>
                  <a:schemeClr val="dk1"/>
                </a:solidFill>
                <a:latin typeface="Georgia" panose="02040502050405020303" pitchFamily="18" charset="0"/>
                <a:ea typeface="Montserrat"/>
                <a:cs typeface="Montserrat"/>
                <a:sym typeface="Montserrat"/>
              </a:rPr>
              <a:t> and </a:t>
            </a:r>
            <a:r>
              <a:rPr lang="en-US" sz="1500" b="1" i="1">
                <a:solidFill>
                  <a:schemeClr val="dk1"/>
                </a:solidFill>
                <a:latin typeface="Georgia" panose="02040502050405020303" pitchFamily="18" charset="0"/>
                <a:ea typeface="Montserrat"/>
                <a:cs typeface="Montserrat"/>
                <a:sym typeface="Montserrat"/>
              </a:rPr>
              <a:t>Opponent Effective Field Goal Percentage(opp_e_fg_percent)</a:t>
            </a:r>
            <a:r>
              <a:rPr lang="en-US" sz="1500" b="1">
                <a:solidFill>
                  <a:schemeClr val="dk1"/>
                </a:solidFill>
                <a:latin typeface="Georgia" panose="02040502050405020303" pitchFamily="18" charset="0"/>
                <a:ea typeface="Montserrat"/>
                <a:cs typeface="Montserrat"/>
                <a:sym typeface="Montserrat"/>
              </a:rPr>
              <a:t> </a:t>
            </a:r>
            <a:r>
              <a:rPr lang="en-US" sz="1500">
                <a:solidFill>
                  <a:schemeClr val="dk1"/>
                </a:solidFill>
                <a:latin typeface="Georgia" panose="02040502050405020303" pitchFamily="18" charset="0"/>
                <a:ea typeface="Montserrat"/>
                <a:cs typeface="Montserrat"/>
                <a:sym typeface="Montserrat"/>
              </a:rPr>
              <a:t>have the highest importance scores. </a:t>
            </a:r>
            <a:endParaRPr sz="1500">
              <a:solidFill>
                <a:schemeClr val="dk1"/>
              </a:solidFill>
              <a:latin typeface="Georgia" panose="02040502050405020303" pitchFamily="18" charset="0"/>
              <a:ea typeface="Montserrat"/>
              <a:cs typeface="Montserrat"/>
              <a:sym typeface="Montserrat"/>
            </a:endParaRPr>
          </a:p>
        </p:txBody>
      </p:sp>
      <p:pic>
        <p:nvPicPr>
          <p:cNvPr id="588" name="Google Shape;588;p58"/>
          <p:cNvPicPr preferRelativeResize="0"/>
          <p:nvPr/>
        </p:nvPicPr>
        <p:blipFill rotWithShape="1">
          <a:blip r:embed="rId4">
            <a:alphaModFix/>
          </a:blip>
          <a:srcRect l="32681" t="61659" r="44296" b="15574"/>
          <a:stretch/>
        </p:blipFill>
        <p:spPr>
          <a:xfrm>
            <a:off x="297225" y="978450"/>
            <a:ext cx="6565925" cy="4058175"/>
          </a:xfrm>
          <a:prstGeom prst="rect">
            <a:avLst/>
          </a:prstGeom>
          <a:noFill/>
          <a:ln>
            <a:noFill/>
          </a:ln>
        </p:spPr>
      </p:pic>
      <p:sp>
        <p:nvSpPr>
          <p:cNvPr id="589" name="Google Shape;589;p58"/>
          <p:cNvSpPr txBox="1">
            <a:spLocks noGrp="1"/>
          </p:cNvSpPr>
          <p:nvPr>
            <p:ph type="sldNum" idx="12"/>
          </p:nvPr>
        </p:nvSpPr>
        <p:spPr>
          <a:xfrm>
            <a:off x="9448800" y="649290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latin typeface="Georgia" panose="02040502050405020303" pitchFamily="18" charset="0"/>
              </a:rPr>
              <a:t>14</a:t>
            </a:fld>
            <a:endParaRPr>
              <a:latin typeface="Georgia" panose="02040502050405020303" pitchFamily="18" charset="0"/>
            </a:endParaRPr>
          </a:p>
        </p:txBody>
      </p:sp>
      <p:sp>
        <p:nvSpPr>
          <p:cNvPr id="590" name="Google Shape;590;p58"/>
          <p:cNvSpPr/>
          <p:nvPr/>
        </p:nvSpPr>
        <p:spPr>
          <a:xfrm>
            <a:off x="7478575" y="1402488"/>
            <a:ext cx="4244100" cy="914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14400" lvl="0" indent="0" algn="l" rtl="0">
              <a:spcBef>
                <a:spcPts val="0"/>
              </a:spcBef>
              <a:spcAft>
                <a:spcPts val="0"/>
              </a:spcAft>
              <a:buNone/>
            </a:pPr>
            <a:r>
              <a:rPr lang="en-US" sz="1500">
                <a:solidFill>
                  <a:schemeClr val="dk1"/>
                </a:solidFill>
                <a:latin typeface="Georgia" panose="02040502050405020303" pitchFamily="18" charset="0"/>
                <a:ea typeface="Montserrat"/>
                <a:cs typeface="Montserrat"/>
                <a:sym typeface="Montserrat"/>
              </a:rPr>
              <a:t>High importance of </a:t>
            </a:r>
            <a:r>
              <a:rPr lang="en-US" sz="1500" b="1">
                <a:solidFill>
                  <a:schemeClr val="dk1"/>
                </a:solidFill>
                <a:latin typeface="Georgia" panose="02040502050405020303" pitchFamily="18" charset="0"/>
                <a:ea typeface="Montserrat"/>
                <a:cs typeface="Montserrat"/>
                <a:sym typeface="Montserrat"/>
              </a:rPr>
              <a:t>ts_percent </a:t>
            </a:r>
            <a:r>
              <a:rPr lang="en-US" sz="1500">
                <a:solidFill>
                  <a:schemeClr val="dk1"/>
                </a:solidFill>
                <a:latin typeface="Georgia" panose="02040502050405020303" pitchFamily="18" charset="0"/>
                <a:ea typeface="Montserrat"/>
                <a:cs typeface="Montserrat"/>
                <a:sym typeface="Montserrat"/>
              </a:rPr>
              <a:t>suggests that </a:t>
            </a:r>
            <a:r>
              <a:rPr lang="en-US" sz="1500" b="1">
                <a:solidFill>
                  <a:schemeClr val="dk1"/>
                </a:solidFill>
                <a:latin typeface="Georgia" panose="02040502050405020303" pitchFamily="18" charset="0"/>
                <a:ea typeface="Montserrat"/>
                <a:cs typeface="Montserrat"/>
                <a:sym typeface="Montserrat"/>
              </a:rPr>
              <a:t>efficient scoring</a:t>
            </a:r>
            <a:r>
              <a:rPr lang="en-US" sz="1500">
                <a:solidFill>
                  <a:schemeClr val="dk1"/>
                </a:solidFill>
                <a:latin typeface="Georgia" panose="02040502050405020303" pitchFamily="18" charset="0"/>
                <a:ea typeface="Montserrat"/>
                <a:cs typeface="Montserrat"/>
                <a:sym typeface="Montserrat"/>
              </a:rPr>
              <a:t> is a major factor in success.</a:t>
            </a:r>
            <a:endParaRPr>
              <a:latin typeface="Georgia" panose="02040502050405020303" pitchFamily="18" charset="0"/>
              <a:ea typeface="Montserrat"/>
              <a:cs typeface="Montserrat"/>
              <a:sym typeface="Montserrat"/>
            </a:endParaRPr>
          </a:p>
        </p:txBody>
      </p:sp>
      <p:sp>
        <p:nvSpPr>
          <p:cNvPr id="591" name="Google Shape;591;p58"/>
          <p:cNvSpPr/>
          <p:nvPr/>
        </p:nvSpPr>
        <p:spPr>
          <a:xfrm>
            <a:off x="7478575" y="2942938"/>
            <a:ext cx="4333500" cy="1245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14400" lvl="0" indent="0" algn="l" rtl="0">
              <a:spcBef>
                <a:spcPts val="0"/>
              </a:spcBef>
              <a:spcAft>
                <a:spcPts val="0"/>
              </a:spcAft>
              <a:buNone/>
            </a:pPr>
            <a:r>
              <a:rPr lang="en-US" sz="1500">
                <a:solidFill>
                  <a:schemeClr val="dk1"/>
                </a:solidFill>
                <a:latin typeface="Georgia" panose="02040502050405020303" pitchFamily="18" charset="0"/>
                <a:ea typeface="Montserrat"/>
                <a:cs typeface="Montserrat"/>
                <a:sym typeface="Montserrat"/>
              </a:rPr>
              <a:t>High importance of </a:t>
            </a:r>
            <a:r>
              <a:rPr lang="en-US" sz="1500" b="1">
                <a:solidFill>
                  <a:schemeClr val="dk1"/>
                </a:solidFill>
                <a:latin typeface="Georgia" panose="02040502050405020303" pitchFamily="18" charset="0"/>
                <a:ea typeface="Montserrat"/>
                <a:cs typeface="Montserrat"/>
                <a:sym typeface="Montserrat"/>
              </a:rPr>
              <a:t>opp_e_fg_percent</a:t>
            </a:r>
            <a:r>
              <a:rPr lang="en-US" sz="1500">
                <a:solidFill>
                  <a:schemeClr val="dk1"/>
                </a:solidFill>
                <a:latin typeface="Georgia" panose="02040502050405020303" pitchFamily="18" charset="0"/>
                <a:ea typeface="Montserrat"/>
                <a:cs typeface="Montserrat"/>
                <a:sym typeface="Montserrat"/>
              </a:rPr>
              <a:t> here indicates that </a:t>
            </a:r>
            <a:r>
              <a:rPr lang="en-US" sz="1500" b="1">
                <a:solidFill>
                  <a:schemeClr val="dk1"/>
                </a:solidFill>
                <a:latin typeface="Georgia" panose="02040502050405020303" pitchFamily="18" charset="0"/>
                <a:ea typeface="Montserrat"/>
                <a:cs typeface="Montserrat"/>
                <a:sym typeface="Montserrat"/>
              </a:rPr>
              <a:t>limiting opponents' shooting efficiency</a:t>
            </a:r>
            <a:r>
              <a:rPr lang="en-US" sz="1500">
                <a:solidFill>
                  <a:schemeClr val="dk1"/>
                </a:solidFill>
                <a:latin typeface="Georgia" panose="02040502050405020303" pitchFamily="18" charset="0"/>
                <a:ea typeface="Montserrat"/>
                <a:cs typeface="Montserrat"/>
                <a:sym typeface="Montserrat"/>
              </a:rPr>
              <a:t> is critical for winning games.</a:t>
            </a:r>
            <a:endParaRPr>
              <a:latin typeface="Georgia" panose="02040502050405020303" pitchFamily="18" charset="0"/>
              <a:ea typeface="Montserrat"/>
              <a:cs typeface="Montserrat"/>
              <a:sym typeface="Montserrat"/>
            </a:endParaRPr>
          </a:p>
        </p:txBody>
      </p:sp>
      <p:pic>
        <p:nvPicPr>
          <p:cNvPr id="592" name="Google Shape;592;p58"/>
          <p:cNvPicPr preferRelativeResize="0"/>
          <p:nvPr/>
        </p:nvPicPr>
        <p:blipFill>
          <a:blip r:embed="rId5">
            <a:alphaModFix/>
          </a:blip>
          <a:stretch>
            <a:fillRect/>
          </a:stretch>
        </p:blipFill>
        <p:spPr>
          <a:xfrm>
            <a:off x="7676750" y="1605746"/>
            <a:ext cx="507900" cy="507900"/>
          </a:xfrm>
          <a:prstGeom prst="rect">
            <a:avLst/>
          </a:prstGeom>
          <a:noFill/>
          <a:ln>
            <a:noFill/>
          </a:ln>
        </p:spPr>
      </p:pic>
      <p:pic>
        <p:nvPicPr>
          <p:cNvPr id="593" name="Google Shape;593;p58"/>
          <p:cNvPicPr preferRelativeResize="0"/>
          <p:nvPr/>
        </p:nvPicPr>
        <p:blipFill>
          <a:blip r:embed="rId6">
            <a:alphaModFix/>
          </a:blip>
          <a:stretch>
            <a:fillRect/>
          </a:stretch>
        </p:blipFill>
        <p:spPr>
          <a:xfrm>
            <a:off x="7630625" y="3210149"/>
            <a:ext cx="600150" cy="600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7F3F2"/>
        </a:solidFill>
        <a:effectLst/>
      </p:bgPr>
    </p:bg>
    <p:spTree>
      <p:nvGrpSpPr>
        <p:cNvPr id="1" name="Shape 605"/>
        <p:cNvGrpSpPr/>
        <p:nvPr/>
      </p:nvGrpSpPr>
      <p:grpSpPr>
        <a:xfrm>
          <a:off x="0" y="0"/>
          <a:ext cx="0" cy="0"/>
          <a:chOff x="0" y="0"/>
          <a:chExt cx="0" cy="0"/>
        </a:xfrm>
      </p:grpSpPr>
      <p:sp>
        <p:nvSpPr>
          <p:cNvPr id="606" name="Google Shape;606;p60"/>
          <p:cNvSpPr txBox="1">
            <a:spLocks noGrp="1"/>
          </p:cNvSpPr>
          <p:nvPr>
            <p:ph type="sldNum" idx="12"/>
          </p:nvPr>
        </p:nvSpPr>
        <p:spPr>
          <a:xfrm>
            <a:off x="8621675" y="7131625"/>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Georgia" panose="02040502050405020303" pitchFamily="18" charset="0"/>
              </a:rPr>
              <a:t>15</a:t>
            </a:fld>
            <a:endParaRPr>
              <a:latin typeface="Georgia" panose="02040502050405020303" pitchFamily="18" charset="0"/>
            </a:endParaRPr>
          </a:p>
        </p:txBody>
      </p:sp>
      <p:sp>
        <p:nvSpPr>
          <p:cNvPr id="607" name="Google Shape;607;p60"/>
          <p:cNvSpPr txBox="1"/>
          <p:nvPr/>
        </p:nvSpPr>
        <p:spPr>
          <a:xfrm>
            <a:off x="415099" y="657625"/>
            <a:ext cx="8601309" cy="710964"/>
          </a:xfrm>
          <a:prstGeom prst="rect">
            <a:avLst/>
          </a:prstGeom>
          <a:noFill/>
          <a:ln>
            <a:noFill/>
          </a:ln>
        </p:spPr>
        <p:txBody>
          <a:bodyPr spcFirstLastPara="1" wrap="square" lIns="0" tIns="0" rIns="0" bIns="0" anchor="t" anchorCtr="0">
            <a:spAutoFit/>
          </a:bodyPr>
          <a:lstStyle/>
          <a:p>
            <a:pPr marL="0" marR="0" lvl="0" indent="0" algn="l" rtl="0">
              <a:lnSpc>
                <a:spcPct val="139987"/>
              </a:lnSpc>
              <a:spcBef>
                <a:spcPts val="0"/>
              </a:spcBef>
              <a:spcAft>
                <a:spcPts val="0"/>
              </a:spcAft>
              <a:buNone/>
            </a:pPr>
            <a:r>
              <a:rPr lang="en-US" sz="3300" dirty="0">
                <a:latin typeface="Georgia" panose="02040502050405020303" pitchFamily="18" charset="0"/>
                <a:ea typeface="Ubuntu"/>
                <a:cs typeface="Ubuntu"/>
                <a:sym typeface="Ubuntu"/>
              </a:rPr>
              <a:t>More Sophisticated Model Perform Better</a:t>
            </a:r>
            <a:endParaRPr sz="1200" dirty="0">
              <a:latin typeface="Georgia" panose="02040502050405020303" pitchFamily="18" charset="0"/>
              <a:ea typeface="Ubuntu"/>
              <a:cs typeface="Ubuntu"/>
              <a:sym typeface="Ubuntu"/>
            </a:endParaRPr>
          </a:p>
        </p:txBody>
      </p:sp>
      <p:sp>
        <p:nvSpPr>
          <p:cNvPr id="608" name="Google Shape;608;p60"/>
          <p:cNvSpPr txBox="1"/>
          <p:nvPr/>
        </p:nvSpPr>
        <p:spPr>
          <a:xfrm>
            <a:off x="617150" y="2521850"/>
            <a:ext cx="6353400" cy="387798"/>
          </a:xfrm>
          <a:prstGeom prst="rect">
            <a:avLst/>
          </a:prstGeom>
          <a:noFill/>
          <a:ln>
            <a:noFill/>
          </a:ln>
        </p:spPr>
        <p:txBody>
          <a:bodyPr spcFirstLastPara="1" wrap="square" lIns="0" tIns="0" rIns="0" bIns="0" anchor="t" anchorCtr="0">
            <a:spAutoFit/>
          </a:bodyPr>
          <a:lstStyle/>
          <a:p>
            <a:pPr marL="0" marR="0" lvl="0" indent="0" algn="l" rtl="0">
              <a:lnSpc>
                <a:spcPct val="139987"/>
              </a:lnSpc>
              <a:spcBef>
                <a:spcPts val="0"/>
              </a:spcBef>
              <a:spcAft>
                <a:spcPts val="0"/>
              </a:spcAft>
              <a:buNone/>
            </a:pPr>
            <a:r>
              <a:rPr lang="en-US" sz="1800" b="1">
                <a:latin typeface="Georgia" panose="02040502050405020303" pitchFamily="18" charset="0"/>
                <a:ea typeface="Montserrat"/>
                <a:cs typeface="Montserrat"/>
                <a:sym typeface="Montserrat"/>
              </a:rPr>
              <a:t>XGBoost Regressor</a:t>
            </a:r>
            <a:endParaRPr sz="1800" b="1">
              <a:latin typeface="Georgia" panose="02040502050405020303" pitchFamily="18" charset="0"/>
              <a:ea typeface="Montserrat"/>
              <a:cs typeface="Montserrat"/>
              <a:sym typeface="Montserrat"/>
            </a:endParaRPr>
          </a:p>
        </p:txBody>
      </p:sp>
      <p:sp>
        <p:nvSpPr>
          <p:cNvPr id="609" name="Google Shape;609;p60"/>
          <p:cNvSpPr txBox="1"/>
          <p:nvPr/>
        </p:nvSpPr>
        <p:spPr>
          <a:xfrm>
            <a:off x="8671250" y="2459888"/>
            <a:ext cx="3195000" cy="387798"/>
          </a:xfrm>
          <a:prstGeom prst="rect">
            <a:avLst/>
          </a:prstGeom>
          <a:noFill/>
          <a:ln>
            <a:noFill/>
          </a:ln>
        </p:spPr>
        <p:txBody>
          <a:bodyPr spcFirstLastPara="1" wrap="square" lIns="0" tIns="0" rIns="0" bIns="0" anchor="t" anchorCtr="0">
            <a:spAutoFit/>
          </a:bodyPr>
          <a:lstStyle/>
          <a:p>
            <a:pPr marL="0" marR="0" lvl="0" indent="0" algn="l" rtl="0">
              <a:lnSpc>
                <a:spcPct val="139987"/>
              </a:lnSpc>
              <a:spcBef>
                <a:spcPts val="0"/>
              </a:spcBef>
              <a:spcAft>
                <a:spcPts val="0"/>
              </a:spcAft>
              <a:buNone/>
            </a:pPr>
            <a:r>
              <a:rPr lang="en-US" sz="1800" b="1">
                <a:latin typeface="Georgia" panose="02040502050405020303" pitchFamily="18" charset="0"/>
                <a:ea typeface="Montserrat"/>
                <a:cs typeface="Montserrat"/>
                <a:sym typeface="Montserrat"/>
              </a:rPr>
              <a:t>Random Forest Regressor</a:t>
            </a:r>
            <a:endParaRPr sz="1800" b="1">
              <a:latin typeface="Georgia" panose="02040502050405020303" pitchFamily="18" charset="0"/>
              <a:ea typeface="Montserrat"/>
              <a:cs typeface="Montserrat"/>
              <a:sym typeface="Montserrat"/>
            </a:endParaRPr>
          </a:p>
        </p:txBody>
      </p:sp>
      <p:cxnSp>
        <p:nvCxnSpPr>
          <p:cNvPr id="610" name="Google Shape;610;p60"/>
          <p:cNvCxnSpPr/>
          <p:nvPr/>
        </p:nvCxnSpPr>
        <p:spPr>
          <a:xfrm>
            <a:off x="3799400" y="2583800"/>
            <a:ext cx="1800" cy="2522100"/>
          </a:xfrm>
          <a:prstGeom prst="straightConnector1">
            <a:avLst/>
          </a:prstGeom>
          <a:noFill/>
          <a:ln w="9525" cap="flat" cmpd="sng">
            <a:solidFill>
              <a:schemeClr val="dk2"/>
            </a:solidFill>
            <a:prstDash val="solid"/>
            <a:round/>
            <a:headEnd type="none" w="med" len="med"/>
            <a:tailEnd type="none" w="med" len="med"/>
          </a:ln>
        </p:spPr>
      </p:cxnSp>
      <p:sp>
        <p:nvSpPr>
          <p:cNvPr id="611" name="Google Shape;611;p60"/>
          <p:cNvSpPr txBox="1"/>
          <p:nvPr/>
        </p:nvSpPr>
        <p:spPr>
          <a:xfrm>
            <a:off x="415100" y="3406250"/>
            <a:ext cx="3000000" cy="91175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a:solidFill>
                  <a:schemeClr val="dk1"/>
                </a:solidFill>
                <a:latin typeface="Georgia" panose="02040502050405020303" pitchFamily="18" charset="0"/>
                <a:ea typeface="Montserrat"/>
                <a:cs typeface="Montserrat"/>
                <a:sym typeface="Montserrat"/>
              </a:rPr>
              <a:t>Mean Squared Error: 0.005</a:t>
            </a:r>
            <a:endParaRPr sz="1500">
              <a:solidFill>
                <a:schemeClr val="dk1"/>
              </a:solidFill>
              <a:latin typeface="Georgia" panose="02040502050405020303" pitchFamily="18" charset="0"/>
              <a:ea typeface="Montserrat"/>
              <a:cs typeface="Montserrat"/>
              <a:sym typeface="Montserrat"/>
            </a:endParaRPr>
          </a:p>
          <a:p>
            <a:pPr marL="0" lvl="0" indent="0" algn="l" rtl="0">
              <a:spcBef>
                <a:spcPts val="0"/>
              </a:spcBef>
              <a:spcAft>
                <a:spcPts val="0"/>
              </a:spcAft>
              <a:buNone/>
            </a:pPr>
            <a:endParaRPr sz="1500">
              <a:solidFill>
                <a:schemeClr val="dk1"/>
              </a:solidFill>
              <a:latin typeface="Georgia" panose="02040502050405020303" pitchFamily="18" charset="0"/>
              <a:ea typeface="Montserrat"/>
              <a:cs typeface="Montserrat"/>
              <a:sym typeface="Montserrat"/>
            </a:endParaRPr>
          </a:p>
          <a:p>
            <a:pPr marL="0" lvl="0" indent="0" algn="l" rtl="0">
              <a:lnSpc>
                <a:spcPct val="115000"/>
              </a:lnSpc>
              <a:spcBef>
                <a:spcPts val="0"/>
              </a:spcBef>
              <a:spcAft>
                <a:spcPts val="0"/>
              </a:spcAft>
              <a:buNone/>
            </a:pPr>
            <a:r>
              <a:rPr lang="en-US" sz="1500">
                <a:solidFill>
                  <a:schemeClr val="dk1"/>
                </a:solidFill>
                <a:latin typeface="Georgia" panose="02040502050405020303" pitchFamily="18" charset="0"/>
                <a:ea typeface="Montserrat"/>
                <a:cs typeface="Montserrat"/>
                <a:sym typeface="Montserrat"/>
              </a:rPr>
              <a:t>R² Score: 0.789</a:t>
            </a:r>
            <a:endParaRPr sz="1500">
              <a:solidFill>
                <a:schemeClr val="dk1"/>
              </a:solidFill>
              <a:latin typeface="Georgia" panose="02040502050405020303" pitchFamily="18" charset="0"/>
              <a:ea typeface="Montserrat"/>
              <a:cs typeface="Montserrat"/>
              <a:sym typeface="Montserrat"/>
            </a:endParaRPr>
          </a:p>
        </p:txBody>
      </p:sp>
      <p:sp>
        <p:nvSpPr>
          <p:cNvPr id="612" name="Google Shape;612;p60"/>
          <p:cNvSpPr txBox="1"/>
          <p:nvPr/>
        </p:nvSpPr>
        <p:spPr>
          <a:xfrm>
            <a:off x="8768750" y="3378488"/>
            <a:ext cx="3000000" cy="91175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a:solidFill>
                  <a:schemeClr val="dk1"/>
                </a:solidFill>
                <a:latin typeface="Georgia" panose="02040502050405020303" pitchFamily="18" charset="0"/>
                <a:ea typeface="Montserrat"/>
                <a:cs typeface="Montserrat"/>
                <a:sym typeface="Montserrat"/>
              </a:rPr>
              <a:t>Mean Squared Error: 0.006</a:t>
            </a:r>
            <a:endParaRPr sz="1500">
              <a:solidFill>
                <a:schemeClr val="dk1"/>
              </a:solidFill>
              <a:latin typeface="Georgia" panose="02040502050405020303" pitchFamily="18" charset="0"/>
              <a:ea typeface="Montserrat"/>
              <a:cs typeface="Montserrat"/>
              <a:sym typeface="Montserrat"/>
            </a:endParaRPr>
          </a:p>
          <a:p>
            <a:pPr marL="0" lvl="0" indent="0" algn="l" rtl="0">
              <a:spcBef>
                <a:spcPts val="0"/>
              </a:spcBef>
              <a:spcAft>
                <a:spcPts val="0"/>
              </a:spcAft>
              <a:buNone/>
            </a:pPr>
            <a:endParaRPr sz="1500">
              <a:solidFill>
                <a:schemeClr val="dk1"/>
              </a:solidFill>
              <a:latin typeface="Georgia" panose="02040502050405020303" pitchFamily="18" charset="0"/>
              <a:ea typeface="Montserrat"/>
              <a:cs typeface="Montserrat"/>
              <a:sym typeface="Montserrat"/>
            </a:endParaRPr>
          </a:p>
          <a:p>
            <a:pPr marL="0" lvl="0" indent="0" algn="l" rtl="0">
              <a:lnSpc>
                <a:spcPct val="115000"/>
              </a:lnSpc>
              <a:spcBef>
                <a:spcPts val="0"/>
              </a:spcBef>
              <a:spcAft>
                <a:spcPts val="0"/>
              </a:spcAft>
              <a:buNone/>
            </a:pPr>
            <a:r>
              <a:rPr lang="en-US" sz="1500">
                <a:solidFill>
                  <a:schemeClr val="dk1"/>
                </a:solidFill>
                <a:latin typeface="Georgia" panose="02040502050405020303" pitchFamily="18" charset="0"/>
                <a:ea typeface="Montserrat"/>
                <a:cs typeface="Montserrat"/>
                <a:sym typeface="Montserrat"/>
              </a:rPr>
              <a:t>R² Score: 0.772</a:t>
            </a:r>
            <a:endParaRPr sz="1500">
              <a:solidFill>
                <a:schemeClr val="dk1"/>
              </a:solidFill>
              <a:latin typeface="Georgia" panose="02040502050405020303" pitchFamily="18" charset="0"/>
              <a:ea typeface="Montserrat"/>
              <a:cs typeface="Montserrat"/>
              <a:sym typeface="Montserrat"/>
            </a:endParaRPr>
          </a:p>
        </p:txBody>
      </p:sp>
      <p:sp>
        <p:nvSpPr>
          <p:cNvPr id="613" name="Google Shape;613;p60"/>
          <p:cNvSpPr/>
          <p:nvPr/>
        </p:nvSpPr>
        <p:spPr>
          <a:xfrm rot="-955535">
            <a:off x="3734265" y="2535784"/>
            <a:ext cx="119174" cy="125438"/>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eorgia" panose="02040502050405020303" pitchFamily="18" charset="0"/>
            </a:endParaRPr>
          </a:p>
        </p:txBody>
      </p:sp>
      <p:sp>
        <p:nvSpPr>
          <p:cNvPr id="614" name="Google Shape;614;p60"/>
          <p:cNvSpPr/>
          <p:nvPr/>
        </p:nvSpPr>
        <p:spPr>
          <a:xfrm rot="-955535">
            <a:off x="3734265" y="5016059"/>
            <a:ext cx="119174" cy="125438"/>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eorgia" panose="02040502050405020303" pitchFamily="18" charset="0"/>
            </a:endParaRPr>
          </a:p>
        </p:txBody>
      </p:sp>
      <p:pic>
        <p:nvPicPr>
          <p:cNvPr id="615" name="Google Shape;615;p60" descr="Basketball with solid fill"/>
          <p:cNvPicPr preferRelativeResize="0"/>
          <p:nvPr/>
        </p:nvPicPr>
        <p:blipFill rotWithShape="1">
          <a:blip r:embed="rId3">
            <a:alphaModFix amt="78000"/>
          </a:blip>
          <a:srcRect/>
          <a:stretch/>
        </p:blipFill>
        <p:spPr>
          <a:xfrm>
            <a:off x="2951045" y="2165721"/>
            <a:ext cx="507900" cy="507900"/>
          </a:xfrm>
          <a:prstGeom prst="rect">
            <a:avLst/>
          </a:prstGeom>
          <a:noFill/>
          <a:ln>
            <a:noFill/>
          </a:ln>
        </p:spPr>
      </p:pic>
      <p:cxnSp>
        <p:nvCxnSpPr>
          <p:cNvPr id="616" name="Google Shape;616;p60"/>
          <p:cNvCxnSpPr/>
          <p:nvPr/>
        </p:nvCxnSpPr>
        <p:spPr>
          <a:xfrm flipH="1">
            <a:off x="8043150" y="2583800"/>
            <a:ext cx="6600" cy="2466600"/>
          </a:xfrm>
          <a:prstGeom prst="straightConnector1">
            <a:avLst/>
          </a:prstGeom>
          <a:noFill/>
          <a:ln w="9525" cap="flat" cmpd="sng">
            <a:solidFill>
              <a:schemeClr val="dk2"/>
            </a:solidFill>
            <a:prstDash val="solid"/>
            <a:round/>
            <a:headEnd type="none" w="med" len="med"/>
            <a:tailEnd type="none" w="med" len="med"/>
          </a:ln>
        </p:spPr>
      </p:cxnSp>
      <p:sp>
        <p:nvSpPr>
          <p:cNvPr id="617" name="Google Shape;617;p60"/>
          <p:cNvSpPr/>
          <p:nvPr/>
        </p:nvSpPr>
        <p:spPr>
          <a:xfrm rot="-955535">
            <a:off x="7984615" y="2535784"/>
            <a:ext cx="119174" cy="125438"/>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eorgia" panose="02040502050405020303" pitchFamily="18" charset="0"/>
            </a:endParaRPr>
          </a:p>
        </p:txBody>
      </p:sp>
      <p:sp>
        <p:nvSpPr>
          <p:cNvPr id="618" name="Google Shape;618;p60"/>
          <p:cNvSpPr/>
          <p:nvPr/>
        </p:nvSpPr>
        <p:spPr>
          <a:xfrm rot="-955535">
            <a:off x="7984615" y="5016046"/>
            <a:ext cx="119174" cy="125438"/>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eorgia" panose="02040502050405020303" pitchFamily="18" charset="0"/>
            </a:endParaRPr>
          </a:p>
        </p:txBody>
      </p:sp>
      <p:sp>
        <p:nvSpPr>
          <p:cNvPr id="619" name="Google Shape;619;p60"/>
          <p:cNvSpPr txBox="1"/>
          <p:nvPr/>
        </p:nvSpPr>
        <p:spPr>
          <a:xfrm>
            <a:off x="4960450" y="2459900"/>
            <a:ext cx="2456700" cy="387798"/>
          </a:xfrm>
          <a:prstGeom prst="rect">
            <a:avLst/>
          </a:prstGeom>
          <a:noFill/>
          <a:ln>
            <a:noFill/>
          </a:ln>
        </p:spPr>
        <p:txBody>
          <a:bodyPr spcFirstLastPara="1" wrap="square" lIns="0" tIns="0" rIns="0" bIns="0" anchor="t" anchorCtr="0">
            <a:spAutoFit/>
          </a:bodyPr>
          <a:lstStyle/>
          <a:p>
            <a:pPr marL="0" marR="0" lvl="0" indent="0" algn="l" rtl="0">
              <a:lnSpc>
                <a:spcPct val="139987"/>
              </a:lnSpc>
              <a:spcBef>
                <a:spcPts val="0"/>
              </a:spcBef>
              <a:spcAft>
                <a:spcPts val="0"/>
              </a:spcAft>
              <a:buNone/>
            </a:pPr>
            <a:r>
              <a:rPr lang="en-US" sz="1800" b="1">
                <a:latin typeface="Georgia" panose="02040502050405020303" pitchFamily="18" charset="0"/>
                <a:ea typeface="Montserrat"/>
                <a:cs typeface="Montserrat"/>
                <a:sym typeface="Montserrat"/>
              </a:rPr>
              <a:t>OLS Regression</a:t>
            </a:r>
            <a:endParaRPr sz="1800" b="1">
              <a:latin typeface="Georgia" panose="02040502050405020303" pitchFamily="18" charset="0"/>
              <a:ea typeface="Montserrat"/>
              <a:cs typeface="Montserrat"/>
              <a:sym typeface="Montserrat"/>
            </a:endParaRPr>
          </a:p>
        </p:txBody>
      </p:sp>
      <p:sp>
        <p:nvSpPr>
          <p:cNvPr id="620" name="Google Shape;620;p60"/>
          <p:cNvSpPr txBox="1"/>
          <p:nvPr/>
        </p:nvSpPr>
        <p:spPr>
          <a:xfrm>
            <a:off x="4688800" y="3378500"/>
            <a:ext cx="3000000" cy="91175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a:solidFill>
                  <a:schemeClr val="dk1"/>
                </a:solidFill>
                <a:latin typeface="Georgia" panose="02040502050405020303" pitchFamily="18" charset="0"/>
                <a:ea typeface="Montserrat"/>
                <a:cs typeface="Montserrat"/>
                <a:sym typeface="Montserrat"/>
              </a:rPr>
              <a:t>Mean Squared Error: 0.01</a:t>
            </a:r>
            <a:endParaRPr sz="1500">
              <a:solidFill>
                <a:schemeClr val="dk1"/>
              </a:solidFill>
              <a:latin typeface="Georgia" panose="02040502050405020303" pitchFamily="18" charset="0"/>
              <a:ea typeface="Montserrat"/>
              <a:cs typeface="Montserrat"/>
              <a:sym typeface="Montserrat"/>
            </a:endParaRPr>
          </a:p>
          <a:p>
            <a:pPr marL="0" lvl="0" indent="0" algn="l" rtl="0">
              <a:spcBef>
                <a:spcPts val="0"/>
              </a:spcBef>
              <a:spcAft>
                <a:spcPts val="0"/>
              </a:spcAft>
              <a:buNone/>
            </a:pPr>
            <a:endParaRPr sz="1500">
              <a:solidFill>
                <a:schemeClr val="dk1"/>
              </a:solidFill>
              <a:latin typeface="Georgia" panose="02040502050405020303" pitchFamily="18" charset="0"/>
              <a:ea typeface="Montserrat"/>
              <a:cs typeface="Montserrat"/>
              <a:sym typeface="Montserrat"/>
            </a:endParaRPr>
          </a:p>
          <a:p>
            <a:pPr marL="0" lvl="0" indent="0" algn="l" rtl="0">
              <a:lnSpc>
                <a:spcPct val="115000"/>
              </a:lnSpc>
              <a:spcBef>
                <a:spcPts val="0"/>
              </a:spcBef>
              <a:spcAft>
                <a:spcPts val="0"/>
              </a:spcAft>
              <a:buNone/>
            </a:pPr>
            <a:r>
              <a:rPr lang="en-US" sz="1500">
                <a:solidFill>
                  <a:schemeClr val="dk1"/>
                </a:solidFill>
                <a:latin typeface="Georgia" panose="02040502050405020303" pitchFamily="18" charset="0"/>
                <a:ea typeface="Montserrat"/>
                <a:cs typeface="Montserrat"/>
                <a:sym typeface="Montserrat"/>
              </a:rPr>
              <a:t>R² Score: 0.723</a:t>
            </a:r>
            <a:endParaRPr sz="1500">
              <a:solidFill>
                <a:schemeClr val="dk1"/>
              </a:solidFill>
              <a:latin typeface="Georgia" panose="02040502050405020303" pitchFamily="18" charset="0"/>
              <a:ea typeface="Montserrat"/>
              <a:cs typeface="Montserrat"/>
              <a:sym typeface="Montserrat"/>
            </a:endParaRPr>
          </a:p>
        </p:txBody>
      </p:sp>
      <p:pic>
        <p:nvPicPr>
          <p:cNvPr id="621" name="Google Shape;621;p60" descr="Basketball with solid fill"/>
          <p:cNvPicPr preferRelativeResize="0"/>
          <p:nvPr/>
        </p:nvPicPr>
        <p:blipFill rotWithShape="1">
          <a:blip r:embed="rId3">
            <a:alphaModFix amt="78000"/>
          </a:blip>
          <a:srcRect/>
          <a:stretch/>
        </p:blipFill>
        <p:spPr>
          <a:xfrm>
            <a:off x="11173035" y="5805184"/>
            <a:ext cx="914400" cy="914400"/>
          </a:xfrm>
          <a:prstGeom prst="rect">
            <a:avLst/>
          </a:prstGeom>
          <a:noFill/>
          <a:ln>
            <a:noFill/>
          </a:ln>
        </p:spPr>
      </p:pic>
      <p:sp>
        <p:nvSpPr>
          <p:cNvPr id="622" name="Google Shape;622;p60"/>
          <p:cNvSpPr txBox="1">
            <a:spLocks noGrp="1"/>
          </p:cNvSpPr>
          <p:nvPr>
            <p:ph type="sldNum" idx="12"/>
          </p:nvPr>
        </p:nvSpPr>
        <p:spPr>
          <a:xfrm>
            <a:off x="9432150" y="649290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latin typeface="Georgia" panose="02040502050405020303" pitchFamily="18" charset="0"/>
              </a:rPr>
              <a:t>15</a:t>
            </a:fld>
            <a:endParaRPr>
              <a:latin typeface="Georgia" panose="02040502050405020303"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7F3F2"/>
        </a:solidFill>
        <a:effectLst/>
      </p:bgPr>
    </p:bg>
    <p:spTree>
      <p:nvGrpSpPr>
        <p:cNvPr id="1" name="Shape 626"/>
        <p:cNvGrpSpPr/>
        <p:nvPr/>
      </p:nvGrpSpPr>
      <p:grpSpPr>
        <a:xfrm>
          <a:off x="0" y="0"/>
          <a:ext cx="0" cy="0"/>
          <a:chOff x="0" y="0"/>
          <a:chExt cx="0" cy="0"/>
        </a:xfrm>
      </p:grpSpPr>
      <p:pic>
        <p:nvPicPr>
          <p:cNvPr id="627" name="Google Shape;627;p61" descr="Basketball with solid fill"/>
          <p:cNvPicPr preferRelativeResize="0"/>
          <p:nvPr/>
        </p:nvPicPr>
        <p:blipFill rotWithShape="1">
          <a:blip r:embed="rId3">
            <a:alphaModFix amt="78000"/>
          </a:blip>
          <a:srcRect/>
          <a:stretch/>
        </p:blipFill>
        <p:spPr>
          <a:xfrm>
            <a:off x="11173035" y="5805184"/>
            <a:ext cx="914400" cy="914400"/>
          </a:xfrm>
          <a:prstGeom prst="rect">
            <a:avLst/>
          </a:prstGeom>
          <a:noFill/>
          <a:ln>
            <a:noFill/>
          </a:ln>
        </p:spPr>
      </p:pic>
      <p:sp>
        <p:nvSpPr>
          <p:cNvPr id="628" name="Google Shape;628;p61"/>
          <p:cNvSpPr/>
          <p:nvPr/>
        </p:nvSpPr>
        <p:spPr>
          <a:xfrm rot="-711049">
            <a:off x="8711310" y="3864471"/>
            <a:ext cx="1801191" cy="76960"/>
          </a:xfrm>
          <a:prstGeom prst="roundRect">
            <a:avLst>
              <a:gd name="adj" fmla="val 50000"/>
            </a:avLst>
          </a:prstGeom>
          <a:solidFill>
            <a:srgbClr val="D9D9D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latin typeface="Georgia" panose="02040502050405020303" pitchFamily="18" charset="0"/>
            </a:endParaRPr>
          </a:p>
        </p:txBody>
      </p:sp>
      <p:sp>
        <p:nvSpPr>
          <p:cNvPr id="629" name="Google Shape;629;p61"/>
          <p:cNvSpPr/>
          <p:nvPr/>
        </p:nvSpPr>
        <p:spPr>
          <a:xfrm rot="711049" flipH="1">
            <a:off x="6998426" y="3864471"/>
            <a:ext cx="1801191" cy="76960"/>
          </a:xfrm>
          <a:prstGeom prst="roundRect">
            <a:avLst>
              <a:gd name="adj" fmla="val 50000"/>
            </a:avLst>
          </a:prstGeom>
          <a:solidFill>
            <a:srgbClr val="D9D9D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latin typeface="Georgia" panose="02040502050405020303" pitchFamily="18" charset="0"/>
            </a:endParaRPr>
          </a:p>
        </p:txBody>
      </p:sp>
      <p:grpSp>
        <p:nvGrpSpPr>
          <p:cNvPr id="630" name="Google Shape;630;p61"/>
          <p:cNvGrpSpPr/>
          <p:nvPr/>
        </p:nvGrpSpPr>
        <p:grpSpPr>
          <a:xfrm>
            <a:off x="7538461" y="3939046"/>
            <a:ext cx="2283543" cy="2586348"/>
            <a:chOff x="5796625" y="2541798"/>
            <a:chExt cx="1712700" cy="1230715"/>
          </a:xfrm>
        </p:grpSpPr>
        <p:sp>
          <p:nvSpPr>
            <p:cNvPr id="631" name="Google Shape;631;p61"/>
            <p:cNvSpPr/>
            <p:nvPr/>
          </p:nvSpPr>
          <p:spPr>
            <a:xfrm rot="-1789476">
              <a:off x="6572742" y="2571072"/>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latin typeface="Georgia" panose="02040502050405020303" pitchFamily="18" charset="0"/>
              </a:endParaRPr>
            </a:p>
          </p:txBody>
        </p:sp>
        <p:sp>
          <p:nvSpPr>
            <p:cNvPr id="632" name="Google Shape;632;p61"/>
            <p:cNvSpPr txBox="1"/>
            <p:nvPr/>
          </p:nvSpPr>
          <p:spPr>
            <a:xfrm>
              <a:off x="6214340" y="2735590"/>
              <a:ext cx="864000" cy="2760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r>
                <a:rPr lang="en-US" sz="1100" b="1">
                  <a:solidFill>
                    <a:srgbClr val="5E5E5E"/>
                  </a:solidFill>
                  <a:latin typeface="Georgia" panose="02040502050405020303" pitchFamily="18" charset="0"/>
                  <a:ea typeface="Montserrat"/>
                  <a:cs typeface="Montserrat"/>
                  <a:sym typeface="Montserrat"/>
                </a:rPr>
                <a:t>Clustering</a:t>
              </a:r>
              <a:endParaRPr sz="1100" b="1">
                <a:solidFill>
                  <a:srgbClr val="5E5E5E"/>
                </a:solidFill>
                <a:latin typeface="Georgia" panose="02040502050405020303" pitchFamily="18" charset="0"/>
                <a:ea typeface="Montserrat"/>
                <a:cs typeface="Montserrat"/>
                <a:sym typeface="Montserrat"/>
              </a:endParaRPr>
            </a:p>
          </p:txBody>
        </p:sp>
        <p:sp>
          <p:nvSpPr>
            <p:cNvPr id="633" name="Google Shape;633;p61"/>
            <p:cNvSpPr/>
            <p:nvPr/>
          </p:nvSpPr>
          <p:spPr>
            <a:xfrm>
              <a:off x="5796625" y="3069013"/>
              <a:ext cx="1712700" cy="703500"/>
            </a:xfrm>
            <a:prstGeom prst="roundRect">
              <a:avLst>
                <a:gd name="adj" fmla="val 4485"/>
              </a:avLst>
            </a:prstGeom>
            <a:solidFill>
              <a:srgbClr val="D9D9D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latin typeface="Georgia" panose="02040502050405020303" pitchFamily="18" charset="0"/>
              </a:endParaRPr>
            </a:p>
            <a:p>
              <a:pPr marL="0" lvl="0" indent="0" algn="l" rtl="0">
                <a:spcBef>
                  <a:spcPts val="0"/>
                </a:spcBef>
                <a:spcAft>
                  <a:spcPts val="0"/>
                </a:spcAft>
                <a:buNone/>
              </a:pPr>
              <a:endParaRPr sz="1900">
                <a:latin typeface="Georgia" panose="02040502050405020303" pitchFamily="18" charset="0"/>
              </a:endParaRPr>
            </a:p>
            <a:p>
              <a:pPr marL="0" lvl="0" indent="0" algn="l" rtl="0">
                <a:spcBef>
                  <a:spcPts val="0"/>
                </a:spcBef>
                <a:spcAft>
                  <a:spcPts val="0"/>
                </a:spcAft>
                <a:buNone/>
              </a:pPr>
              <a:endParaRPr sz="1900">
                <a:latin typeface="Georgia" panose="02040502050405020303" pitchFamily="18" charset="0"/>
              </a:endParaRPr>
            </a:p>
            <a:p>
              <a:pPr marL="0" lvl="0" indent="0" algn="l" rtl="0">
                <a:spcBef>
                  <a:spcPts val="0"/>
                </a:spcBef>
                <a:spcAft>
                  <a:spcPts val="0"/>
                </a:spcAft>
                <a:buNone/>
              </a:pPr>
              <a:endParaRPr sz="1900">
                <a:latin typeface="Georgia" panose="02040502050405020303" pitchFamily="18" charset="0"/>
              </a:endParaRPr>
            </a:p>
            <a:p>
              <a:pPr marL="0" lvl="0" indent="0" algn="l" rtl="0">
                <a:spcBef>
                  <a:spcPts val="0"/>
                </a:spcBef>
                <a:spcAft>
                  <a:spcPts val="0"/>
                </a:spcAft>
                <a:buNone/>
              </a:pPr>
              <a:endParaRPr sz="1900">
                <a:latin typeface="Georgia" panose="02040502050405020303" pitchFamily="18" charset="0"/>
              </a:endParaRPr>
            </a:p>
            <a:p>
              <a:pPr marL="0" lvl="0" indent="0" algn="l" rtl="0">
                <a:spcBef>
                  <a:spcPts val="0"/>
                </a:spcBef>
                <a:spcAft>
                  <a:spcPts val="0"/>
                </a:spcAft>
                <a:buNone/>
              </a:pPr>
              <a:endParaRPr sz="1900">
                <a:latin typeface="Georgia" panose="02040502050405020303" pitchFamily="18" charset="0"/>
              </a:endParaRPr>
            </a:p>
            <a:p>
              <a:pPr marL="0" lvl="0" indent="0" algn="l" rtl="0">
                <a:spcBef>
                  <a:spcPts val="0"/>
                </a:spcBef>
                <a:spcAft>
                  <a:spcPts val="0"/>
                </a:spcAft>
                <a:buNone/>
              </a:pPr>
              <a:endParaRPr sz="1900">
                <a:latin typeface="Georgia" panose="02040502050405020303" pitchFamily="18" charset="0"/>
              </a:endParaRPr>
            </a:p>
          </p:txBody>
        </p:sp>
        <p:sp>
          <p:nvSpPr>
            <p:cNvPr id="634" name="Google Shape;634;p61"/>
            <p:cNvSpPr txBox="1"/>
            <p:nvPr/>
          </p:nvSpPr>
          <p:spPr>
            <a:xfrm>
              <a:off x="5840875" y="3106213"/>
              <a:ext cx="1624200" cy="6246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r>
                <a:rPr lang="en-US" sz="1100">
                  <a:solidFill>
                    <a:srgbClr val="5E5E5E"/>
                  </a:solidFill>
                  <a:latin typeface="Georgia" panose="02040502050405020303" pitchFamily="18" charset="0"/>
                  <a:ea typeface="Montserrat"/>
                  <a:cs typeface="Montserrat"/>
                  <a:sym typeface="Montserrat"/>
                </a:rPr>
                <a:t>Group players or teams by similar performance profiles</a:t>
              </a:r>
              <a:endParaRPr sz="1100">
                <a:solidFill>
                  <a:srgbClr val="5E5E5E"/>
                </a:solidFill>
                <a:latin typeface="Georgia" panose="02040502050405020303" pitchFamily="18" charset="0"/>
                <a:ea typeface="Montserrat"/>
                <a:cs typeface="Montserrat"/>
                <a:sym typeface="Montserrat"/>
              </a:endParaRPr>
            </a:p>
          </p:txBody>
        </p:sp>
        <p:sp>
          <p:nvSpPr>
            <p:cNvPr id="635" name="Google Shape;635;p61"/>
            <p:cNvSpPr/>
            <p:nvPr/>
          </p:nvSpPr>
          <p:spPr>
            <a:xfrm>
              <a:off x="6607975" y="3004364"/>
              <a:ext cx="90000" cy="67500"/>
            </a:xfrm>
            <a:prstGeom prst="triangle">
              <a:avLst>
                <a:gd name="adj" fmla="val 50000"/>
              </a:avLst>
            </a:prstGeom>
            <a:solidFill>
              <a:srgbClr val="D9D9D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latin typeface="Georgia" panose="02040502050405020303" pitchFamily="18" charset="0"/>
              </a:endParaRPr>
            </a:p>
          </p:txBody>
        </p:sp>
      </p:grpSp>
      <p:sp>
        <p:nvSpPr>
          <p:cNvPr id="636" name="Google Shape;636;p61"/>
          <p:cNvSpPr/>
          <p:nvPr/>
        </p:nvSpPr>
        <p:spPr>
          <a:xfrm rot="-711049">
            <a:off x="5290227" y="3864471"/>
            <a:ext cx="1801191" cy="76960"/>
          </a:xfrm>
          <a:prstGeom prst="roundRect">
            <a:avLst>
              <a:gd name="adj" fmla="val 50000"/>
            </a:avLst>
          </a:prstGeom>
          <a:solidFill>
            <a:srgbClr val="D9D9D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latin typeface="Georgia" panose="02040502050405020303" pitchFamily="18" charset="0"/>
            </a:endParaRPr>
          </a:p>
        </p:txBody>
      </p:sp>
      <p:grpSp>
        <p:nvGrpSpPr>
          <p:cNvPr id="637" name="Google Shape;637;p61"/>
          <p:cNvGrpSpPr/>
          <p:nvPr/>
        </p:nvGrpSpPr>
        <p:grpSpPr>
          <a:xfrm>
            <a:off x="5867657" y="1439570"/>
            <a:ext cx="2283543" cy="2499491"/>
            <a:chOff x="4409300" y="1219942"/>
            <a:chExt cx="1712700" cy="1246754"/>
          </a:xfrm>
        </p:grpSpPr>
        <p:sp>
          <p:nvSpPr>
            <p:cNvPr id="638" name="Google Shape;638;p61"/>
            <p:cNvSpPr/>
            <p:nvPr/>
          </p:nvSpPr>
          <p:spPr>
            <a:xfrm rot="-1789476">
              <a:off x="5185416" y="2276970"/>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latin typeface="Georgia" panose="02040502050405020303" pitchFamily="18" charset="0"/>
              </a:endParaRPr>
            </a:p>
          </p:txBody>
        </p:sp>
        <p:sp>
          <p:nvSpPr>
            <p:cNvPr id="639" name="Google Shape;639;p61"/>
            <p:cNvSpPr txBox="1"/>
            <p:nvPr/>
          </p:nvSpPr>
          <p:spPr>
            <a:xfrm>
              <a:off x="4767624" y="1992547"/>
              <a:ext cx="996000" cy="2760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r>
                <a:rPr lang="en-US" sz="1100" b="1">
                  <a:solidFill>
                    <a:srgbClr val="5E5E5E"/>
                  </a:solidFill>
                  <a:latin typeface="Georgia" panose="02040502050405020303" pitchFamily="18" charset="0"/>
                  <a:ea typeface="Montserrat"/>
                  <a:cs typeface="Montserrat"/>
                  <a:sym typeface="Montserrat"/>
                </a:rPr>
                <a:t>Injury Risk Prediction</a:t>
              </a:r>
              <a:endParaRPr sz="1100" b="1">
                <a:solidFill>
                  <a:srgbClr val="5E5E5E"/>
                </a:solidFill>
                <a:latin typeface="Georgia" panose="02040502050405020303" pitchFamily="18" charset="0"/>
                <a:ea typeface="Montserrat"/>
                <a:cs typeface="Montserrat"/>
                <a:sym typeface="Montserrat"/>
              </a:endParaRPr>
            </a:p>
          </p:txBody>
        </p:sp>
        <p:sp>
          <p:nvSpPr>
            <p:cNvPr id="640" name="Google Shape;640;p61"/>
            <p:cNvSpPr/>
            <p:nvPr/>
          </p:nvSpPr>
          <p:spPr>
            <a:xfrm>
              <a:off x="4409300" y="1219942"/>
              <a:ext cx="1712700" cy="703500"/>
            </a:xfrm>
            <a:prstGeom prst="roundRect">
              <a:avLst>
                <a:gd name="adj" fmla="val 4485"/>
              </a:avLst>
            </a:prstGeom>
            <a:solidFill>
              <a:srgbClr val="D9D9D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latin typeface="Georgia" panose="02040502050405020303" pitchFamily="18" charset="0"/>
              </a:endParaRPr>
            </a:p>
            <a:p>
              <a:pPr marL="0" lvl="0" indent="0" algn="l" rtl="0">
                <a:spcBef>
                  <a:spcPts val="0"/>
                </a:spcBef>
                <a:spcAft>
                  <a:spcPts val="0"/>
                </a:spcAft>
                <a:buNone/>
              </a:pPr>
              <a:endParaRPr sz="1900">
                <a:latin typeface="Georgia" panose="02040502050405020303" pitchFamily="18" charset="0"/>
              </a:endParaRPr>
            </a:p>
            <a:p>
              <a:pPr marL="0" lvl="0" indent="0" algn="l" rtl="0">
                <a:spcBef>
                  <a:spcPts val="0"/>
                </a:spcBef>
                <a:spcAft>
                  <a:spcPts val="0"/>
                </a:spcAft>
                <a:buNone/>
              </a:pPr>
              <a:endParaRPr sz="1900">
                <a:latin typeface="Georgia" panose="02040502050405020303" pitchFamily="18" charset="0"/>
              </a:endParaRPr>
            </a:p>
            <a:p>
              <a:pPr marL="0" lvl="0" indent="0" algn="l" rtl="0">
                <a:spcBef>
                  <a:spcPts val="0"/>
                </a:spcBef>
                <a:spcAft>
                  <a:spcPts val="0"/>
                </a:spcAft>
                <a:buNone/>
              </a:pPr>
              <a:endParaRPr sz="1900">
                <a:latin typeface="Georgia" panose="02040502050405020303" pitchFamily="18" charset="0"/>
              </a:endParaRPr>
            </a:p>
            <a:p>
              <a:pPr marL="0" lvl="0" indent="0" algn="l" rtl="0">
                <a:spcBef>
                  <a:spcPts val="0"/>
                </a:spcBef>
                <a:spcAft>
                  <a:spcPts val="0"/>
                </a:spcAft>
                <a:buNone/>
              </a:pPr>
              <a:endParaRPr sz="1900">
                <a:latin typeface="Georgia" panose="02040502050405020303" pitchFamily="18" charset="0"/>
              </a:endParaRPr>
            </a:p>
            <a:p>
              <a:pPr marL="0" lvl="0" indent="0" algn="l" rtl="0">
                <a:spcBef>
                  <a:spcPts val="0"/>
                </a:spcBef>
                <a:spcAft>
                  <a:spcPts val="0"/>
                </a:spcAft>
                <a:buNone/>
              </a:pPr>
              <a:endParaRPr sz="1900">
                <a:latin typeface="Georgia" panose="02040502050405020303" pitchFamily="18" charset="0"/>
              </a:endParaRPr>
            </a:p>
            <a:p>
              <a:pPr marL="0" lvl="0" indent="0" algn="l" rtl="0">
                <a:spcBef>
                  <a:spcPts val="0"/>
                </a:spcBef>
                <a:spcAft>
                  <a:spcPts val="0"/>
                </a:spcAft>
                <a:buNone/>
              </a:pPr>
              <a:endParaRPr sz="1900">
                <a:latin typeface="Georgia" panose="02040502050405020303" pitchFamily="18" charset="0"/>
              </a:endParaRPr>
            </a:p>
          </p:txBody>
        </p:sp>
        <p:sp>
          <p:nvSpPr>
            <p:cNvPr id="641" name="Google Shape;641;p61"/>
            <p:cNvSpPr/>
            <p:nvPr/>
          </p:nvSpPr>
          <p:spPr>
            <a:xfrm rot="10800000">
              <a:off x="5220625" y="1919036"/>
              <a:ext cx="90000" cy="67500"/>
            </a:xfrm>
            <a:prstGeom prst="triangle">
              <a:avLst>
                <a:gd name="adj" fmla="val 50000"/>
              </a:avLst>
            </a:prstGeom>
            <a:solidFill>
              <a:srgbClr val="D9D9D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latin typeface="Georgia" panose="02040502050405020303" pitchFamily="18" charset="0"/>
              </a:endParaRPr>
            </a:p>
          </p:txBody>
        </p:sp>
        <p:sp>
          <p:nvSpPr>
            <p:cNvPr id="642" name="Google Shape;642;p61"/>
            <p:cNvSpPr txBox="1"/>
            <p:nvPr/>
          </p:nvSpPr>
          <p:spPr>
            <a:xfrm>
              <a:off x="4453550" y="1257142"/>
              <a:ext cx="1624200" cy="6246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r>
                <a:rPr lang="en-US" sz="1100">
                  <a:solidFill>
                    <a:srgbClr val="5E5E5E"/>
                  </a:solidFill>
                  <a:latin typeface="Georgia" panose="02040502050405020303" pitchFamily="18" charset="0"/>
                  <a:ea typeface="Montserrat"/>
                  <a:cs typeface="Montserrat"/>
                  <a:sym typeface="Montserrat"/>
                </a:rPr>
                <a:t>Combine physical metrics and game workload data to predict injury risks for players.</a:t>
              </a:r>
              <a:endParaRPr sz="1100">
                <a:solidFill>
                  <a:srgbClr val="5E5E5E"/>
                </a:solidFill>
                <a:latin typeface="Georgia" panose="02040502050405020303" pitchFamily="18" charset="0"/>
                <a:ea typeface="Montserrat"/>
                <a:cs typeface="Montserrat"/>
                <a:sym typeface="Montserrat"/>
              </a:endParaRPr>
            </a:p>
          </p:txBody>
        </p:sp>
      </p:grpSp>
      <p:sp>
        <p:nvSpPr>
          <p:cNvPr id="643" name="Google Shape;643;p61"/>
          <p:cNvSpPr/>
          <p:nvPr/>
        </p:nvSpPr>
        <p:spPr>
          <a:xfrm rot="711049" flipH="1">
            <a:off x="3568063" y="3864471"/>
            <a:ext cx="1801191" cy="76960"/>
          </a:xfrm>
          <a:prstGeom prst="roundRect">
            <a:avLst>
              <a:gd name="adj" fmla="val 50000"/>
            </a:avLst>
          </a:prstGeom>
          <a:solidFill>
            <a:srgbClr val="3D3D3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latin typeface="Georgia" panose="02040502050405020303" pitchFamily="18" charset="0"/>
            </a:endParaRPr>
          </a:p>
        </p:txBody>
      </p:sp>
      <p:grpSp>
        <p:nvGrpSpPr>
          <p:cNvPr id="644" name="Google Shape;644;p61"/>
          <p:cNvGrpSpPr/>
          <p:nvPr/>
        </p:nvGrpSpPr>
        <p:grpSpPr>
          <a:xfrm>
            <a:off x="4192625" y="3866496"/>
            <a:ext cx="2283543" cy="3163220"/>
            <a:chOff x="3021975" y="2541798"/>
            <a:chExt cx="1712700" cy="1505220"/>
          </a:xfrm>
        </p:grpSpPr>
        <p:sp>
          <p:nvSpPr>
            <p:cNvPr id="645" name="Google Shape;645;p61"/>
            <p:cNvSpPr txBox="1"/>
            <p:nvPr/>
          </p:nvSpPr>
          <p:spPr>
            <a:xfrm>
              <a:off x="3273380" y="2735590"/>
              <a:ext cx="1248300" cy="2760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r>
                <a:rPr lang="en-US" sz="1100" b="1">
                  <a:solidFill>
                    <a:srgbClr val="3D3D3D"/>
                  </a:solidFill>
                  <a:latin typeface="Georgia" panose="02040502050405020303" pitchFamily="18" charset="0"/>
                  <a:ea typeface="Montserrat"/>
                  <a:cs typeface="Montserrat"/>
                  <a:sym typeface="Montserrat"/>
                </a:rPr>
                <a:t>Expanding the Dataset</a:t>
              </a:r>
              <a:endParaRPr sz="1100" b="1">
                <a:solidFill>
                  <a:srgbClr val="3D3D3D"/>
                </a:solidFill>
                <a:latin typeface="Georgia" panose="02040502050405020303" pitchFamily="18" charset="0"/>
                <a:ea typeface="Montserrat"/>
                <a:cs typeface="Montserrat"/>
                <a:sym typeface="Montserrat"/>
              </a:endParaRPr>
            </a:p>
          </p:txBody>
        </p:sp>
        <p:sp>
          <p:nvSpPr>
            <p:cNvPr id="646" name="Google Shape;646;p61"/>
            <p:cNvSpPr/>
            <p:nvPr/>
          </p:nvSpPr>
          <p:spPr>
            <a:xfrm rot="-1789476">
              <a:off x="3798091" y="2571072"/>
              <a:ext cx="160451" cy="160451"/>
            </a:xfrm>
            <a:prstGeom prst="ellipse">
              <a:avLst/>
            </a:prstGeom>
            <a:solidFill>
              <a:srgbClr val="FFFFFF"/>
            </a:solidFill>
            <a:ln w="38100" cap="flat" cmpd="sng">
              <a:solidFill>
                <a:srgbClr val="3D3D3D"/>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latin typeface="Georgia" panose="02040502050405020303" pitchFamily="18" charset="0"/>
              </a:endParaRPr>
            </a:p>
          </p:txBody>
        </p:sp>
        <p:sp>
          <p:nvSpPr>
            <p:cNvPr id="647" name="Google Shape;647;p61"/>
            <p:cNvSpPr/>
            <p:nvPr/>
          </p:nvSpPr>
          <p:spPr>
            <a:xfrm>
              <a:off x="3021975" y="3069019"/>
              <a:ext cx="1712700" cy="777300"/>
            </a:xfrm>
            <a:prstGeom prst="roundRect">
              <a:avLst>
                <a:gd name="adj" fmla="val 4485"/>
              </a:avLst>
            </a:prstGeom>
            <a:solidFill>
              <a:srgbClr val="3D3D3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latin typeface="Georgia" panose="02040502050405020303" pitchFamily="18" charset="0"/>
              </a:endParaRPr>
            </a:p>
            <a:p>
              <a:pPr marL="0" lvl="0" indent="0" algn="l" rtl="0">
                <a:spcBef>
                  <a:spcPts val="0"/>
                </a:spcBef>
                <a:spcAft>
                  <a:spcPts val="0"/>
                </a:spcAft>
                <a:buNone/>
              </a:pPr>
              <a:endParaRPr sz="1900">
                <a:latin typeface="Georgia" panose="02040502050405020303" pitchFamily="18" charset="0"/>
              </a:endParaRPr>
            </a:p>
            <a:p>
              <a:pPr marL="0" lvl="0" indent="0" algn="l" rtl="0">
                <a:spcBef>
                  <a:spcPts val="0"/>
                </a:spcBef>
                <a:spcAft>
                  <a:spcPts val="0"/>
                </a:spcAft>
                <a:buNone/>
              </a:pPr>
              <a:endParaRPr sz="1900">
                <a:latin typeface="Georgia" panose="02040502050405020303" pitchFamily="18" charset="0"/>
              </a:endParaRPr>
            </a:p>
            <a:p>
              <a:pPr marL="0" lvl="0" indent="0" algn="l" rtl="0">
                <a:spcBef>
                  <a:spcPts val="0"/>
                </a:spcBef>
                <a:spcAft>
                  <a:spcPts val="0"/>
                </a:spcAft>
                <a:buNone/>
              </a:pPr>
              <a:endParaRPr sz="1900">
                <a:latin typeface="Georgia" panose="02040502050405020303" pitchFamily="18" charset="0"/>
              </a:endParaRPr>
            </a:p>
            <a:p>
              <a:pPr marL="0" lvl="0" indent="0" algn="l" rtl="0">
                <a:spcBef>
                  <a:spcPts val="0"/>
                </a:spcBef>
                <a:spcAft>
                  <a:spcPts val="0"/>
                </a:spcAft>
                <a:buNone/>
              </a:pPr>
              <a:endParaRPr sz="1900">
                <a:latin typeface="Georgia" panose="02040502050405020303" pitchFamily="18" charset="0"/>
              </a:endParaRPr>
            </a:p>
            <a:p>
              <a:pPr marL="0" lvl="0" indent="0" algn="l" rtl="0">
                <a:spcBef>
                  <a:spcPts val="0"/>
                </a:spcBef>
                <a:spcAft>
                  <a:spcPts val="0"/>
                </a:spcAft>
                <a:buNone/>
              </a:pPr>
              <a:endParaRPr sz="1900">
                <a:latin typeface="Georgia" panose="02040502050405020303" pitchFamily="18" charset="0"/>
              </a:endParaRPr>
            </a:p>
            <a:p>
              <a:pPr marL="0" lvl="0" indent="0" algn="l" rtl="0">
                <a:spcBef>
                  <a:spcPts val="0"/>
                </a:spcBef>
                <a:spcAft>
                  <a:spcPts val="0"/>
                </a:spcAft>
                <a:buNone/>
              </a:pPr>
              <a:endParaRPr sz="1900">
                <a:latin typeface="Georgia" panose="02040502050405020303" pitchFamily="18" charset="0"/>
              </a:endParaRPr>
            </a:p>
          </p:txBody>
        </p:sp>
        <p:sp>
          <p:nvSpPr>
            <p:cNvPr id="648" name="Google Shape;648;p61"/>
            <p:cNvSpPr txBox="1"/>
            <p:nvPr/>
          </p:nvSpPr>
          <p:spPr>
            <a:xfrm>
              <a:off x="3066226" y="3106218"/>
              <a:ext cx="1624200" cy="9408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r>
                <a:rPr lang="en-US" sz="1100">
                  <a:solidFill>
                    <a:srgbClr val="FFFFFF"/>
                  </a:solidFill>
                  <a:latin typeface="Georgia" panose="02040502050405020303" pitchFamily="18" charset="0"/>
                  <a:ea typeface="Montserrat"/>
                  <a:cs typeface="Montserrat"/>
                  <a:sym typeface="Montserrat"/>
                </a:rPr>
                <a:t>We can take into consideration the external factor and include variables like ticket sales, fan engagement, or media coverage to assess broader performance influences.</a:t>
              </a:r>
              <a:endParaRPr sz="1100">
                <a:solidFill>
                  <a:srgbClr val="FFFFFF"/>
                </a:solidFill>
                <a:latin typeface="Georgia" panose="02040502050405020303" pitchFamily="18" charset="0"/>
                <a:ea typeface="Montserrat"/>
                <a:cs typeface="Montserrat"/>
                <a:sym typeface="Montserrat"/>
              </a:endParaRPr>
            </a:p>
          </p:txBody>
        </p:sp>
        <p:sp>
          <p:nvSpPr>
            <p:cNvPr id="649" name="Google Shape;649;p61"/>
            <p:cNvSpPr/>
            <p:nvPr/>
          </p:nvSpPr>
          <p:spPr>
            <a:xfrm>
              <a:off x="3833325" y="3004364"/>
              <a:ext cx="90000" cy="67500"/>
            </a:xfrm>
            <a:prstGeom prst="triangle">
              <a:avLst>
                <a:gd name="adj" fmla="val 50000"/>
              </a:avLst>
            </a:prstGeom>
            <a:solidFill>
              <a:srgbClr val="3D3D3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latin typeface="Georgia" panose="02040502050405020303" pitchFamily="18" charset="0"/>
              </a:endParaRPr>
            </a:p>
          </p:txBody>
        </p:sp>
      </p:grpSp>
      <p:sp>
        <p:nvSpPr>
          <p:cNvPr id="650" name="Google Shape;650;p61"/>
          <p:cNvSpPr/>
          <p:nvPr/>
        </p:nvSpPr>
        <p:spPr>
          <a:xfrm rot="-711049">
            <a:off x="1869155" y="3864471"/>
            <a:ext cx="1801191" cy="76960"/>
          </a:xfrm>
          <a:prstGeom prst="roundRect">
            <a:avLst>
              <a:gd name="adj" fmla="val 50000"/>
            </a:avLst>
          </a:prstGeom>
          <a:solidFill>
            <a:srgbClr val="3D3D3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latin typeface="Georgia" panose="02040502050405020303" pitchFamily="18" charset="0"/>
            </a:endParaRPr>
          </a:p>
        </p:txBody>
      </p:sp>
      <p:grpSp>
        <p:nvGrpSpPr>
          <p:cNvPr id="651" name="Google Shape;651;p61"/>
          <p:cNvGrpSpPr/>
          <p:nvPr/>
        </p:nvGrpSpPr>
        <p:grpSpPr>
          <a:xfrm>
            <a:off x="2446667" y="1397142"/>
            <a:ext cx="2283543" cy="2499491"/>
            <a:chOff x="1637475" y="1219942"/>
            <a:chExt cx="1712700" cy="1246754"/>
          </a:xfrm>
        </p:grpSpPr>
        <p:sp>
          <p:nvSpPr>
            <p:cNvPr id="652" name="Google Shape;652;p61"/>
            <p:cNvSpPr/>
            <p:nvPr/>
          </p:nvSpPr>
          <p:spPr>
            <a:xfrm>
              <a:off x="1637475" y="1219942"/>
              <a:ext cx="1712700" cy="703500"/>
            </a:xfrm>
            <a:prstGeom prst="roundRect">
              <a:avLst>
                <a:gd name="adj" fmla="val 4485"/>
              </a:avLst>
            </a:prstGeom>
            <a:solidFill>
              <a:srgbClr val="3D3D3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latin typeface="Georgia" panose="02040502050405020303" pitchFamily="18" charset="0"/>
              </a:endParaRPr>
            </a:p>
            <a:p>
              <a:pPr marL="0" lvl="0" indent="0" algn="l" rtl="0">
                <a:spcBef>
                  <a:spcPts val="0"/>
                </a:spcBef>
                <a:spcAft>
                  <a:spcPts val="0"/>
                </a:spcAft>
                <a:buNone/>
              </a:pPr>
              <a:endParaRPr sz="1900">
                <a:latin typeface="Georgia" panose="02040502050405020303" pitchFamily="18" charset="0"/>
              </a:endParaRPr>
            </a:p>
            <a:p>
              <a:pPr marL="0" lvl="0" indent="0" algn="l" rtl="0">
                <a:spcBef>
                  <a:spcPts val="0"/>
                </a:spcBef>
                <a:spcAft>
                  <a:spcPts val="0"/>
                </a:spcAft>
                <a:buNone/>
              </a:pPr>
              <a:endParaRPr sz="1900">
                <a:latin typeface="Georgia" panose="02040502050405020303" pitchFamily="18" charset="0"/>
              </a:endParaRPr>
            </a:p>
            <a:p>
              <a:pPr marL="0" lvl="0" indent="0" algn="l" rtl="0">
                <a:spcBef>
                  <a:spcPts val="0"/>
                </a:spcBef>
                <a:spcAft>
                  <a:spcPts val="0"/>
                </a:spcAft>
                <a:buNone/>
              </a:pPr>
              <a:endParaRPr sz="1900">
                <a:latin typeface="Georgia" panose="02040502050405020303" pitchFamily="18" charset="0"/>
              </a:endParaRPr>
            </a:p>
            <a:p>
              <a:pPr marL="0" lvl="0" indent="0" algn="l" rtl="0">
                <a:spcBef>
                  <a:spcPts val="0"/>
                </a:spcBef>
                <a:spcAft>
                  <a:spcPts val="0"/>
                </a:spcAft>
                <a:buNone/>
              </a:pPr>
              <a:endParaRPr sz="1900">
                <a:latin typeface="Georgia" panose="02040502050405020303" pitchFamily="18" charset="0"/>
              </a:endParaRPr>
            </a:p>
            <a:p>
              <a:pPr marL="0" lvl="0" indent="0" algn="l" rtl="0">
                <a:spcBef>
                  <a:spcPts val="0"/>
                </a:spcBef>
                <a:spcAft>
                  <a:spcPts val="0"/>
                </a:spcAft>
                <a:buNone/>
              </a:pPr>
              <a:endParaRPr sz="1900">
                <a:latin typeface="Georgia" panose="02040502050405020303" pitchFamily="18" charset="0"/>
              </a:endParaRPr>
            </a:p>
            <a:p>
              <a:pPr marL="0" lvl="0" indent="0" algn="l" rtl="0">
                <a:spcBef>
                  <a:spcPts val="0"/>
                </a:spcBef>
                <a:spcAft>
                  <a:spcPts val="0"/>
                </a:spcAft>
                <a:buNone/>
              </a:pPr>
              <a:endParaRPr sz="1900">
                <a:latin typeface="Georgia" panose="02040502050405020303" pitchFamily="18" charset="0"/>
              </a:endParaRPr>
            </a:p>
          </p:txBody>
        </p:sp>
        <p:sp>
          <p:nvSpPr>
            <p:cNvPr id="653" name="Google Shape;653;p61"/>
            <p:cNvSpPr txBox="1"/>
            <p:nvPr/>
          </p:nvSpPr>
          <p:spPr>
            <a:xfrm>
              <a:off x="1712933" y="1985302"/>
              <a:ext cx="1547700" cy="2760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r>
                <a:rPr lang="en-US" sz="1100" b="1">
                  <a:solidFill>
                    <a:srgbClr val="3D3D3D"/>
                  </a:solidFill>
                  <a:latin typeface="Georgia" panose="02040502050405020303" pitchFamily="18" charset="0"/>
                  <a:ea typeface="Montserrat"/>
                  <a:cs typeface="Montserrat"/>
                  <a:sym typeface="Montserrat"/>
                </a:rPr>
                <a:t>Exploration of Neural Networks</a:t>
              </a:r>
              <a:endParaRPr sz="1100" b="1">
                <a:solidFill>
                  <a:srgbClr val="3D3D3D"/>
                </a:solidFill>
                <a:latin typeface="Georgia" panose="02040502050405020303" pitchFamily="18" charset="0"/>
                <a:ea typeface="Montserrat"/>
                <a:cs typeface="Montserrat"/>
                <a:sym typeface="Montserrat"/>
              </a:endParaRPr>
            </a:p>
          </p:txBody>
        </p:sp>
        <p:sp>
          <p:nvSpPr>
            <p:cNvPr id="654" name="Google Shape;654;p61"/>
            <p:cNvSpPr/>
            <p:nvPr/>
          </p:nvSpPr>
          <p:spPr>
            <a:xfrm rot="10800000">
              <a:off x="2448800" y="1919036"/>
              <a:ext cx="90000" cy="67500"/>
            </a:xfrm>
            <a:prstGeom prst="triangle">
              <a:avLst>
                <a:gd name="adj" fmla="val 50000"/>
              </a:avLst>
            </a:prstGeom>
            <a:solidFill>
              <a:srgbClr val="3D3D3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latin typeface="Georgia" panose="02040502050405020303" pitchFamily="18" charset="0"/>
              </a:endParaRPr>
            </a:p>
          </p:txBody>
        </p:sp>
        <p:sp>
          <p:nvSpPr>
            <p:cNvPr id="655" name="Google Shape;655;p61"/>
            <p:cNvSpPr txBox="1"/>
            <p:nvPr/>
          </p:nvSpPr>
          <p:spPr>
            <a:xfrm>
              <a:off x="1681725" y="1257142"/>
              <a:ext cx="1624200" cy="6246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r>
                <a:rPr lang="en-US" sz="1100">
                  <a:solidFill>
                    <a:srgbClr val="FFFFFF"/>
                  </a:solidFill>
                  <a:latin typeface="Georgia" panose="02040502050405020303" pitchFamily="18" charset="0"/>
                  <a:ea typeface="Montserrat"/>
                  <a:cs typeface="Montserrat"/>
                  <a:sym typeface="Montserrat"/>
                </a:rPr>
                <a:t>Experiment with deep learning models (feed-forward neural networks or recurrent neural networks)</a:t>
              </a:r>
              <a:endParaRPr sz="1100">
                <a:solidFill>
                  <a:srgbClr val="FFFFFF"/>
                </a:solidFill>
                <a:latin typeface="Georgia" panose="02040502050405020303" pitchFamily="18" charset="0"/>
                <a:ea typeface="Montserrat"/>
                <a:cs typeface="Montserrat"/>
                <a:sym typeface="Montserrat"/>
              </a:endParaRPr>
            </a:p>
          </p:txBody>
        </p:sp>
        <p:sp>
          <p:nvSpPr>
            <p:cNvPr id="656" name="Google Shape;656;p61"/>
            <p:cNvSpPr/>
            <p:nvPr/>
          </p:nvSpPr>
          <p:spPr>
            <a:xfrm rot="-1789476">
              <a:off x="2410765" y="2276970"/>
              <a:ext cx="160451" cy="160451"/>
            </a:xfrm>
            <a:prstGeom prst="ellipse">
              <a:avLst/>
            </a:prstGeom>
            <a:solidFill>
              <a:srgbClr val="FFFFFF"/>
            </a:solidFill>
            <a:ln w="38100" cap="flat" cmpd="sng">
              <a:solidFill>
                <a:srgbClr val="3D3D3D"/>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latin typeface="Georgia" panose="02040502050405020303" pitchFamily="18" charset="0"/>
              </a:endParaRPr>
            </a:p>
          </p:txBody>
        </p:sp>
      </p:grpSp>
      <p:sp>
        <p:nvSpPr>
          <p:cNvPr id="657" name="Google Shape;657;p61"/>
          <p:cNvSpPr txBox="1"/>
          <p:nvPr/>
        </p:nvSpPr>
        <p:spPr>
          <a:xfrm>
            <a:off x="-235450" y="353925"/>
            <a:ext cx="5894700" cy="1314206"/>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sz="4200">
                <a:solidFill>
                  <a:schemeClr val="dk1"/>
                </a:solidFill>
                <a:latin typeface="Georgia" panose="02040502050405020303" pitchFamily="18" charset="0"/>
                <a:ea typeface="Ubuntu"/>
                <a:cs typeface="Ubuntu"/>
                <a:sym typeface="Ubuntu"/>
              </a:rPr>
              <a:t>Future Work</a:t>
            </a:r>
            <a:endParaRPr sz="1200">
              <a:solidFill>
                <a:schemeClr val="dk1"/>
              </a:solidFill>
              <a:latin typeface="Georgia" panose="02040502050405020303" pitchFamily="18" charset="0"/>
              <a:ea typeface="Ubuntu"/>
              <a:cs typeface="Ubuntu"/>
              <a:sym typeface="Ubuntu"/>
            </a:endParaRPr>
          </a:p>
          <a:p>
            <a:pPr marL="0" marR="0" lvl="0" indent="0" algn="l" rtl="0">
              <a:lnSpc>
                <a:spcPct val="139978"/>
              </a:lnSpc>
              <a:spcBef>
                <a:spcPts val="0"/>
              </a:spcBef>
              <a:spcAft>
                <a:spcPts val="0"/>
              </a:spcAft>
              <a:buNone/>
            </a:pPr>
            <a:endParaRPr sz="3100">
              <a:solidFill>
                <a:srgbClr val="FFFFFF"/>
              </a:solidFill>
              <a:latin typeface="Georgia" panose="02040502050405020303" pitchFamily="18" charset="0"/>
              <a:ea typeface="Ubuntu"/>
              <a:cs typeface="Ubuntu"/>
              <a:sym typeface="Ubuntu"/>
            </a:endParaRPr>
          </a:p>
        </p:txBody>
      </p:sp>
      <p:sp>
        <p:nvSpPr>
          <p:cNvPr id="658" name="Google Shape;658;p61"/>
          <p:cNvSpPr txBox="1">
            <a:spLocks noGrp="1"/>
          </p:cNvSpPr>
          <p:nvPr>
            <p:ph type="sldNum" idx="12"/>
          </p:nvPr>
        </p:nvSpPr>
        <p:spPr>
          <a:xfrm>
            <a:off x="9448800" y="652540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latin typeface="Georgia" panose="02040502050405020303" pitchFamily="18" charset="0"/>
              </a:rPr>
              <a:t>16</a:t>
            </a:fld>
            <a:endParaRPr>
              <a:latin typeface="Georgia" panose="02040502050405020303"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7F3F2"/>
        </a:solidFill>
        <a:effectLst/>
      </p:bgPr>
    </p:bg>
    <p:spTree>
      <p:nvGrpSpPr>
        <p:cNvPr id="1" name="Shape 662"/>
        <p:cNvGrpSpPr/>
        <p:nvPr/>
      </p:nvGrpSpPr>
      <p:grpSpPr>
        <a:xfrm>
          <a:off x="0" y="0"/>
          <a:ext cx="0" cy="0"/>
          <a:chOff x="0" y="0"/>
          <a:chExt cx="0" cy="0"/>
        </a:xfrm>
      </p:grpSpPr>
      <p:sp>
        <p:nvSpPr>
          <p:cNvPr id="663" name="Google Shape;663;p62"/>
          <p:cNvSpPr txBox="1">
            <a:spLocks noGrp="1"/>
          </p:cNvSpPr>
          <p:nvPr>
            <p:ph type="sldNum" idx="12"/>
          </p:nvPr>
        </p:nvSpPr>
        <p:spPr>
          <a:xfrm>
            <a:off x="8621675" y="7131625"/>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Georgia" panose="02040502050405020303" pitchFamily="18" charset="0"/>
              </a:rPr>
              <a:t>17</a:t>
            </a:fld>
            <a:endParaRPr>
              <a:latin typeface="Georgia" panose="02040502050405020303" pitchFamily="18" charset="0"/>
            </a:endParaRPr>
          </a:p>
        </p:txBody>
      </p:sp>
      <p:sp>
        <p:nvSpPr>
          <p:cNvPr id="664" name="Google Shape;664;p62"/>
          <p:cNvSpPr txBox="1"/>
          <p:nvPr/>
        </p:nvSpPr>
        <p:spPr>
          <a:xfrm>
            <a:off x="4523907" y="3073518"/>
            <a:ext cx="2777846" cy="710964"/>
          </a:xfrm>
          <a:prstGeom prst="rect">
            <a:avLst/>
          </a:prstGeom>
          <a:noFill/>
          <a:ln>
            <a:noFill/>
          </a:ln>
        </p:spPr>
        <p:txBody>
          <a:bodyPr spcFirstLastPara="1" wrap="square" lIns="0" tIns="0" rIns="0" bIns="0" anchor="t" anchorCtr="0">
            <a:spAutoFit/>
          </a:bodyPr>
          <a:lstStyle/>
          <a:p>
            <a:pPr marL="0" marR="0" lvl="0" indent="0" algn="l" rtl="0">
              <a:lnSpc>
                <a:spcPct val="139987"/>
              </a:lnSpc>
              <a:spcBef>
                <a:spcPts val="0"/>
              </a:spcBef>
              <a:spcAft>
                <a:spcPts val="0"/>
              </a:spcAft>
              <a:buNone/>
            </a:pPr>
            <a:r>
              <a:rPr lang="en-US" sz="3300" dirty="0">
                <a:latin typeface="Georgia" panose="02040502050405020303" pitchFamily="18" charset="0"/>
                <a:ea typeface="Ubuntu"/>
                <a:cs typeface="Ubuntu"/>
                <a:sym typeface="Ubuntu"/>
              </a:rPr>
              <a:t>Appendix</a:t>
            </a:r>
            <a:endParaRPr sz="1200" dirty="0">
              <a:latin typeface="Georgia" panose="02040502050405020303" pitchFamily="18" charset="0"/>
              <a:ea typeface="Ubuntu"/>
              <a:cs typeface="Ubuntu"/>
              <a:sym typeface="Ubuntu"/>
            </a:endParaRPr>
          </a:p>
        </p:txBody>
      </p:sp>
      <p:pic>
        <p:nvPicPr>
          <p:cNvPr id="665" name="Google Shape;665;p62" descr="Basketball with solid fill"/>
          <p:cNvPicPr preferRelativeResize="0"/>
          <p:nvPr/>
        </p:nvPicPr>
        <p:blipFill rotWithShape="1">
          <a:blip r:embed="rId3">
            <a:alphaModFix amt="78000"/>
          </a:blip>
          <a:srcRect/>
          <a:stretch/>
        </p:blipFill>
        <p:spPr>
          <a:xfrm>
            <a:off x="11173035" y="5805184"/>
            <a:ext cx="914400" cy="914400"/>
          </a:xfrm>
          <a:prstGeom prst="rect">
            <a:avLst/>
          </a:prstGeom>
          <a:noFill/>
          <a:ln>
            <a:noFill/>
          </a:ln>
        </p:spPr>
      </p:pic>
      <p:sp>
        <p:nvSpPr>
          <p:cNvPr id="666" name="Google Shape;666;p62"/>
          <p:cNvSpPr txBox="1">
            <a:spLocks noGrp="1"/>
          </p:cNvSpPr>
          <p:nvPr>
            <p:ph type="sldNum" idx="12"/>
          </p:nvPr>
        </p:nvSpPr>
        <p:spPr>
          <a:xfrm>
            <a:off x="9432150" y="649290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latin typeface="Georgia" panose="02040502050405020303" pitchFamily="18" charset="0"/>
              </a:rPr>
              <a:t>17</a:t>
            </a:fld>
            <a:endParaRPr>
              <a:latin typeface="Georgia" panose="02040502050405020303"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7F3F2"/>
        </a:solidFill>
        <a:effectLst/>
      </p:bgPr>
    </p:bg>
    <p:spTree>
      <p:nvGrpSpPr>
        <p:cNvPr id="1" name="Shape 231"/>
        <p:cNvGrpSpPr/>
        <p:nvPr/>
      </p:nvGrpSpPr>
      <p:grpSpPr>
        <a:xfrm>
          <a:off x="0" y="0"/>
          <a:ext cx="0" cy="0"/>
          <a:chOff x="0" y="0"/>
          <a:chExt cx="0" cy="0"/>
        </a:xfrm>
      </p:grpSpPr>
      <p:grpSp>
        <p:nvGrpSpPr>
          <p:cNvPr id="232" name="Google Shape;232;p29"/>
          <p:cNvGrpSpPr/>
          <p:nvPr/>
        </p:nvGrpSpPr>
        <p:grpSpPr>
          <a:xfrm>
            <a:off x="0" y="-747400"/>
            <a:ext cx="7044001" cy="2803557"/>
            <a:chOff x="0" y="-295275"/>
            <a:chExt cx="2782870" cy="1107600"/>
          </a:xfrm>
        </p:grpSpPr>
        <p:sp>
          <p:nvSpPr>
            <p:cNvPr id="233" name="Google Shape;233;p29"/>
            <p:cNvSpPr/>
            <p:nvPr/>
          </p:nvSpPr>
          <p:spPr>
            <a:xfrm>
              <a:off x="0" y="0"/>
              <a:ext cx="2782870" cy="812232"/>
            </a:xfrm>
            <a:custGeom>
              <a:avLst/>
              <a:gdLst/>
              <a:ahLst/>
              <a:cxnLst/>
              <a:rect l="l" t="t" r="r" b="b"/>
              <a:pathLst>
                <a:path w="2782870" h="812232" extrusionOk="0">
                  <a:moveTo>
                    <a:pt x="0" y="0"/>
                  </a:moveTo>
                  <a:lnTo>
                    <a:pt x="2782870" y="0"/>
                  </a:lnTo>
                  <a:lnTo>
                    <a:pt x="2782870" y="812232"/>
                  </a:lnTo>
                  <a:lnTo>
                    <a:pt x="0" y="812232"/>
                  </a:lnTo>
                  <a:close/>
                </a:path>
              </a:pathLst>
            </a:custGeom>
            <a:solidFill>
              <a:srgbClr val="000000"/>
            </a:solidFill>
            <a:ln>
              <a:noFill/>
            </a:ln>
          </p:spPr>
          <p:txBody>
            <a:bodyPr/>
            <a:lstStyle/>
            <a:p>
              <a:endParaRPr lang="en-IN">
                <a:latin typeface="Georgia" panose="02040502050405020303" pitchFamily="18" charset="0"/>
              </a:endParaRPr>
            </a:p>
          </p:txBody>
        </p:sp>
        <p:sp>
          <p:nvSpPr>
            <p:cNvPr id="234" name="Google Shape;234;p29"/>
            <p:cNvSpPr txBox="1"/>
            <p:nvPr/>
          </p:nvSpPr>
          <p:spPr>
            <a:xfrm>
              <a:off x="0" y="-295275"/>
              <a:ext cx="2782800" cy="1107600"/>
            </a:xfrm>
            <a:prstGeom prst="rect">
              <a:avLst/>
            </a:prstGeom>
            <a:noFill/>
            <a:ln>
              <a:noFill/>
            </a:ln>
          </p:spPr>
          <p:txBody>
            <a:bodyPr spcFirstLastPara="1" wrap="square" lIns="33875" tIns="33875" rIns="33875" bIns="33875" anchor="ctr" anchorCtr="0">
              <a:noAutofit/>
            </a:bodyPr>
            <a:lstStyle/>
            <a:p>
              <a:pPr marL="0" marR="0" lvl="0" indent="0" algn="ctr" rtl="0">
                <a:lnSpc>
                  <a:spcPct val="322833"/>
                </a:lnSpc>
                <a:spcBef>
                  <a:spcPts val="0"/>
                </a:spcBef>
                <a:spcAft>
                  <a:spcPts val="0"/>
                </a:spcAft>
                <a:buNone/>
              </a:pPr>
              <a:endParaRPr sz="1200" b="0" i="0" u="none" strike="noStrike" cap="none">
                <a:solidFill>
                  <a:schemeClr val="dk1"/>
                </a:solidFill>
                <a:latin typeface="Georgia" panose="02040502050405020303" pitchFamily="18" charset="0"/>
                <a:ea typeface="Calibri"/>
                <a:cs typeface="Calibri"/>
                <a:sym typeface="Calibri"/>
              </a:endParaRPr>
            </a:p>
          </p:txBody>
        </p:sp>
      </p:grpSp>
      <p:sp>
        <p:nvSpPr>
          <p:cNvPr id="235" name="Google Shape;235;p29"/>
          <p:cNvSpPr/>
          <p:nvPr/>
        </p:nvSpPr>
        <p:spPr>
          <a:xfrm rot="741922">
            <a:off x="5199762" y="-987725"/>
            <a:ext cx="7894488" cy="4033366"/>
          </a:xfrm>
          <a:custGeom>
            <a:avLst/>
            <a:gdLst/>
            <a:ahLst/>
            <a:cxnLst/>
            <a:rect l="l" t="t" r="r" b="b"/>
            <a:pathLst>
              <a:path w="11863616" h="6061230" extrusionOk="0">
                <a:moveTo>
                  <a:pt x="0" y="0"/>
                </a:moveTo>
                <a:lnTo>
                  <a:pt x="11863616" y="0"/>
                </a:lnTo>
                <a:lnTo>
                  <a:pt x="11863616" y="6061230"/>
                </a:lnTo>
                <a:lnTo>
                  <a:pt x="0" y="6061230"/>
                </a:lnTo>
                <a:lnTo>
                  <a:pt x="0" y="0"/>
                </a:lnTo>
                <a:close/>
              </a:path>
            </a:pathLst>
          </a:custGeom>
          <a:blipFill rotWithShape="1">
            <a:blip r:embed="rId3">
              <a:alphaModFix amt="33000"/>
            </a:blip>
            <a:stretch>
              <a:fillRect/>
            </a:stretch>
          </a:blipFill>
          <a:ln>
            <a:noFill/>
          </a:ln>
        </p:spPr>
        <p:txBody>
          <a:bodyPr/>
          <a:lstStyle/>
          <a:p>
            <a:endParaRPr lang="en-IN">
              <a:latin typeface="Georgia" panose="02040502050405020303" pitchFamily="18" charset="0"/>
            </a:endParaRPr>
          </a:p>
        </p:txBody>
      </p:sp>
      <p:sp>
        <p:nvSpPr>
          <p:cNvPr id="236" name="Google Shape;236;p29"/>
          <p:cNvSpPr txBox="1"/>
          <p:nvPr/>
        </p:nvSpPr>
        <p:spPr>
          <a:xfrm>
            <a:off x="319368" y="52414"/>
            <a:ext cx="6471046" cy="1335750"/>
          </a:xfrm>
          <a:prstGeom prst="rect">
            <a:avLst/>
          </a:prstGeom>
          <a:noFill/>
          <a:ln>
            <a:noFill/>
          </a:ln>
        </p:spPr>
        <p:txBody>
          <a:bodyPr spcFirstLastPara="1" wrap="square" lIns="0" tIns="0" rIns="0" bIns="0" anchor="t" anchorCtr="0">
            <a:spAutoFit/>
          </a:bodyPr>
          <a:lstStyle/>
          <a:p>
            <a:pPr marL="0" marR="0" lvl="0" indent="0" algn="l" rtl="0">
              <a:lnSpc>
                <a:spcPct val="139978"/>
              </a:lnSpc>
              <a:spcBef>
                <a:spcPts val="0"/>
              </a:spcBef>
              <a:spcAft>
                <a:spcPts val="0"/>
              </a:spcAft>
              <a:buNone/>
            </a:pPr>
            <a:r>
              <a:rPr lang="en-US" sz="3100" dirty="0">
                <a:solidFill>
                  <a:srgbClr val="F7F3F2"/>
                </a:solidFill>
                <a:latin typeface="Georgia" panose="02040502050405020303" pitchFamily="18" charset="0"/>
                <a:ea typeface="Ubuntu"/>
                <a:cs typeface="Ubuntu"/>
                <a:sym typeface="Ubuntu"/>
              </a:rPr>
              <a:t>Efficiently Selecting Key Variables for Predicting Team Wins</a:t>
            </a:r>
            <a:endParaRPr lang="en-US" sz="900" dirty="0">
              <a:latin typeface="Georgia" panose="02040502050405020303" pitchFamily="18" charset="0"/>
            </a:endParaRPr>
          </a:p>
        </p:txBody>
      </p:sp>
      <p:pic>
        <p:nvPicPr>
          <p:cNvPr id="241" name="Google Shape;241;p29" descr="Basketball with solid fill"/>
          <p:cNvPicPr preferRelativeResize="0"/>
          <p:nvPr/>
        </p:nvPicPr>
        <p:blipFill rotWithShape="1">
          <a:blip r:embed="rId4">
            <a:alphaModFix amt="78000"/>
          </a:blip>
          <a:srcRect/>
          <a:stretch/>
        </p:blipFill>
        <p:spPr>
          <a:xfrm>
            <a:off x="11173035" y="5805184"/>
            <a:ext cx="914400" cy="914400"/>
          </a:xfrm>
          <a:prstGeom prst="rect">
            <a:avLst/>
          </a:prstGeom>
          <a:noFill/>
          <a:ln>
            <a:noFill/>
          </a:ln>
        </p:spPr>
      </p:pic>
      <p:sp>
        <p:nvSpPr>
          <p:cNvPr id="242" name="Google Shape;242;p29"/>
          <p:cNvSpPr txBox="1">
            <a:spLocks noGrp="1"/>
          </p:cNvSpPr>
          <p:nvPr>
            <p:ph type="sldNum" idx="12"/>
          </p:nvPr>
        </p:nvSpPr>
        <p:spPr>
          <a:xfrm>
            <a:off x="10769700" y="6614392"/>
            <a:ext cx="1422300" cy="243600"/>
          </a:xfrm>
          <a:prstGeom prst="rect">
            <a:avLst/>
          </a:prstGeom>
        </p:spPr>
        <p:txBody>
          <a:bodyPr spcFirstLastPara="1" wrap="square" lIns="60975" tIns="30475" rIns="60975" bIns="304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latin typeface="Georgia" panose="02040502050405020303" pitchFamily="18" charset="0"/>
              </a:rPr>
              <a:t>18</a:t>
            </a:fld>
            <a:endParaRPr>
              <a:latin typeface="Georgia" panose="02040502050405020303" pitchFamily="18" charset="0"/>
            </a:endParaRPr>
          </a:p>
        </p:txBody>
      </p:sp>
      <p:sp>
        <p:nvSpPr>
          <p:cNvPr id="3" name="TextBox 2">
            <a:extLst>
              <a:ext uri="{FF2B5EF4-FFF2-40B4-BE49-F238E27FC236}">
                <a16:creationId xmlns:a16="http://schemas.microsoft.com/office/drawing/2014/main" id="{818197AD-38BF-20D1-D6F2-1D7FA32F0FE1}"/>
              </a:ext>
            </a:extLst>
          </p:cNvPr>
          <p:cNvSpPr txBox="1"/>
          <p:nvPr/>
        </p:nvSpPr>
        <p:spPr>
          <a:xfrm>
            <a:off x="71562" y="2836550"/>
            <a:ext cx="4856785" cy="3323987"/>
          </a:xfrm>
          <a:prstGeom prst="rect">
            <a:avLst/>
          </a:prstGeom>
          <a:noFill/>
        </p:spPr>
        <p:txBody>
          <a:bodyPr wrap="square">
            <a:spAutoFit/>
          </a:bodyPr>
          <a:lstStyle/>
          <a:p>
            <a:pPr marL="285750" indent="-285750">
              <a:buFont typeface="Arial" panose="020B0604020202020204" pitchFamily="34" charset="0"/>
              <a:buChar char="•"/>
            </a:pPr>
            <a:r>
              <a:rPr lang="en-US" dirty="0">
                <a:latin typeface="Georgia" panose="02040502050405020303" pitchFamily="18" charset="0"/>
              </a:rPr>
              <a:t>Exclude Outcome-Driven Metrics: Avoid metrics like playoffs or points per game, which directly depend on wins to prevent data leakage.</a:t>
            </a:r>
          </a:p>
          <a:p>
            <a:pPr marL="285750" indent="-285750">
              <a:buFont typeface="Arial" panose="020B0604020202020204" pitchFamily="34" charset="0"/>
              <a:buChar char="•"/>
            </a:pPr>
            <a:endParaRPr lang="en-US" dirty="0">
              <a:latin typeface="Georgia" panose="02040502050405020303" pitchFamily="18" charset="0"/>
            </a:endParaRPr>
          </a:p>
          <a:p>
            <a:pPr marL="285750" indent="-285750">
              <a:buFont typeface="Arial" panose="020B0604020202020204" pitchFamily="34" charset="0"/>
              <a:buChar char="•"/>
            </a:pPr>
            <a:r>
              <a:rPr lang="en-US" dirty="0">
                <a:latin typeface="Georgia" panose="02040502050405020303" pitchFamily="18" charset="0"/>
              </a:rPr>
              <a:t>Check Multicollinearity: Exclude highly correlated variables, e.g., </a:t>
            </a:r>
            <a:r>
              <a:rPr lang="en-US" dirty="0" err="1">
                <a:latin typeface="Georgia" panose="02040502050405020303" pitchFamily="18" charset="0"/>
              </a:rPr>
              <a:t>ts_percent</a:t>
            </a:r>
            <a:r>
              <a:rPr lang="en-US" dirty="0">
                <a:latin typeface="Georgia" panose="02040502050405020303" pitchFamily="18" charset="0"/>
              </a:rPr>
              <a:t> and </a:t>
            </a:r>
            <a:r>
              <a:rPr lang="en-US" dirty="0" err="1">
                <a:latin typeface="Georgia" panose="02040502050405020303" pitchFamily="18" charset="0"/>
              </a:rPr>
              <a:t>e_fg_percent</a:t>
            </a:r>
            <a:r>
              <a:rPr lang="en-US" dirty="0">
                <a:latin typeface="Georgia" panose="02040502050405020303" pitchFamily="18" charset="0"/>
              </a:rPr>
              <a:t>, to avoid redundancy and ensure model clarity.</a:t>
            </a:r>
          </a:p>
          <a:p>
            <a:pPr marL="285750" indent="-285750">
              <a:buFont typeface="Arial" panose="020B0604020202020204" pitchFamily="34" charset="0"/>
              <a:buChar char="•"/>
            </a:pPr>
            <a:endParaRPr lang="en-US" dirty="0">
              <a:latin typeface="Georgia" panose="02040502050405020303" pitchFamily="18" charset="0"/>
            </a:endParaRPr>
          </a:p>
          <a:p>
            <a:pPr marL="285750" indent="-285750">
              <a:buFont typeface="Arial" panose="020B0604020202020204" pitchFamily="34" charset="0"/>
              <a:buChar char="•"/>
            </a:pPr>
            <a:r>
              <a:rPr lang="en-US" dirty="0">
                <a:latin typeface="Georgia" panose="02040502050405020303" pitchFamily="18" charset="0"/>
              </a:rPr>
              <a:t>Focus on Performance &amp; Efficiency: Prioritize variables like </a:t>
            </a:r>
            <a:r>
              <a:rPr lang="en-US" dirty="0" err="1">
                <a:latin typeface="Georgia" panose="02040502050405020303" pitchFamily="18" charset="0"/>
              </a:rPr>
              <a:t>adj_n_rtg</a:t>
            </a:r>
            <a:r>
              <a:rPr lang="en-US" dirty="0">
                <a:latin typeface="Georgia" panose="02040502050405020303" pitchFamily="18" charset="0"/>
              </a:rPr>
              <a:t>, pace, and </a:t>
            </a:r>
            <a:r>
              <a:rPr lang="en-US" dirty="0" err="1">
                <a:latin typeface="Georgia" panose="02040502050405020303" pitchFamily="18" charset="0"/>
              </a:rPr>
              <a:t>orb_percent</a:t>
            </a:r>
            <a:r>
              <a:rPr lang="en-US" dirty="0">
                <a:latin typeface="Georgia" panose="02040502050405020303" pitchFamily="18" charset="0"/>
              </a:rPr>
              <a:t> that directly influence team efficiency and performance.</a:t>
            </a:r>
          </a:p>
          <a:p>
            <a:pPr marL="285750" indent="-285750">
              <a:buFont typeface="Arial" panose="020B0604020202020204" pitchFamily="34" charset="0"/>
              <a:buChar char="•"/>
            </a:pPr>
            <a:endParaRPr lang="en-US" dirty="0">
              <a:latin typeface="Georgia" panose="02040502050405020303" pitchFamily="18" charset="0"/>
            </a:endParaRPr>
          </a:p>
          <a:p>
            <a:pPr marL="285750" indent="-285750">
              <a:buFont typeface="Arial" panose="020B0604020202020204" pitchFamily="34" charset="0"/>
              <a:buChar char="•"/>
            </a:pPr>
            <a:r>
              <a:rPr lang="en-US" dirty="0">
                <a:latin typeface="Georgia" panose="02040502050405020303" pitchFamily="18" charset="0"/>
              </a:rPr>
              <a:t>Test Relationships with Wins: Use correlation and VIF to select predictors that have strong, measurable impacts on team wins.</a:t>
            </a:r>
          </a:p>
        </p:txBody>
      </p:sp>
      <p:sp>
        <p:nvSpPr>
          <p:cNvPr id="5" name="TextBox 4">
            <a:extLst>
              <a:ext uri="{FF2B5EF4-FFF2-40B4-BE49-F238E27FC236}">
                <a16:creationId xmlns:a16="http://schemas.microsoft.com/office/drawing/2014/main" id="{CDCE8696-6FCE-4BB7-4A71-3905247037EE}"/>
              </a:ext>
            </a:extLst>
          </p:cNvPr>
          <p:cNvSpPr txBox="1"/>
          <p:nvPr/>
        </p:nvSpPr>
        <p:spPr>
          <a:xfrm>
            <a:off x="6454238" y="2773676"/>
            <a:ext cx="5096786" cy="2893100"/>
          </a:xfrm>
          <a:prstGeom prst="rect">
            <a:avLst/>
          </a:prstGeom>
          <a:noFill/>
        </p:spPr>
        <p:txBody>
          <a:bodyPr wrap="square">
            <a:spAutoFit/>
          </a:bodyPr>
          <a:lstStyle/>
          <a:p>
            <a:r>
              <a:rPr lang="en-US" dirty="0">
                <a:latin typeface="Georgia" panose="02040502050405020303" pitchFamily="18" charset="0"/>
              </a:rPr>
              <a:t>Excluded Variables:</a:t>
            </a:r>
          </a:p>
          <a:p>
            <a:pPr marL="285750" indent="-285750">
              <a:buFont typeface="Arial" panose="020B0604020202020204" pitchFamily="34" charset="0"/>
              <a:buChar char="•"/>
            </a:pPr>
            <a:r>
              <a:rPr lang="en-US" dirty="0">
                <a:latin typeface="Georgia" panose="02040502050405020303" pitchFamily="18" charset="0"/>
              </a:rPr>
              <a:t>Multicollinearity: Variables like </a:t>
            </a:r>
            <a:r>
              <a:rPr lang="en-US" dirty="0" err="1">
                <a:latin typeface="Georgia" panose="02040502050405020303" pitchFamily="18" charset="0"/>
              </a:rPr>
              <a:t>ts_percent</a:t>
            </a:r>
            <a:r>
              <a:rPr lang="en-US" dirty="0">
                <a:latin typeface="Georgia" panose="02040502050405020303" pitchFamily="18" charset="0"/>
              </a:rPr>
              <a:t>, </a:t>
            </a:r>
            <a:r>
              <a:rPr lang="en-US" dirty="0" err="1">
                <a:latin typeface="Georgia" panose="02040502050405020303" pitchFamily="18" charset="0"/>
              </a:rPr>
              <a:t>e_fg_percent</a:t>
            </a:r>
            <a:r>
              <a:rPr lang="en-US" dirty="0">
                <a:latin typeface="Georgia" panose="02040502050405020303" pitchFamily="18" charset="0"/>
              </a:rPr>
              <a:t>, and </a:t>
            </a:r>
            <a:r>
              <a:rPr lang="en-US" dirty="0" err="1">
                <a:latin typeface="Georgia" panose="02040502050405020303" pitchFamily="18" charset="0"/>
              </a:rPr>
              <a:t>f_tr</a:t>
            </a:r>
            <a:r>
              <a:rPr lang="en-US" dirty="0">
                <a:latin typeface="Georgia" panose="02040502050405020303" pitchFamily="18" charset="0"/>
              </a:rPr>
              <a:t> overlap, causing redundancy.</a:t>
            </a:r>
          </a:p>
          <a:p>
            <a:pPr marL="285750" indent="-285750">
              <a:buFont typeface="Arial" panose="020B0604020202020204" pitchFamily="34" charset="0"/>
              <a:buChar char="•"/>
            </a:pPr>
            <a:endParaRPr lang="en-US" dirty="0">
              <a:latin typeface="Georgia" panose="02040502050405020303" pitchFamily="18" charset="0"/>
            </a:endParaRPr>
          </a:p>
          <a:p>
            <a:pPr marL="285750" indent="-285750">
              <a:buFont typeface="Arial" panose="020B0604020202020204" pitchFamily="34" charset="0"/>
              <a:buChar char="•"/>
            </a:pPr>
            <a:r>
              <a:rPr lang="en-US" dirty="0">
                <a:latin typeface="Georgia" panose="02040502050405020303" pitchFamily="18" charset="0"/>
              </a:rPr>
              <a:t>Predictive Power: Metrics like </a:t>
            </a:r>
            <a:r>
              <a:rPr lang="en-US" dirty="0" err="1">
                <a:latin typeface="Georgia" panose="02040502050405020303" pitchFamily="18" charset="0"/>
              </a:rPr>
              <a:t>opp_drb_percent</a:t>
            </a:r>
            <a:r>
              <a:rPr lang="en-US" dirty="0">
                <a:latin typeface="Georgia" panose="02040502050405020303" pitchFamily="18" charset="0"/>
              </a:rPr>
              <a:t> and </a:t>
            </a:r>
            <a:r>
              <a:rPr lang="en-US" dirty="0" err="1">
                <a:latin typeface="Georgia" panose="02040502050405020303" pitchFamily="18" charset="0"/>
              </a:rPr>
              <a:t>opp_ft_fga</a:t>
            </a:r>
            <a:r>
              <a:rPr lang="en-US" dirty="0">
                <a:latin typeface="Georgia" panose="02040502050405020303" pitchFamily="18" charset="0"/>
              </a:rPr>
              <a:t> don't add unique value, as </a:t>
            </a:r>
            <a:r>
              <a:rPr lang="en-US" dirty="0" err="1">
                <a:latin typeface="Georgia" panose="02040502050405020303" pitchFamily="18" charset="0"/>
              </a:rPr>
              <a:t>adj_n_rtg</a:t>
            </a:r>
            <a:r>
              <a:rPr lang="en-US" dirty="0">
                <a:latin typeface="Georgia" panose="02040502050405020303" pitchFamily="18" charset="0"/>
              </a:rPr>
              <a:t> covers offensive/defensive efficiency.</a:t>
            </a:r>
          </a:p>
          <a:p>
            <a:pPr marL="285750" indent="-285750">
              <a:buFont typeface="Arial" panose="020B0604020202020204" pitchFamily="34" charset="0"/>
              <a:buChar char="•"/>
            </a:pPr>
            <a:endParaRPr lang="en-US" dirty="0">
              <a:latin typeface="Georgia" panose="02040502050405020303" pitchFamily="18" charset="0"/>
            </a:endParaRPr>
          </a:p>
          <a:p>
            <a:pPr marL="285750" indent="-285750">
              <a:buFont typeface="Arial" panose="020B0604020202020204" pitchFamily="34" charset="0"/>
              <a:buChar char="•"/>
            </a:pPr>
            <a:r>
              <a:rPr lang="en-US" dirty="0">
                <a:latin typeface="Georgia" panose="02040502050405020303" pitchFamily="18" charset="0"/>
              </a:rPr>
              <a:t>Irrelevance: Arena and attend were excluded as they don't directly impact win predictions.</a:t>
            </a:r>
          </a:p>
          <a:p>
            <a:pPr marL="285750" indent="-285750">
              <a:buFont typeface="Arial" panose="020B0604020202020204" pitchFamily="34" charset="0"/>
              <a:buChar char="•"/>
            </a:pPr>
            <a:endParaRPr lang="en-US" dirty="0">
              <a:latin typeface="Georgia" panose="02040502050405020303" pitchFamily="18" charset="0"/>
            </a:endParaRPr>
          </a:p>
          <a:p>
            <a:pPr marL="285750" indent="-285750">
              <a:buFont typeface="Arial" panose="020B0604020202020204" pitchFamily="34" charset="0"/>
              <a:buChar char="•"/>
            </a:pPr>
            <a:r>
              <a:rPr lang="en-US" dirty="0">
                <a:latin typeface="Georgia" panose="02040502050405020303" pitchFamily="18" charset="0"/>
              </a:rPr>
              <a:t>Complexity: Excess variables risk overfitting without improving model performance.</a:t>
            </a:r>
          </a:p>
        </p:txBody>
      </p:sp>
      <p:pic>
        <p:nvPicPr>
          <p:cNvPr id="7" name="Graphic 6" descr="Play with solid fill">
            <a:extLst>
              <a:ext uri="{FF2B5EF4-FFF2-40B4-BE49-F238E27FC236}">
                <a16:creationId xmlns:a16="http://schemas.microsoft.com/office/drawing/2014/main" id="{9278A16A-DEEA-F659-3DD4-0E36C527BDB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36241" y="3584143"/>
            <a:ext cx="914400" cy="914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3F2"/>
        </a:solidFill>
        <a:effectLst/>
      </p:bgPr>
    </p:bg>
    <p:spTree>
      <p:nvGrpSpPr>
        <p:cNvPr id="1" name="Shape 176"/>
        <p:cNvGrpSpPr/>
        <p:nvPr/>
      </p:nvGrpSpPr>
      <p:grpSpPr>
        <a:xfrm>
          <a:off x="0" y="0"/>
          <a:ext cx="0" cy="0"/>
          <a:chOff x="0" y="0"/>
          <a:chExt cx="0" cy="0"/>
        </a:xfrm>
      </p:grpSpPr>
      <p:grpSp>
        <p:nvGrpSpPr>
          <p:cNvPr id="177" name="Google Shape;177;p26"/>
          <p:cNvGrpSpPr/>
          <p:nvPr/>
        </p:nvGrpSpPr>
        <p:grpSpPr>
          <a:xfrm>
            <a:off x="0" y="-747400"/>
            <a:ext cx="3839324" cy="7605264"/>
            <a:chOff x="0" y="-295275"/>
            <a:chExt cx="1516800" cy="3004608"/>
          </a:xfrm>
        </p:grpSpPr>
        <p:sp>
          <p:nvSpPr>
            <p:cNvPr id="178" name="Google Shape;178;p26"/>
            <p:cNvSpPr/>
            <p:nvPr/>
          </p:nvSpPr>
          <p:spPr>
            <a:xfrm>
              <a:off x="0" y="0"/>
              <a:ext cx="1516759" cy="2709333"/>
            </a:xfrm>
            <a:custGeom>
              <a:avLst/>
              <a:gdLst/>
              <a:ahLst/>
              <a:cxnLst/>
              <a:rect l="l" t="t" r="r" b="b"/>
              <a:pathLst>
                <a:path w="1516759" h="2709333" extrusionOk="0">
                  <a:moveTo>
                    <a:pt x="0" y="0"/>
                  </a:moveTo>
                  <a:lnTo>
                    <a:pt x="1516759" y="0"/>
                  </a:lnTo>
                  <a:lnTo>
                    <a:pt x="1516759" y="2709333"/>
                  </a:lnTo>
                  <a:lnTo>
                    <a:pt x="0" y="2709333"/>
                  </a:lnTo>
                  <a:close/>
                </a:path>
              </a:pathLst>
            </a:custGeom>
            <a:solidFill>
              <a:srgbClr val="000000"/>
            </a:solidFill>
            <a:ln>
              <a:noFill/>
            </a:ln>
          </p:spPr>
          <p:txBody>
            <a:bodyPr/>
            <a:lstStyle/>
            <a:p>
              <a:endParaRPr lang="en-IN">
                <a:latin typeface="Georgia" panose="02040502050405020303" pitchFamily="18" charset="0"/>
              </a:endParaRPr>
            </a:p>
          </p:txBody>
        </p:sp>
        <p:sp>
          <p:nvSpPr>
            <p:cNvPr id="179" name="Google Shape;179;p26"/>
            <p:cNvSpPr txBox="1"/>
            <p:nvPr/>
          </p:nvSpPr>
          <p:spPr>
            <a:xfrm>
              <a:off x="0" y="-295275"/>
              <a:ext cx="1516800" cy="3004500"/>
            </a:xfrm>
            <a:prstGeom prst="rect">
              <a:avLst/>
            </a:prstGeom>
            <a:noFill/>
            <a:ln>
              <a:noFill/>
            </a:ln>
          </p:spPr>
          <p:txBody>
            <a:bodyPr spcFirstLastPara="1" wrap="square" lIns="33875" tIns="33875" rIns="33875" bIns="33875" anchor="ctr" anchorCtr="0">
              <a:noAutofit/>
            </a:bodyPr>
            <a:lstStyle/>
            <a:p>
              <a:pPr marL="0" marR="0" lvl="0" indent="0" algn="ctr" rtl="0">
                <a:lnSpc>
                  <a:spcPct val="322833"/>
                </a:lnSpc>
                <a:spcBef>
                  <a:spcPts val="0"/>
                </a:spcBef>
                <a:spcAft>
                  <a:spcPts val="0"/>
                </a:spcAft>
                <a:buNone/>
              </a:pPr>
              <a:endParaRPr sz="1200" b="0" i="0" u="none" strike="noStrike" cap="none">
                <a:solidFill>
                  <a:schemeClr val="dk1"/>
                </a:solidFill>
                <a:latin typeface="Georgia" panose="02040502050405020303" pitchFamily="18" charset="0"/>
                <a:ea typeface="Calibri"/>
                <a:cs typeface="Calibri"/>
                <a:sym typeface="Calibri"/>
              </a:endParaRPr>
            </a:p>
          </p:txBody>
        </p:sp>
      </p:grpSp>
      <p:sp>
        <p:nvSpPr>
          <p:cNvPr id="180" name="Google Shape;180;p26"/>
          <p:cNvSpPr/>
          <p:nvPr/>
        </p:nvSpPr>
        <p:spPr>
          <a:xfrm rot="741922">
            <a:off x="5595520" y="-1637733"/>
            <a:ext cx="7894488" cy="4033366"/>
          </a:xfrm>
          <a:custGeom>
            <a:avLst/>
            <a:gdLst/>
            <a:ahLst/>
            <a:cxnLst/>
            <a:rect l="l" t="t" r="r" b="b"/>
            <a:pathLst>
              <a:path w="11863616" h="6061230" extrusionOk="0">
                <a:moveTo>
                  <a:pt x="0" y="0"/>
                </a:moveTo>
                <a:lnTo>
                  <a:pt x="11863616" y="0"/>
                </a:lnTo>
                <a:lnTo>
                  <a:pt x="11863616" y="6061230"/>
                </a:lnTo>
                <a:lnTo>
                  <a:pt x="0" y="6061230"/>
                </a:lnTo>
                <a:lnTo>
                  <a:pt x="0" y="0"/>
                </a:lnTo>
                <a:close/>
              </a:path>
            </a:pathLst>
          </a:custGeom>
          <a:blipFill rotWithShape="1">
            <a:blip r:embed="rId3">
              <a:alphaModFix amt="33000"/>
            </a:blip>
            <a:stretch>
              <a:fillRect/>
            </a:stretch>
          </a:blipFill>
          <a:ln>
            <a:noFill/>
          </a:ln>
        </p:spPr>
        <p:txBody>
          <a:bodyPr/>
          <a:lstStyle/>
          <a:p>
            <a:endParaRPr lang="en-IN">
              <a:latin typeface="Georgia" panose="02040502050405020303" pitchFamily="18" charset="0"/>
            </a:endParaRPr>
          </a:p>
        </p:txBody>
      </p:sp>
      <p:sp>
        <p:nvSpPr>
          <p:cNvPr id="181" name="Google Shape;181;p26"/>
          <p:cNvSpPr txBox="1"/>
          <p:nvPr/>
        </p:nvSpPr>
        <p:spPr>
          <a:xfrm>
            <a:off x="967333" y="3003714"/>
            <a:ext cx="2883300" cy="710964"/>
          </a:xfrm>
          <a:prstGeom prst="rect">
            <a:avLst/>
          </a:prstGeom>
          <a:noFill/>
          <a:ln>
            <a:noFill/>
          </a:ln>
        </p:spPr>
        <p:txBody>
          <a:bodyPr spcFirstLastPara="1" wrap="square" lIns="0" tIns="0" rIns="0" bIns="0" anchor="t" anchorCtr="0">
            <a:spAutoFit/>
          </a:bodyPr>
          <a:lstStyle/>
          <a:p>
            <a:pPr marL="0" marR="0" lvl="0" indent="0" algn="l" rtl="0">
              <a:lnSpc>
                <a:spcPct val="139995"/>
              </a:lnSpc>
              <a:spcBef>
                <a:spcPts val="0"/>
              </a:spcBef>
              <a:spcAft>
                <a:spcPts val="0"/>
              </a:spcAft>
              <a:buNone/>
            </a:pPr>
            <a:r>
              <a:rPr lang="en-US" sz="3300">
                <a:solidFill>
                  <a:srgbClr val="F7F3F2"/>
                </a:solidFill>
                <a:latin typeface="Georgia" panose="02040502050405020303" pitchFamily="18" charset="0"/>
                <a:ea typeface="Ubuntu"/>
                <a:cs typeface="Ubuntu"/>
                <a:sym typeface="Ubuntu"/>
              </a:rPr>
              <a:t>Contents</a:t>
            </a:r>
            <a:endParaRPr sz="1200">
              <a:latin typeface="Georgia" panose="02040502050405020303" pitchFamily="18" charset="0"/>
            </a:endParaRPr>
          </a:p>
        </p:txBody>
      </p:sp>
      <p:grpSp>
        <p:nvGrpSpPr>
          <p:cNvPr id="182" name="Google Shape;182;p26"/>
          <p:cNvGrpSpPr/>
          <p:nvPr/>
        </p:nvGrpSpPr>
        <p:grpSpPr>
          <a:xfrm rot="-5400000">
            <a:off x="7332335" y="-1590391"/>
            <a:ext cx="794131" cy="6949113"/>
            <a:chOff x="0" y="-295275"/>
            <a:chExt cx="660400" cy="5778888"/>
          </a:xfrm>
        </p:grpSpPr>
        <p:sp>
          <p:nvSpPr>
            <p:cNvPr id="183" name="Google Shape;183;p26"/>
            <p:cNvSpPr/>
            <p:nvPr/>
          </p:nvSpPr>
          <p:spPr>
            <a:xfrm>
              <a:off x="0" y="0"/>
              <a:ext cx="660400" cy="5483613"/>
            </a:xfrm>
            <a:custGeom>
              <a:avLst/>
              <a:gdLst/>
              <a:ahLst/>
              <a:cxnLst/>
              <a:rect l="l" t="t" r="r" b="b"/>
              <a:pathLst>
                <a:path w="660400" h="5483613" extrusionOk="0">
                  <a:moveTo>
                    <a:pt x="220252" y="5464544"/>
                  </a:moveTo>
                  <a:cubicBezTo>
                    <a:pt x="254109" y="5476058"/>
                    <a:pt x="292600" y="5483613"/>
                    <a:pt x="330378" y="5483613"/>
                  </a:cubicBezTo>
                  <a:cubicBezTo>
                    <a:pt x="368157" y="5483613"/>
                    <a:pt x="404509" y="5477136"/>
                    <a:pt x="438009" y="5465622"/>
                  </a:cubicBezTo>
                  <a:cubicBezTo>
                    <a:pt x="438723" y="5465263"/>
                    <a:pt x="439435" y="5465263"/>
                    <a:pt x="440148" y="5464903"/>
                  </a:cubicBezTo>
                  <a:cubicBezTo>
                    <a:pt x="565955" y="5418848"/>
                    <a:pt x="658618" y="5297234"/>
                    <a:pt x="660400" y="5051359"/>
                  </a:cubicBezTo>
                  <a:lnTo>
                    <a:pt x="660400" y="0"/>
                  </a:lnTo>
                  <a:lnTo>
                    <a:pt x="0" y="0"/>
                  </a:lnTo>
                  <a:lnTo>
                    <a:pt x="0" y="5047611"/>
                  </a:lnTo>
                  <a:cubicBezTo>
                    <a:pt x="1782" y="5297953"/>
                    <a:pt x="93019" y="5419568"/>
                    <a:pt x="220252" y="5464544"/>
                  </a:cubicBezTo>
                  <a:close/>
                </a:path>
              </a:pathLst>
            </a:custGeom>
            <a:solidFill>
              <a:srgbClr val="000000"/>
            </a:solidFill>
            <a:ln>
              <a:noFill/>
            </a:ln>
          </p:spPr>
          <p:txBody>
            <a:bodyPr spcFirstLastPara="1" wrap="square" lIns="60975" tIns="60975" rIns="60975" bIns="60975" anchor="ctr" anchorCtr="0">
              <a:noAutofit/>
            </a:bodyPr>
            <a:lstStyle/>
            <a:p>
              <a:pPr marL="0" lvl="0" indent="0" algn="l" rtl="0">
                <a:spcBef>
                  <a:spcPts val="0"/>
                </a:spcBef>
                <a:spcAft>
                  <a:spcPts val="0"/>
                </a:spcAft>
                <a:buNone/>
              </a:pPr>
              <a:endParaRPr>
                <a:latin typeface="Georgia" panose="02040502050405020303" pitchFamily="18" charset="0"/>
              </a:endParaRPr>
            </a:p>
          </p:txBody>
        </p:sp>
        <p:sp>
          <p:nvSpPr>
            <p:cNvPr id="184" name="Google Shape;184;p26"/>
            <p:cNvSpPr txBox="1"/>
            <p:nvPr/>
          </p:nvSpPr>
          <p:spPr>
            <a:xfrm>
              <a:off x="0" y="-295275"/>
              <a:ext cx="660300" cy="5652000"/>
            </a:xfrm>
            <a:prstGeom prst="rect">
              <a:avLst/>
            </a:prstGeom>
            <a:noFill/>
            <a:ln>
              <a:noFill/>
            </a:ln>
          </p:spPr>
          <p:txBody>
            <a:bodyPr spcFirstLastPara="1" wrap="square" lIns="33875" tIns="33875" rIns="33875" bIns="33875" anchor="ctr" anchorCtr="0">
              <a:noAutofit/>
            </a:bodyPr>
            <a:lstStyle/>
            <a:p>
              <a:pPr marL="0" marR="0" lvl="0" indent="0" algn="ctr" rtl="0">
                <a:lnSpc>
                  <a:spcPct val="322833"/>
                </a:lnSpc>
                <a:spcBef>
                  <a:spcPts val="0"/>
                </a:spcBef>
                <a:spcAft>
                  <a:spcPts val="0"/>
                </a:spcAft>
                <a:buNone/>
              </a:pPr>
              <a:endParaRPr sz="1200" b="0" i="0" u="none" strike="noStrike" cap="none">
                <a:solidFill>
                  <a:schemeClr val="dk1"/>
                </a:solidFill>
                <a:latin typeface="Georgia" panose="02040502050405020303" pitchFamily="18" charset="0"/>
                <a:ea typeface="Calibri"/>
                <a:cs typeface="Calibri"/>
                <a:sym typeface="Calibri"/>
              </a:endParaRPr>
            </a:p>
          </p:txBody>
        </p:sp>
      </p:grpSp>
      <p:sp>
        <p:nvSpPr>
          <p:cNvPr id="185" name="Google Shape;185;p26"/>
          <p:cNvSpPr/>
          <p:nvPr/>
        </p:nvSpPr>
        <p:spPr>
          <a:xfrm rot="-5400000">
            <a:off x="7509869" y="-345038"/>
            <a:ext cx="794131" cy="6594045"/>
          </a:xfrm>
          <a:custGeom>
            <a:avLst/>
            <a:gdLst/>
            <a:ahLst/>
            <a:cxnLst/>
            <a:rect l="l" t="t" r="r" b="b"/>
            <a:pathLst>
              <a:path w="660400" h="5483613" extrusionOk="0">
                <a:moveTo>
                  <a:pt x="220252" y="5464544"/>
                </a:moveTo>
                <a:cubicBezTo>
                  <a:pt x="254109" y="5476058"/>
                  <a:pt x="292600" y="5483613"/>
                  <a:pt x="330378" y="5483613"/>
                </a:cubicBezTo>
                <a:cubicBezTo>
                  <a:pt x="368157" y="5483613"/>
                  <a:pt x="404509" y="5477136"/>
                  <a:pt x="438009" y="5465622"/>
                </a:cubicBezTo>
                <a:cubicBezTo>
                  <a:pt x="438723" y="5465263"/>
                  <a:pt x="439435" y="5465263"/>
                  <a:pt x="440148" y="5464903"/>
                </a:cubicBezTo>
                <a:cubicBezTo>
                  <a:pt x="565955" y="5418848"/>
                  <a:pt x="658618" y="5297234"/>
                  <a:pt x="660400" y="5051359"/>
                </a:cubicBezTo>
                <a:lnTo>
                  <a:pt x="660400" y="0"/>
                </a:lnTo>
                <a:lnTo>
                  <a:pt x="0" y="0"/>
                </a:lnTo>
                <a:lnTo>
                  <a:pt x="0" y="5047611"/>
                </a:lnTo>
                <a:cubicBezTo>
                  <a:pt x="1782" y="5297953"/>
                  <a:pt x="93019" y="5419568"/>
                  <a:pt x="220252" y="5464544"/>
                </a:cubicBezTo>
                <a:close/>
              </a:path>
            </a:pathLst>
          </a:custGeom>
          <a:solidFill>
            <a:srgbClr val="000000"/>
          </a:solidFill>
          <a:ln>
            <a:noFill/>
          </a:ln>
        </p:spPr>
        <p:txBody>
          <a:bodyPr spcFirstLastPara="1" wrap="square" lIns="60975" tIns="60975" rIns="60975" bIns="60975" anchor="ctr" anchorCtr="0">
            <a:noAutofit/>
          </a:bodyPr>
          <a:lstStyle/>
          <a:p>
            <a:pPr marL="0" lvl="0" indent="0" algn="l" rtl="0">
              <a:spcBef>
                <a:spcPts val="0"/>
              </a:spcBef>
              <a:spcAft>
                <a:spcPts val="0"/>
              </a:spcAft>
              <a:buNone/>
            </a:pPr>
            <a:endParaRPr>
              <a:latin typeface="Georgia" panose="02040502050405020303" pitchFamily="18" charset="0"/>
            </a:endParaRPr>
          </a:p>
        </p:txBody>
      </p:sp>
      <p:sp>
        <p:nvSpPr>
          <p:cNvPr id="186" name="Google Shape;186;p26"/>
          <p:cNvSpPr txBox="1"/>
          <p:nvPr/>
        </p:nvSpPr>
        <p:spPr>
          <a:xfrm>
            <a:off x="5021013" y="1826715"/>
            <a:ext cx="5688300" cy="24630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1600" dirty="0">
                <a:solidFill>
                  <a:srgbClr val="F7F3F2"/>
                </a:solidFill>
                <a:latin typeface="Georgia" panose="02040502050405020303" pitchFamily="18" charset="0"/>
                <a:ea typeface="Montserrat"/>
                <a:cs typeface="Montserrat"/>
                <a:sym typeface="Montserrat"/>
              </a:rPr>
              <a:t>2. Building a Robust Model to Predict Team Wins</a:t>
            </a:r>
            <a:endParaRPr sz="1500" dirty="0">
              <a:latin typeface="Georgia" panose="02040502050405020303" pitchFamily="18" charset="0"/>
            </a:endParaRPr>
          </a:p>
        </p:txBody>
      </p:sp>
      <p:sp>
        <p:nvSpPr>
          <p:cNvPr id="187" name="Google Shape;187;p26"/>
          <p:cNvSpPr txBox="1"/>
          <p:nvPr/>
        </p:nvSpPr>
        <p:spPr>
          <a:xfrm>
            <a:off x="5021013" y="2828576"/>
            <a:ext cx="6060300" cy="34471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500" dirty="0">
                <a:solidFill>
                  <a:srgbClr val="F7F3F2"/>
                </a:solidFill>
                <a:latin typeface="Georgia" panose="02040502050405020303" pitchFamily="18" charset="0"/>
                <a:ea typeface="Montserrat"/>
                <a:cs typeface="Montserrat"/>
                <a:sym typeface="Montserrat"/>
              </a:rPr>
              <a:t>3. </a:t>
            </a:r>
            <a:r>
              <a:rPr lang="en-US" sz="1600" dirty="0">
                <a:solidFill>
                  <a:schemeClr val="bg1"/>
                </a:solidFill>
                <a:latin typeface="Georgia" panose="02040502050405020303" pitchFamily="18" charset="0"/>
                <a:ea typeface="Montserrat"/>
                <a:cs typeface="Montserrat"/>
                <a:sym typeface="Montserrat"/>
              </a:rPr>
              <a:t>From raw variables to effective predictors</a:t>
            </a:r>
            <a:endParaRPr sz="1300" dirty="0">
              <a:solidFill>
                <a:schemeClr val="bg1"/>
              </a:solidFill>
              <a:latin typeface="Georgia" panose="02040502050405020303" pitchFamily="18" charset="0"/>
            </a:endParaRPr>
          </a:p>
        </p:txBody>
      </p:sp>
      <p:grpSp>
        <p:nvGrpSpPr>
          <p:cNvPr id="188" name="Google Shape;188;p26"/>
          <p:cNvGrpSpPr/>
          <p:nvPr/>
        </p:nvGrpSpPr>
        <p:grpSpPr>
          <a:xfrm>
            <a:off x="4239258" y="4586262"/>
            <a:ext cx="6949132" cy="794133"/>
            <a:chOff x="2789713" y="3478108"/>
            <a:chExt cx="5211979" cy="595615"/>
          </a:xfrm>
        </p:grpSpPr>
        <p:grpSp>
          <p:nvGrpSpPr>
            <p:cNvPr id="189" name="Google Shape;189;p26"/>
            <p:cNvGrpSpPr/>
            <p:nvPr/>
          </p:nvGrpSpPr>
          <p:grpSpPr>
            <a:xfrm rot="-5400000">
              <a:off x="5097895" y="1169926"/>
              <a:ext cx="595615" cy="5211979"/>
              <a:chOff x="0" y="-295275"/>
              <a:chExt cx="660400" cy="5778888"/>
            </a:xfrm>
          </p:grpSpPr>
          <p:sp>
            <p:nvSpPr>
              <p:cNvPr id="190" name="Google Shape;190;p26"/>
              <p:cNvSpPr/>
              <p:nvPr/>
            </p:nvSpPr>
            <p:spPr>
              <a:xfrm>
                <a:off x="0" y="0"/>
                <a:ext cx="660400" cy="5483613"/>
              </a:xfrm>
              <a:custGeom>
                <a:avLst/>
                <a:gdLst/>
                <a:ahLst/>
                <a:cxnLst/>
                <a:rect l="l" t="t" r="r" b="b"/>
                <a:pathLst>
                  <a:path w="660400" h="5483613" extrusionOk="0">
                    <a:moveTo>
                      <a:pt x="220252" y="5464544"/>
                    </a:moveTo>
                    <a:cubicBezTo>
                      <a:pt x="254109" y="5476058"/>
                      <a:pt x="292600" y="5483613"/>
                      <a:pt x="330378" y="5483613"/>
                    </a:cubicBezTo>
                    <a:cubicBezTo>
                      <a:pt x="368157" y="5483613"/>
                      <a:pt x="404509" y="5477136"/>
                      <a:pt x="438009" y="5465622"/>
                    </a:cubicBezTo>
                    <a:cubicBezTo>
                      <a:pt x="438723" y="5465263"/>
                      <a:pt x="439435" y="5465263"/>
                      <a:pt x="440148" y="5464903"/>
                    </a:cubicBezTo>
                    <a:cubicBezTo>
                      <a:pt x="565955" y="5418848"/>
                      <a:pt x="658618" y="5297234"/>
                      <a:pt x="660400" y="5051359"/>
                    </a:cubicBezTo>
                    <a:lnTo>
                      <a:pt x="660400" y="0"/>
                    </a:lnTo>
                    <a:lnTo>
                      <a:pt x="0" y="0"/>
                    </a:lnTo>
                    <a:lnTo>
                      <a:pt x="0" y="5047611"/>
                    </a:lnTo>
                    <a:cubicBezTo>
                      <a:pt x="1782" y="5297953"/>
                      <a:pt x="93019" y="5419568"/>
                      <a:pt x="220252" y="5464544"/>
                    </a:cubicBezTo>
                    <a:close/>
                  </a:path>
                </a:pathLst>
              </a:custGeom>
              <a:solidFill>
                <a:srgbClr val="000000"/>
              </a:solidFill>
              <a:ln>
                <a:noFill/>
              </a:ln>
            </p:spPr>
            <p:txBody>
              <a:bodyPr spcFirstLastPara="1" wrap="square" lIns="60975" tIns="60975" rIns="60975" bIns="60975" anchor="ctr" anchorCtr="0">
                <a:noAutofit/>
              </a:bodyPr>
              <a:lstStyle/>
              <a:p>
                <a:pPr marL="0" lvl="0" indent="0" algn="l" rtl="0">
                  <a:spcBef>
                    <a:spcPts val="0"/>
                  </a:spcBef>
                  <a:spcAft>
                    <a:spcPts val="0"/>
                  </a:spcAft>
                  <a:buNone/>
                </a:pPr>
                <a:endParaRPr>
                  <a:latin typeface="Georgia" panose="02040502050405020303" pitchFamily="18" charset="0"/>
                </a:endParaRPr>
              </a:p>
            </p:txBody>
          </p:sp>
          <p:sp>
            <p:nvSpPr>
              <p:cNvPr id="191" name="Google Shape;191;p26"/>
              <p:cNvSpPr txBox="1"/>
              <p:nvPr/>
            </p:nvSpPr>
            <p:spPr>
              <a:xfrm>
                <a:off x="0" y="-295275"/>
                <a:ext cx="660300" cy="5652000"/>
              </a:xfrm>
              <a:prstGeom prst="rect">
                <a:avLst/>
              </a:prstGeom>
              <a:noFill/>
              <a:ln>
                <a:noFill/>
              </a:ln>
            </p:spPr>
            <p:txBody>
              <a:bodyPr spcFirstLastPara="1" wrap="square" lIns="33875" tIns="33875" rIns="33875" bIns="33875" anchor="ctr" anchorCtr="0">
                <a:noAutofit/>
              </a:bodyPr>
              <a:lstStyle/>
              <a:p>
                <a:pPr marL="0" marR="0" lvl="0" indent="0" algn="ctr" rtl="0">
                  <a:lnSpc>
                    <a:spcPct val="322833"/>
                  </a:lnSpc>
                  <a:spcBef>
                    <a:spcPts val="0"/>
                  </a:spcBef>
                  <a:spcAft>
                    <a:spcPts val="0"/>
                  </a:spcAft>
                  <a:buNone/>
                </a:pPr>
                <a:endParaRPr sz="1200" b="0" i="0" u="none" strike="noStrike" cap="none">
                  <a:solidFill>
                    <a:schemeClr val="dk1"/>
                  </a:solidFill>
                  <a:latin typeface="Georgia" panose="02040502050405020303" pitchFamily="18" charset="0"/>
                  <a:ea typeface="Calibri"/>
                  <a:cs typeface="Calibri"/>
                  <a:sym typeface="Calibri"/>
                </a:endParaRPr>
              </a:p>
            </p:txBody>
          </p:sp>
        </p:grpSp>
        <p:sp>
          <p:nvSpPr>
            <p:cNvPr id="192" name="Google Shape;192;p26"/>
            <p:cNvSpPr txBox="1"/>
            <p:nvPr/>
          </p:nvSpPr>
          <p:spPr>
            <a:xfrm>
              <a:off x="3375947" y="3691320"/>
              <a:ext cx="4266300" cy="24238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500" dirty="0">
                  <a:solidFill>
                    <a:srgbClr val="F7F3F2"/>
                  </a:solidFill>
                  <a:latin typeface="Georgia" panose="02040502050405020303" pitchFamily="18" charset="0"/>
                  <a:ea typeface="Montserrat"/>
                  <a:cs typeface="Montserrat"/>
                  <a:sym typeface="Montserrat"/>
                </a:rPr>
                <a:t>5. Checking Assumptions and Modelling </a:t>
              </a:r>
              <a:endParaRPr sz="1300" dirty="0">
                <a:latin typeface="Georgia" panose="02040502050405020303" pitchFamily="18" charset="0"/>
              </a:endParaRPr>
            </a:p>
          </p:txBody>
        </p:sp>
      </p:grpSp>
      <p:grpSp>
        <p:nvGrpSpPr>
          <p:cNvPr id="193" name="Google Shape;193;p26"/>
          <p:cNvGrpSpPr/>
          <p:nvPr/>
        </p:nvGrpSpPr>
        <p:grpSpPr>
          <a:xfrm>
            <a:off x="4594226" y="447800"/>
            <a:ext cx="6598449" cy="794661"/>
            <a:chOff x="3056021" y="3477712"/>
            <a:chExt cx="4948961" cy="596011"/>
          </a:xfrm>
        </p:grpSpPr>
        <p:sp>
          <p:nvSpPr>
            <p:cNvPr id="194" name="Google Shape;194;p26"/>
            <p:cNvSpPr/>
            <p:nvPr/>
          </p:nvSpPr>
          <p:spPr>
            <a:xfrm rot="-5400000">
              <a:off x="5232496" y="1301237"/>
              <a:ext cx="596011" cy="4948961"/>
            </a:xfrm>
            <a:custGeom>
              <a:avLst/>
              <a:gdLst/>
              <a:ahLst/>
              <a:cxnLst/>
              <a:rect l="l" t="t" r="r" b="b"/>
              <a:pathLst>
                <a:path w="660400" h="5483613" extrusionOk="0">
                  <a:moveTo>
                    <a:pt x="220252" y="5464544"/>
                  </a:moveTo>
                  <a:cubicBezTo>
                    <a:pt x="254109" y="5476058"/>
                    <a:pt x="292600" y="5483613"/>
                    <a:pt x="330378" y="5483613"/>
                  </a:cubicBezTo>
                  <a:cubicBezTo>
                    <a:pt x="368157" y="5483613"/>
                    <a:pt x="404509" y="5477136"/>
                    <a:pt x="438009" y="5465622"/>
                  </a:cubicBezTo>
                  <a:cubicBezTo>
                    <a:pt x="438723" y="5465263"/>
                    <a:pt x="439435" y="5465263"/>
                    <a:pt x="440148" y="5464903"/>
                  </a:cubicBezTo>
                  <a:cubicBezTo>
                    <a:pt x="565955" y="5418848"/>
                    <a:pt x="658618" y="5297234"/>
                    <a:pt x="660400" y="5051359"/>
                  </a:cubicBezTo>
                  <a:lnTo>
                    <a:pt x="660400" y="0"/>
                  </a:lnTo>
                  <a:lnTo>
                    <a:pt x="0" y="0"/>
                  </a:lnTo>
                  <a:lnTo>
                    <a:pt x="0" y="5047611"/>
                  </a:lnTo>
                  <a:cubicBezTo>
                    <a:pt x="1782" y="5297953"/>
                    <a:pt x="93019" y="5419568"/>
                    <a:pt x="220252" y="5464544"/>
                  </a:cubicBezTo>
                  <a:close/>
                </a:path>
              </a:pathLst>
            </a:custGeom>
            <a:solidFill>
              <a:srgbClr val="000000"/>
            </a:solidFill>
            <a:ln>
              <a:noFill/>
            </a:ln>
          </p:spPr>
          <p:txBody>
            <a:bodyPr spcFirstLastPara="1" wrap="square" lIns="60975" tIns="60975" rIns="60975" bIns="60975" anchor="ctr" anchorCtr="0">
              <a:noAutofit/>
            </a:bodyPr>
            <a:lstStyle/>
            <a:p>
              <a:pPr marL="0" lvl="0" indent="0" algn="l" rtl="0">
                <a:spcBef>
                  <a:spcPts val="0"/>
                </a:spcBef>
                <a:spcAft>
                  <a:spcPts val="0"/>
                </a:spcAft>
                <a:buNone/>
              </a:pPr>
              <a:endParaRPr>
                <a:latin typeface="Georgia" panose="02040502050405020303" pitchFamily="18" charset="0"/>
              </a:endParaRPr>
            </a:p>
          </p:txBody>
        </p:sp>
        <p:sp>
          <p:nvSpPr>
            <p:cNvPr id="195" name="Google Shape;195;p26"/>
            <p:cNvSpPr txBox="1"/>
            <p:nvPr/>
          </p:nvSpPr>
          <p:spPr>
            <a:xfrm>
              <a:off x="3395710" y="3683520"/>
              <a:ext cx="4266300" cy="258539"/>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600" dirty="0">
                  <a:solidFill>
                    <a:srgbClr val="F7F3F2"/>
                  </a:solidFill>
                  <a:latin typeface="Georgia" panose="02040502050405020303" pitchFamily="18" charset="0"/>
                  <a:ea typeface="Montserrat"/>
                  <a:cs typeface="Montserrat"/>
                  <a:sym typeface="Montserrat"/>
                </a:rPr>
                <a:t>1. Unlocking the secrets to team success</a:t>
              </a:r>
              <a:endParaRPr sz="1500" dirty="0">
                <a:latin typeface="Georgia" panose="02040502050405020303" pitchFamily="18" charset="0"/>
              </a:endParaRPr>
            </a:p>
          </p:txBody>
        </p:sp>
      </p:grpSp>
      <p:grpSp>
        <p:nvGrpSpPr>
          <p:cNvPr id="196" name="Google Shape;196;p26"/>
          <p:cNvGrpSpPr/>
          <p:nvPr/>
        </p:nvGrpSpPr>
        <p:grpSpPr>
          <a:xfrm>
            <a:off x="4594226" y="5643000"/>
            <a:ext cx="6598449" cy="794661"/>
            <a:chOff x="3056021" y="3477712"/>
            <a:chExt cx="4948961" cy="596011"/>
          </a:xfrm>
        </p:grpSpPr>
        <p:sp>
          <p:nvSpPr>
            <p:cNvPr id="197" name="Google Shape;197;p26"/>
            <p:cNvSpPr/>
            <p:nvPr/>
          </p:nvSpPr>
          <p:spPr>
            <a:xfrm rot="-5400000">
              <a:off x="5232496" y="1301237"/>
              <a:ext cx="596011" cy="4948961"/>
            </a:xfrm>
            <a:custGeom>
              <a:avLst/>
              <a:gdLst/>
              <a:ahLst/>
              <a:cxnLst/>
              <a:rect l="l" t="t" r="r" b="b"/>
              <a:pathLst>
                <a:path w="660400" h="5483613" extrusionOk="0">
                  <a:moveTo>
                    <a:pt x="220252" y="5464544"/>
                  </a:moveTo>
                  <a:cubicBezTo>
                    <a:pt x="254109" y="5476058"/>
                    <a:pt x="292600" y="5483613"/>
                    <a:pt x="330378" y="5483613"/>
                  </a:cubicBezTo>
                  <a:cubicBezTo>
                    <a:pt x="368157" y="5483613"/>
                    <a:pt x="404509" y="5477136"/>
                    <a:pt x="438009" y="5465622"/>
                  </a:cubicBezTo>
                  <a:cubicBezTo>
                    <a:pt x="438723" y="5465263"/>
                    <a:pt x="439435" y="5465263"/>
                    <a:pt x="440148" y="5464903"/>
                  </a:cubicBezTo>
                  <a:cubicBezTo>
                    <a:pt x="565955" y="5418848"/>
                    <a:pt x="658618" y="5297234"/>
                    <a:pt x="660400" y="5051359"/>
                  </a:cubicBezTo>
                  <a:lnTo>
                    <a:pt x="660400" y="0"/>
                  </a:lnTo>
                  <a:lnTo>
                    <a:pt x="0" y="0"/>
                  </a:lnTo>
                  <a:lnTo>
                    <a:pt x="0" y="5047611"/>
                  </a:lnTo>
                  <a:cubicBezTo>
                    <a:pt x="1782" y="5297953"/>
                    <a:pt x="93019" y="5419568"/>
                    <a:pt x="220252" y="5464544"/>
                  </a:cubicBezTo>
                  <a:close/>
                </a:path>
              </a:pathLst>
            </a:custGeom>
            <a:solidFill>
              <a:srgbClr val="000000"/>
            </a:solidFill>
            <a:ln>
              <a:noFill/>
            </a:ln>
          </p:spPr>
          <p:txBody>
            <a:bodyPr spcFirstLastPara="1" wrap="square" lIns="60975" tIns="60975" rIns="60975" bIns="60975" anchor="ctr" anchorCtr="0">
              <a:noAutofit/>
            </a:bodyPr>
            <a:lstStyle/>
            <a:p>
              <a:pPr marL="0" lvl="0" indent="0" algn="l" rtl="0">
                <a:spcBef>
                  <a:spcPts val="0"/>
                </a:spcBef>
                <a:spcAft>
                  <a:spcPts val="0"/>
                </a:spcAft>
                <a:buNone/>
              </a:pPr>
              <a:endParaRPr>
                <a:latin typeface="Georgia" panose="02040502050405020303" pitchFamily="18" charset="0"/>
              </a:endParaRPr>
            </a:p>
          </p:txBody>
        </p:sp>
        <p:sp>
          <p:nvSpPr>
            <p:cNvPr id="198" name="Google Shape;198;p26"/>
            <p:cNvSpPr txBox="1"/>
            <p:nvPr/>
          </p:nvSpPr>
          <p:spPr>
            <a:xfrm>
              <a:off x="3376035" y="3691320"/>
              <a:ext cx="4266300" cy="24238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500" dirty="0">
                  <a:solidFill>
                    <a:srgbClr val="F7F3F2"/>
                  </a:solidFill>
                  <a:latin typeface="Georgia" panose="02040502050405020303" pitchFamily="18" charset="0"/>
                  <a:ea typeface="Montserrat"/>
                  <a:cs typeface="Montserrat"/>
                  <a:sym typeface="Montserrat"/>
                </a:rPr>
                <a:t>6. Future Work</a:t>
              </a:r>
              <a:endParaRPr sz="1300" dirty="0">
                <a:latin typeface="Georgia" panose="02040502050405020303" pitchFamily="18" charset="0"/>
              </a:endParaRPr>
            </a:p>
          </p:txBody>
        </p:sp>
      </p:grpSp>
      <p:grpSp>
        <p:nvGrpSpPr>
          <p:cNvPr id="199" name="Google Shape;199;p26"/>
          <p:cNvGrpSpPr/>
          <p:nvPr/>
        </p:nvGrpSpPr>
        <p:grpSpPr>
          <a:xfrm>
            <a:off x="4605527" y="3537620"/>
            <a:ext cx="6598449" cy="794661"/>
            <a:chOff x="3056021" y="3477712"/>
            <a:chExt cx="4948961" cy="596011"/>
          </a:xfrm>
        </p:grpSpPr>
        <p:sp>
          <p:nvSpPr>
            <p:cNvPr id="200" name="Google Shape;200;p26"/>
            <p:cNvSpPr/>
            <p:nvPr/>
          </p:nvSpPr>
          <p:spPr>
            <a:xfrm rot="-5400000">
              <a:off x="5232496" y="1301237"/>
              <a:ext cx="596011" cy="4948961"/>
            </a:xfrm>
            <a:custGeom>
              <a:avLst/>
              <a:gdLst/>
              <a:ahLst/>
              <a:cxnLst/>
              <a:rect l="l" t="t" r="r" b="b"/>
              <a:pathLst>
                <a:path w="660400" h="5483613" extrusionOk="0">
                  <a:moveTo>
                    <a:pt x="220252" y="5464544"/>
                  </a:moveTo>
                  <a:cubicBezTo>
                    <a:pt x="254109" y="5476058"/>
                    <a:pt x="292600" y="5483613"/>
                    <a:pt x="330378" y="5483613"/>
                  </a:cubicBezTo>
                  <a:cubicBezTo>
                    <a:pt x="368157" y="5483613"/>
                    <a:pt x="404509" y="5477136"/>
                    <a:pt x="438009" y="5465622"/>
                  </a:cubicBezTo>
                  <a:cubicBezTo>
                    <a:pt x="438723" y="5465263"/>
                    <a:pt x="439435" y="5465263"/>
                    <a:pt x="440148" y="5464903"/>
                  </a:cubicBezTo>
                  <a:cubicBezTo>
                    <a:pt x="565955" y="5418848"/>
                    <a:pt x="658618" y="5297234"/>
                    <a:pt x="660400" y="5051359"/>
                  </a:cubicBezTo>
                  <a:lnTo>
                    <a:pt x="660400" y="0"/>
                  </a:lnTo>
                  <a:lnTo>
                    <a:pt x="0" y="0"/>
                  </a:lnTo>
                  <a:lnTo>
                    <a:pt x="0" y="5047611"/>
                  </a:lnTo>
                  <a:cubicBezTo>
                    <a:pt x="1782" y="5297953"/>
                    <a:pt x="93019" y="5419568"/>
                    <a:pt x="220252" y="5464544"/>
                  </a:cubicBezTo>
                  <a:close/>
                </a:path>
              </a:pathLst>
            </a:custGeom>
            <a:solidFill>
              <a:srgbClr val="000000"/>
            </a:solidFill>
            <a:ln>
              <a:noFill/>
            </a:ln>
          </p:spPr>
          <p:txBody>
            <a:bodyPr spcFirstLastPara="1" wrap="square" lIns="60975" tIns="60975" rIns="60975" bIns="60975" anchor="ctr" anchorCtr="0">
              <a:noAutofit/>
            </a:bodyPr>
            <a:lstStyle/>
            <a:p>
              <a:pPr marL="0" lvl="0" indent="0" algn="l" rtl="0">
                <a:spcBef>
                  <a:spcPts val="0"/>
                </a:spcBef>
                <a:spcAft>
                  <a:spcPts val="0"/>
                </a:spcAft>
                <a:buNone/>
              </a:pPr>
              <a:endParaRPr>
                <a:latin typeface="Georgia" panose="02040502050405020303" pitchFamily="18" charset="0"/>
              </a:endParaRPr>
            </a:p>
          </p:txBody>
        </p:sp>
        <p:sp>
          <p:nvSpPr>
            <p:cNvPr id="201" name="Google Shape;201;p26"/>
            <p:cNvSpPr txBox="1"/>
            <p:nvPr/>
          </p:nvSpPr>
          <p:spPr>
            <a:xfrm>
              <a:off x="3376010" y="3691370"/>
              <a:ext cx="4266300" cy="24238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500" dirty="0">
                  <a:solidFill>
                    <a:srgbClr val="F7F3F2"/>
                  </a:solidFill>
                  <a:latin typeface="Georgia" panose="02040502050405020303" pitchFamily="18" charset="0"/>
                  <a:ea typeface="Montserrat"/>
                  <a:cs typeface="Montserrat"/>
                  <a:sym typeface="Montserrat"/>
                </a:rPr>
                <a:t>4. Choosing the Right Outcome Variables</a:t>
              </a:r>
              <a:endParaRPr sz="1300" dirty="0">
                <a:latin typeface="Georgia" panose="02040502050405020303" pitchFamily="18" charset="0"/>
              </a:endParaRPr>
            </a:p>
          </p:txBody>
        </p:sp>
      </p:grpSp>
      <p:pic>
        <p:nvPicPr>
          <p:cNvPr id="202" name="Google Shape;202;p26" descr="Basketball with solid fill"/>
          <p:cNvPicPr preferRelativeResize="0"/>
          <p:nvPr/>
        </p:nvPicPr>
        <p:blipFill rotWithShape="1">
          <a:blip r:embed="rId4">
            <a:alphaModFix amt="78000"/>
          </a:blip>
          <a:srcRect/>
          <a:stretch/>
        </p:blipFill>
        <p:spPr>
          <a:xfrm>
            <a:off x="11173035" y="5805184"/>
            <a:ext cx="914400" cy="914400"/>
          </a:xfrm>
          <a:prstGeom prst="rect">
            <a:avLst/>
          </a:prstGeom>
          <a:noFill/>
          <a:ln>
            <a:noFill/>
          </a:ln>
        </p:spPr>
      </p:pic>
      <p:sp>
        <p:nvSpPr>
          <p:cNvPr id="203" name="Google Shape;203;p26"/>
          <p:cNvSpPr txBox="1">
            <a:spLocks noGrp="1"/>
          </p:cNvSpPr>
          <p:nvPr>
            <p:ph type="sldNum" idx="12"/>
          </p:nvPr>
        </p:nvSpPr>
        <p:spPr>
          <a:xfrm>
            <a:off x="9629825" y="6575875"/>
            <a:ext cx="2457600" cy="282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latin typeface="Georgia" panose="02040502050405020303" pitchFamily="18" charset="0"/>
              </a:rPr>
              <a:t>2</a:t>
            </a:fld>
            <a:endParaRPr>
              <a:latin typeface="Georgia" panose="02040502050405020303"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3F2"/>
        </a:solidFill>
        <a:effectLst/>
      </p:bgPr>
    </p:bg>
    <p:spTree>
      <p:nvGrpSpPr>
        <p:cNvPr id="1" name="Shape 207"/>
        <p:cNvGrpSpPr/>
        <p:nvPr/>
      </p:nvGrpSpPr>
      <p:grpSpPr>
        <a:xfrm>
          <a:off x="0" y="0"/>
          <a:ext cx="0" cy="0"/>
          <a:chOff x="0" y="0"/>
          <a:chExt cx="0" cy="0"/>
        </a:xfrm>
      </p:grpSpPr>
      <p:grpSp>
        <p:nvGrpSpPr>
          <p:cNvPr id="208" name="Google Shape;208;p27"/>
          <p:cNvGrpSpPr/>
          <p:nvPr/>
        </p:nvGrpSpPr>
        <p:grpSpPr>
          <a:xfrm>
            <a:off x="-37579" y="-810737"/>
            <a:ext cx="7408438" cy="2803557"/>
            <a:chOff x="0" y="-295275"/>
            <a:chExt cx="2782870" cy="1107600"/>
          </a:xfrm>
        </p:grpSpPr>
        <p:sp>
          <p:nvSpPr>
            <p:cNvPr id="209" name="Google Shape;209;p27"/>
            <p:cNvSpPr/>
            <p:nvPr/>
          </p:nvSpPr>
          <p:spPr>
            <a:xfrm>
              <a:off x="0" y="0"/>
              <a:ext cx="2782870" cy="812232"/>
            </a:xfrm>
            <a:custGeom>
              <a:avLst/>
              <a:gdLst/>
              <a:ahLst/>
              <a:cxnLst/>
              <a:rect l="l" t="t" r="r" b="b"/>
              <a:pathLst>
                <a:path w="2782870" h="812232" extrusionOk="0">
                  <a:moveTo>
                    <a:pt x="0" y="0"/>
                  </a:moveTo>
                  <a:lnTo>
                    <a:pt x="2782870" y="0"/>
                  </a:lnTo>
                  <a:lnTo>
                    <a:pt x="2782870" y="812232"/>
                  </a:lnTo>
                  <a:lnTo>
                    <a:pt x="0" y="812232"/>
                  </a:lnTo>
                  <a:close/>
                </a:path>
              </a:pathLst>
            </a:custGeom>
            <a:solidFill>
              <a:srgbClr val="000000"/>
            </a:solidFill>
            <a:ln>
              <a:noFill/>
            </a:ln>
          </p:spPr>
          <p:txBody>
            <a:bodyPr/>
            <a:lstStyle/>
            <a:p>
              <a:endParaRPr lang="en-IN">
                <a:latin typeface="Georgia" panose="02040502050405020303" pitchFamily="18" charset="0"/>
              </a:endParaRPr>
            </a:p>
          </p:txBody>
        </p:sp>
        <p:sp>
          <p:nvSpPr>
            <p:cNvPr id="210" name="Google Shape;210;p27"/>
            <p:cNvSpPr txBox="1"/>
            <p:nvPr/>
          </p:nvSpPr>
          <p:spPr>
            <a:xfrm>
              <a:off x="0" y="-295275"/>
              <a:ext cx="2782800" cy="1107600"/>
            </a:xfrm>
            <a:prstGeom prst="rect">
              <a:avLst/>
            </a:prstGeom>
            <a:noFill/>
            <a:ln>
              <a:noFill/>
            </a:ln>
          </p:spPr>
          <p:txBody>
            <a:bodyPr spcFirstLastPara="1" wrap="square" lIns="33875" tIns="33875" rIns="33875" bIns="33875" anchor="ctr" anchorCtr="0">
              <a:noAutofit/>
            </a:bodyPr>
            <a:lstStyle/>
            <a:p>
              <a:pPr marL="0" marR="0" lvl="0" indent="0" algn="ctr" rtl="0">
                <a:lnSpc>
                  <a:spcPct val="322833"/>
                </a:lnSpc>
                <a:spcBef>
                  <a:spcPts val="0"/>
                </a:spcBef>
                <a:spcAft>
                  <a:spcPts val="0"/>
                </a:spcAft>
                <a:buNone/>
              </a:pPr>
              <a:endParaRPr sz="1200" b="0" i="0" u="none" strike="noStrike" cap="none">
                <a:solidFill>
                  <a:schemeClr val="dk1"/>
                </a:solidFill>
                <a:latin typeface="Georgia" panose="02040502050405020303" pitchFamily="18" charset="0"/>
                <a:ea typeface="Calibri"/>
                <a:cs typeface="Calibri"/>
                <a:sym typeface="Calibri"/>
              </a:endParaRPr>
            </a:p>
          </p:txBody>
        </p:sp>
      </p:grpSp>
      <p:sp>
        <p:nvSpPr>
          <p:cNvPr id="212" name="Google Shape;212;p27"/>
          <p:cNvSpPr txBox="1"/>
          <p:nvPr/>
        </p:nvSpPr>
        <p:spPr>
          <a:xfrm>
            <a:off x="181530" y="394315"/>
            <a:ext cx="6569128" cy="1335750"/>
          </a:xfrm>
          <a:prstGeom prst="rect">
            <a:avLst/>
          </a:prstGeom>
          <a:noFill/>
          <a:ln>
            <a:noFill/>
          </a:ln>
        </p:spPr>
        <p:txBody>
          <a:bodyPr spcFirstLastPara="1" wrap="square" lIns="0" tIns="0" rIns="0" bIns="0" anchor="t" anchorCtr="0">
            <a:spAutoFit/>
          </a:bodyPr>
          <a:lstStyle/>
          <a:p>
            <a:pPr marL="0" marR="0" lvl="0" indent="0" algn="l" rtl="0">
              <a:lnSpc>
                <a:spcPct val="139978"/>
              </a:lnSpc>
              <a:spcBef>
                <a:spcPts val="0"/>
              </a:spcBef>
              <a:spcAft>
                <a:spcPts val="0"/>
              </a:spcAft>
              <a:buNone/>
            </a:pPr>
            <a:r>
              <a:rPr lang="en-US" sz="3100" dirty="0">
                <a:solidFill>
                  <a:srgbClr val="F7F3F2"/>
                </a:solidFill>
                <a:latin typeface="Georgia" panose="02040502050405020303" pitchFamily="18" charset="0"/>
                <a:ea typeface="Ubuntu"/>
                <a:cs typeface="Ubuntu"/>
                <a:sym typeface="Ubuntu"/>
              </a:rPr>
              <a:t> Unlocking the Secrets to Team Success</a:t>
            </a:r>
            <a:endParaRPr lang="en-US" sz="900" dirty="0">
              <a:latin typeface="Georgia" panose="02040502050405020303" pitchFamily="18" charset="0"/>
            </a:endParaRPr>
          </a:p>
        </p:txBody>
      </p:sp>
      <p:pic>
        <p:nvPicPr>
          <p:cNvPr id="214" name="Google Shape;214;p27" descr="Basketball with solid fill"/>
          <p:cNvPicPr preferRelativeResize="0"/>
          <p:nvPr/>
        </p:nvPicPr>
        <p:blipFill rotWithShape="1">
          <a:blip r:embed="rId3">
            <a:alphaModFix amt="78000"/>
          </a:blip>
          <a:srcRect/>
          <a:stretch/>
        </p:blipFill>
        <p:spPr>
          <a:xfrm>
            <a:off x="11101260" y="5789859"/>
            <a:ext cx="914400" cy="914400"/>
          </a:xfrm>
          <a:prstGeom prst="rect">
            <a:avLst/>
          </a:prstGeom>
          <a:noFill/>
          <a:ln>
            <a:noFill/>
          </a:ln>
        </p:spPr>
      </p:pic>
      <p:sp>
        <p:nvSpPr>
          <p:cNvPr id="215" name="Google Shape;215;p27"/>
          <p:cNvSpPr txBox="1">
            <a:spLocks noGrp="1"/>
          </p:cNvSpPr>
          <p:nvPr>
            <p:ph type="sldNum" idx="12"/>
          </p:nvPr>
        </p:nvSpPr>
        <p:spPr>
          <a:xfrm>
            <a:off x="9448800" y="6492900"/>
            <a:ext cx="2743200" cy="365100"/>
          </a:xfrm>
          <a:prstGeom prst="rect">
            <a:avLst/>
          </a:prstGeom>
        </p:spPr>
        <p:txBody>
          <a:bodyPr spcFirstLastPara="1" wrap="square" lIns="60975" tIns="30475" rIns="60975" bIns="30475" anchor="ctr" anchorCtr="0">
            <a:noAutofit/>
          </a:bodyPr>
          <a:lstStyle/>
          <a:p>
            <a:pPr marL="0" lvl="0" indent="0" algn="r" rtl="0">
              <a:spcBef>
                <a:spcPts val="0"/>
              </a:spcBef>
              <a:spcAft>
                <a:spcPts val="0"/>
              </a:spcAft>
              <a:buClr>
                <a:srgbClr val="000000"/>
              </a:buClr>
              <a:buFont typeface="Arial"/>
              <a:buNone/>
            </a:pPr>
            <a:r>
              <a:rPr lang="en-US" sz="1200">
                <a:latin typeface="Georgia" panose="02040502050405020303" pitchFamily="18" charset="0"/>
              </a:rPr>
              <a:t>3</a:t>
            </a:r>
            <a:endParaRPr>
              <a:latin typeface="Georgia" panose="02040502050405020303" pitchFamily="18" charset="0"/>
            </a:endParaRPr>
          </a:p>
        </p:txBody>
      </p:sp>
      <p:sp>
        <p:nvSpPr>
          <p:cNvPr id="5" name="TextBox 4">
            <a:extLst>
              <a:ext uri="{FF2B5EF4-FFF2-40B4-BE49-F238E27FC236}">
                <a16:creationId xmlns:a16="http://schemas.microsoft.com/office/drawing/2014/main" id="{50121282-60B9-A084-85A1-DA87C183042D}"/>
              </a:ext>
            </a:extLst>
          </p:cNvPr>
          <p:cNvSpPr txBox="1"/>
          <p:nvPr/>
        </p:nvSpPr>
        <p:spPr>
          <a:xfrm>
            <a:off x="181529" y="2695626"/>
            <a:ext cx="10786267" cy="2308324"/>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Georgia" panose="02040502050405020303" pitchFamily="18" charset="0"/>
              </a:rPr>
              <a:t>Understanding the factors that influence a team’s performance can be challenging, but it's key to identifying what drives success.</a:t>
            </a:r>
          </a:p>
          <a:p>
            <a:pPr marL="285750" indent="-285750">
              <a:buFont typeface="Arial" panose="020B0604020202020204" pitchFamily="34" charset="0"/>
              <a:buChar char="•"/>
            </a:pPr>
            <a:endParaRPr lang="en-US" sz="1800" dirty="0">
              <a:latin typeface="Georgia" panose="02040502050405020303" pitchFamily="18" charset="0"/>
            </a:endParaRPr>
          </a:p>
          <a:p>
            <a:pPr marL="285750" indent="-285750">
              <a:buFont typeface="Arial" panose="020B0604020202020204" pitchFamily="34" charset="0"/>
              <a:buChar char="•"/>
            </a:pPr>
            <a:r>
              <a:rPr lang="en-US" sz="1800" dirty="0">
                <a:latin typeface="Georgia" panose="02040502050405020303" pitchFamily="18" charset="0"/>
              </a:rPr>
              <a:t>By analyzing historical data, we can use predictive models to forecast wins, offering valuable insights into team strategies.</a:t>
            </a:r>
          </a:p>
          <a:p>
            <a:pPr marL="285750" indent="-285750">
              <a:buFont typeface="Arial" panose="020B0604020202020204" pitchFamily="34" charset="0"/>
              <a:buChar char="•"/>
            </a:pPr>
            <a:endParaRPr lang="en-US" sz="1800" dirty="0">
              <a:latin typeface="Georgia" panose="02040502050405020303" pitchFamily="18" charset="0"/>
            </a:endParaRPr>
          </a:p>
          <a:p>
            <a:pPr marL="285750" indent="-285750">
              <a:buFont typeface="Arial" panose="020B0604020202020204" pitchFamily="34" charset="0"/>
              <a:buChar char="•"/>
            </a:pPr>
            <a:r>
              <a:rPr lang="en-US" sz="1800" dirty="0">
                <a:latin typeface="Georgia" panose="02040502050405020303" pitchFamily="18" charset="0"/>
              </a:rPr>
              <a:t>This approach allows for more informed decisions on resource allocation, player management, and overall team performance improvement.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3F2"/>
        </a:solidFill>
        <a:effectLst/>
      </p:bgPr>
    </p:bg>
    <p:spTree>
      <p:nvGrpSpPr>
        <p:cNvPr id="1" name="Shape 219"/>
        <p:cNvGrpSpPr/>
        <p:nvPr/>
      </p:nvGrpSpPr>
      <p:grpSpPr>
        <a:xfrm>
          <a:off x="0" y="0"/>
          <a:ext cx="0" cy="0"/>
          <a:chOff x="0" y="0"/>
          <a:chExt cx="0" cy="0"/>
        </a:xfrm>
      </p:grpSpPr>
      <p:grpSp>
        <p:nvGrpSpPr>
          <p:cNvPr id="220" name="Google Shape;220;p28"/>
          <p:cNvGrpSpPr/>
          <p:nvPr/>
        </p:nvGrpSpPr>
        <p:grpSpPr>
          <a:xfrm>
            <a:off x="0" y="-747400"/>
            <a:ext cx="7044001" cy="2803557"/>
            <a:chOff x="0" y="-295275"/>
            <a:chExt cx="2782870" cy="1107600"/>
          </a:xfrm>
        </p:grpSpPr>
        <p:sp>
          <p:nvSpPr>
            <p:cNvPr id="221" name="Google Shape;221;p28"/>
            <p:cNvSpPr/>
            <p:nvPr/>
          </p:nvSpPr>
          <p:spPr>
            <a:xfrm>
              <a:off x="0" y="0"/>
              <a:ext cx="2782870" cy="812232"/>
            </a:xfrm>
            <a:custGeom>
              <a:avLst/>
              <a:gdLst/>
              <a:ahLst/>
              <a:cxnLst/>
              <a:rect l="l" t="t" r="r" b="b"/>
              <a:pathLst>
                <a:path w="2782870" h="812232" extrusionOk="0">
                  <a:moveTo>
                    <a:pt x="0" y="0"/>
                  </a:moveTo>
                  <a:lnTo>
                    <a:pt x="2782870" y="0"/>
                  </a:lnTo>
                  <a:lnTo>
                    <a:pt x="2782870" y="812232"/>
                  </a:lnTo>
                  <a:lnTo>
                    <a:pt x="0" y="812232"/>
                  </a:lnTo>
                  <a:close/>
                </a:path>
              </a:pathLst>
            </a:custGeom>
            <a:solidFill>
              <a:srgbClr val="000000"/>
            </a:solidFill>
            <a:ln>
              <a:noFill/>
            </a:ln>
          </p:spPr>
          <p:txBody>
            <a:bodyPr/>
            <a:lstStyle/>
            <a:p>
              <a:endParaRPr lang="en-IN">
                <a:latin typeface="Georgia" panose="02040502050405020303" pitchFamily="18" charset="0"/>
              </a:endParaRPr>
            </a:p>
          </p:txBody>
        </p:sp>
        <p:sp>
          <p:nvSpPr>
            <p:cNvPr id="222" name="Google Shape;222;p28"/>
            <p:cNvSpPr txBox="1"/>
            <p:nvPr/>
          </p:nvSpPr>
          <p:spPr>
            <a:xfrm>
              <a:off x="0" y="-295275"/>
              <a:ext cx="2782800" cy="1107600"/>
            </a:xfrm>
            <a:prstGeom prst="rect">
              <a:avLst/>
            </a:prstGeom>
            <a:noFill/>
            <a:ln>
              <a:noFill/>
            </a:ln>
          </p:spPr>
          <p:txBody>
            <a:bodyPr spcFirstLastPara="1" wrap="square" lIns="33875" tIns="33875" rIns="33875" bIns="33875" anchor="ctr" anchorCtr="0">
              <a:noAutofit/>
            </a:bodyPr>
            <a:lstStyle/>
            <a:p>
              <a:pPr marL="0" marR="0" lvl="0" indent="0" algn="ctr" rtl="0">
                <a:lnSpc>
                  <a:spcPct val="322833"/>
                </a:lnSpc>
                <a:spcBef>
                  <a:spcPts val="0"/>
                </a:spcBef>
                <a:spcAft>
                  <a:spcPts val="0"/>
                </a:spcAft>
                <a:buNone/>
              </a:pPr>
              <a:endParaRPr sz="1200" b="0" i="0" u="none" strike="noStrike" cap="none">
                <a:solidFill>
                  <a:schemeClr val="dk1"/>
                </a:solidFill>
                <a:latin typeface="Georgia" panose="02040502050405020303" pitchFamily="18" charset="0"/>
                <a:ea typeface="Calibri"/>
                <a:cs typeface="Calibri"/>
                <a:sym typeface="Calibri"/>
              </a:endParaRPr>
            </a:p>
          </p:txBody>
        </p:sp>
      </p:grpSp>
      <p:sp>
        <p:nvSpPr>
          <p:cNvPr id="223" name="Google Shape;223;p28"/>
          <p:cNvSpPr/>
          <p:nvPr/>
        </p:nvSpPr>
        <p:spPr>
          <a:xfrm rot="741922">
            <a:off x="5206687" y="-1043000"/>
            <a:ext cx="7894488" cy="4033366"/>
          </a:xfrm>
          <a:custGeom>
            <a:avLst/>
            <a:gdLst/>
            <a:ahLst/>
            <a:cxnLst/>
            <a:rect l="l" t="t" r="r" b="b"/>
            <a:pathLst>
              <a:path w="11863616" h="6061230" extrusionOk="0">
                <a:moveTo>
                  <a:pt x="0" y="0"/>
                </a:moveTo>
                <a:lnTo>
                  <a:pt x="11863616" y="0"/>
                </a:lnTo>
                <a:lnTo>
                  <a:pt x="11863616" y="6061230"/>
                </a:lnTo>
                <a:lnTo>
                  <a:pt x="0" y="6061230"/>
                </a:lnTo>
                <a:lnTo>
                  <a:pt x="0" y="0"/>
                </a:lnTo>
                <a:close/>
              </a:path>
            </a:pathLst>
          </a:custGeom>
          <a:blipFill rotWithShape="1">
            <a:blip r:embed="rId3">
              <a:alphaModFix amt="33000"/>
            </a:blip>
            <a:stretch>
              <a:fillRect/>
            </a:stretch>
          </a:blipFill>
          <a:ln>
            <a:noFill/>
          </a:ln>
        </p:spPr>
        <p:txBody>
          <a:bodyPr/>
          <a:lstStyle/>
          <a:p>
            <a:endParaRPr lang="en-IN">
              <a:latin typeface="Georgia" panose="02040502050405020303" pitchFamily="18" charset="0"/>
            </a:endParaRPr>
          </a:p>
        </p:txBody>
      </p:sp>
      <p:sp>
        <p:nvSpPr>
          <p:cNvPr id="224" name="Google Shape;224;p28"/>
          <p:cNvSpPr txBox="1"/>
          <p:nvPr/>
        </p:nvSpPr>
        <p:spPr>
          <a:xfrm>
            <a:off x="375826" y="305808"/>
            <a:ext cx="6343025" cy="1335750"/>
          </a:xfrm>
          <a:prstGeom prst="rect">
            <a:avLst/>
          </a:prstGeom>
          <a:noFill/>
          <a:ln>
            <a:noFill/>
          </a:ln>
        </p:spPr>
        <p:txBody>
          <a:bodyPr spcFirstLastPara="1" wrap="square" lIns="0" tIns="0" rIns="0" bIns="0" anchor="t" anchorCtr="0">
            <a:spAutoFit/>
          </a:bodyPr>
          <a:lstStyle/>
          <a:p>
            <a:pPr marL="0" marR="0" lvl="0" indent="0" algn="l" rtl="0">
              <a:lnSpc>
                <a:spcPct val="139978"/>
              </a:lnSpc>
              <a:spcBef>
                <a:spcPts val="0"/>
              </a:spcBef>
              <a:spcAft>
                <a:spcPts val="0"/>
              </a:spcAft>
              <a:buNone/>
            </a:pPr>
            <a:r>
              <a:rPr lang="en-US" sz="3100" dirty="0">
                <a:solidFill>
                  <a:srgbClr val="F7F3F2"/>
                </a:solidFill>
                <a:latin typeface="Georgia" panose="02040502050405020303" pitchFamily="18" charset="0"/>
                <a:ea typeface="Ubuntu"/>
                <a:cs typeface="Ubuntu"/>
                <a:sym typeface="Ubuntu"/>
              </a:rPr>
              <a:t>Building a Robust Model to Predict Team Wins</a:t>
            </a:r>
            <a:endParaRPr lang="en-US" sz="900" dirty="0">
              <a:latin typeface="Georgia" panose="02040502050405020303" pitchFamily="18" charset="0"/>
            </a:endParaRPr>
          </a:p>
        </p:txBody>
      </p:sp>
      <p:sp>
        <p:nvSpPr>
          <p:cNvPr id="225" name="Google Shape;225;p28"/>
          <p:cNvSpPr txBox="1"/>
          <p:nvPr/>
        </p:nvSpPr>
        <p:spPr>
          <a:xfrm>
            <a:off x="606900" y="2689450"/>
            <a:ext cx="10978200" cy="3180000"/>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sz="2000" dirty="0">
                <a:solidFill>
                  <a:schemeClr val="dk1"/>
                </a:solidFill>
                <a:latin typeface="Georgia" panose="02040502050405020303" pitchFamily="18" charset="0"/>
                <a:ea typeface="Montserrat"/>
                <a:cs typeface="Montserrat"/>
                <a:sym typeface="Montserrat"/>
              </a:rPr>
              <a:t>Our approach starts with collecting comprehensive historical data, focusing on key performance metrics like offensive/defensive ratings, pace, and shooting efficiency.</a:t>
            </a:r>
          </a:p>
          <a:p>
            <a:pPr marL="342900" lvl="0" indent="-342900" algn="l" rtl="0">
              <a:spcBef>
                <a:spcPts val="0"/>
              </a:spcBef>
              <a:spcAft>
                <a:spcPts val="0"/>
              </a:spcAft>
              <a:buFont typeface="Arial" panose="020B0604020202020204" pitchFamily="34" charset="0"/>
              <a:buChar char="•"/>
            </a:pPr>
            <a:endParaRPr lang="en-US" sz="2000" dirty="0">
              <a:solidFill>
                <a:schemeClr val="dk1"/>
              </a:solidFill>
              <a:latin typeface="Georgia" panose="02040502050405020303" pitchFamily="18" charset="0"/>
              <a:ea typeface="Montserrat"/>
              <a:cs typeface="Montserrat"/>
              <a:sym typeface="Montserrat"/>
            </a:endParaRPr>
          </a:p>
          <a:p>
            <a:pPr marL="342900" lvl="0" indent="-342900" algn="l" rtl="0">
              <a:spcBef>
                <a:spcPts val="0"/>
              </a:spcBef>
              <a:spcAft>
                <a:spcPts val="0"/>
              </a:spcAft>
              <a:buFont typeface="Arial" panose="020B0604020202020204" pitchFamily="34" charset="0"/>
              <a:buChar char="•"/>
            </a:pPr>
            <a:r>
              <a:rPr lang="en-US" sz="2000" dirty="0">
                <a:solidFill>
                  <a:schemeClr val="dk1"/>
                </a:solidFill>
                <a:latin typeface="Georgia" panose="02040502050405020303" pitchFamily="18" charset="0"/>
                <a:ea typeface="Montserrat"/>
                <a:cs typeface="Montserrat"/>
                <a:sym typeface="Montserrat"/>
              </a:rPr>
              <a:t>We preprocess and clean the data to ensure accuracy, followed by feature selection to focus on the most impactful variables.</a:t>
            </a:r>
          </a:p>
          <a:p>
            <a:pPr marL="342900" lvl="0" indent="-342900" algn="l" rtl="0">
              <a:spcBef>
                <a:spcPts val="0"/>
              </a:spcBef>
              <a:spcAft>
                <a:spcPts val="0"/>
              </a:spcAft>
              <a:buFont typeface="Arial" panose="020B0604020202020204" pitchFamily="34" charset="0"/>
              <a:buChar char="•"/>
            </a:pPr>
            <a:endParaRPr lang="en-US" sz="2000" dirty="0">
              <a:solidFill>
                <a:schemeClr val="dk1"/>
              </a:solidFill>
              <a:latin typeface="Georgia" panose="02040502050405020303" pitchFamily="18" charset="0"/>
              <a:ea typeface="Montserrat"/>
              <a:cs typeface="Montserrat"/>
              <a:sym typeface="Montserrat"/>
            </a:endParaRPr>
          </a:p>
          <a:p>
            <a:pPr marL="342900" lvl="0" indent="-342900" algn="l" rtl="0">
              <a:spcBef>
                <a:spcPts val="0"/>
              </a:spcBef>
              <a:spcAft>
                <a:spcPts val="0"/>
              </a:spcAft>
              <a:buFont typeface="Arial" panose="020B0604020202020204" pitchFamily="34" charset="0"/>
              <a:buChar char="•"/>
            </a:pPr>
            <a:r>
              <a:rPr lang="en-US" sz="2000" dirty="0">
                <a:solidFill>
                  <a:schemeClr val="dk1"/>
                </a:solidFill>
                <a:latin typeface="Georgia" panose="02040502050405020303" pitchFamily="18" charset="0"/>
                <a:ea typeface="Montserrat"/>
                <a:cs typeface="Montserrat"/>
                <a:sym typeface="Montserrat"/>
              </a:rPr>
              <a:t>The final step is developing a predictive model that can accurately estimate the number of wins a team will achieve in a given season.</a:t>
            </a:r>
            <a:endParaRPr sz="2000" dirty="0">
              <a:solidFill>
                <a:schemeClr val="dk1"/>
              </a:solidFill>
              <a:latin typeface="Georgia" panose="02040502050405020303" pitchFamily="18" charset="0"/>
              <a:ea typeface="Montserrat"/>
              <a:cs typeface="Montserrat"/>
              <a:sym typeface="Montserrat"/>
            </a:endParaRPr>
          </a:p>
        </p:txBody>
      </p:sp>
      <p:pic>
        <p:nvPicPr>
          <p:cNvPr id="226" name="Google Shape;226;p28" descr="Basketball with solid fill"/>
          <p:cNvPicPr preferRelativeResize="0"/>
          <p:nvPr/>
        </p:nvPicPr>
        <p:blipFill rotWithShape="1">
          <a:blip r:embed="rId4">
            <a:alphaModFix amt="78000"/>
          </a:blip>
          <a:srcRect/>
          <a:stretch/>
        </p:blipFill>
        <p:spPr>
          <a:xfrm>
            <a:off x="11165510" y="5729884"/>
            <a:ext cx="914400" cy="914400"/>
          </a:xfrm>
          <a:prstGeom prst="rect">
            <a:avLst/>
          </a:prstGeom>
          <a:noFill/>
          <a:ln>
            <a:noFill/>
          </a:ln>
        </p:spPr>
      </p:pic>
      <p:sp>
        <p:nvSpPr>
          <p:cNvPr id="227" name="Google Shape;227;p28"/>
          <p:cNvSpPr txBox="1">
            <a:spLocks noGrp="1"/>
          </p:cNvSpPr>
          <p:nvPr>
            <p:ph type="sldNum" idx="12"/>
          </p:nvPr>
        </p:nvSpPr>
        <p:spPr>
          <a:xfrm>
            <a:off x="10657600" y="6513317"/>
            <a:ext cx="1422300" cy="243600"/>
          </a:xfrm>
          <a:prstGeom prst="rect">
            <a:avLst/>
          </a:prstGeom>
        </p:spPr>
        <p:txBody>
          <a:bodyPr spcFirstLastPara="1" wrap="square" lIns="60975" tIns="30475" rIns="60975" bIns="30475" anchor="ctr" anchorCtr="0">
            <a:noAutofit/>
          </a:bodyPr>
          <a:lstStyle/>
          <a:p>
            <a:pPr marL="0" lvl="0" indent="0" algn="r" rtl="0">
              <a:spcBef>
                <a:spcPts val="0"/>
              </a:spcBef>
              <a:spcAft>
                <a:spcPts val="0"/>
              </a:spcAft>
              <a:buNone/>
            </a:pPr>
            <a:fld id="{00000000-1234-1234-1234-123412341234}" type="slidenum">
              <a:rPr lang="en-US">
                <a:latin typeface="Georgia" panose="02040502050405020303" pitchFamily="18" charset="0"/>
              </a:rPr>
              <a:t>4</a:t>
            </a:fld>
            <a:endParaRPr>
              <a:latin typeface="Georgia" panose="020405020504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487"/>
        <p:cNvGrpSpPr/>
        <p:nvPr/>
      </p:nvGrpSpPr>
      <p:grpSpPr>
        <a:xfrm>
          <a:off x="0" y="0"/>
          <a:ext cx="0" cy="0"/>
          <a:chOff x="0" y="0"/>
          <a:chExt cx="0" cy="0"/>
        </a:xfrm>
      </p:grpSpPr>
      <p:grpSp>
        <p:nvGrpSpPr>
          <p:cNvPr id="488" name="Google Shape;488;p50"/>
          <p:cNvGrpSpPr/>
          <p:nvPr/>
        </p:nvGrpSpPr>
        <p:grpSpPr>
          <a:xfrm>
            <a:off x="-154491" y="-1777814"/>
            <a:ext cx="12500983" cy="8778777"/>
            <a:chOff x="0" y="-295275"/>
            <a:chExt cx="4816592" cy="1605629"/>
          </a:xfrm>
        </p:grpSpPr>
        <p:sp>
          <p:nvSpPr>
            <p:cNvPr id="489" name="Google Shape;489;p50"/>
            <p:cNvSpPr/>
            <p:nvPr/>
          </p:nvSpPr>
          <p:spPr>
            <a:xfrm>
              <a:off x="0" y="0"/>
              <a:ext cx="4816592" cy="1310354"/>
            </a:xfrm>
            <a:custGeom>
              <a:avLst/>
              <a:gdLst/>
              <a:ahLst/>
              <a:cxnLst/>
              <a:rect l="l" t="t" r="r" b="b"/>
              <a:pathLst>
                <a:path w="4816592" h="1310354" extrusionOk="0">
                  <a:moveTo>
                    <a:pt x="0" y="0"/>
                  </a:moveTo>
                  <a:lnTo>
                    <a:pt x="4816592" y="0"/>
                  </a:lnTo>
                  <a:lnTo>
                    <a:pt x="4816592" y="1310354"/>
                  </a:lnTo>
                  <a:lnTo>
                    <a:pt x="0" y="1310354"/>
                  </a:lnTo>
                  <a:close/>
                </a:path>
              </a:pathLst>
            </a:custGeom>
            <a:solidFill>
              <a:srgbClr val="F7F3F2"/>
            </a:solidFill>
            <a:ln>
              <a:noFill/>
            </a:ln>
          </p:spPr>
          <p:txBody>
            <a:bodyPr/>
            <a:lstStyle/>
            <a:p>
              <a:endParaRPr lang="en-IN">
                <a:latin typeface="Georgia" panose="02040502050405020303" pitchFamily="18" charset="0"/>
              </a:endParaRPr>
            </a:p>
          </p:txBody>
        </p:sp>
        <p:sp>
          <p:nvSpPr>
            <p:cNvPr id="490" name="Google Shape;490;p50"/>
            <p:cNvSpPr txBox="1"/>
            <p:nvPr/>
          </p:nvSpPr>
          <p:spPr>
            <a:xfrm>
              <a:off x="0" y="-295275"/>
              <a:ext cx="4816500" cy="1605600"/>
            </a:xfrm>
            <a:prstGeom prst="rect">
              <a:avLst/>
            </a:prstGeom>
            <a:noFill/>
            <a:ln>
              <a:noFill/>
            </a:ln>
          </p:spPr>
          <p:txBody>
            <a:bodyPr spcFirstLastPara="1" wrap="square" lIns="33875" tIns="33875" rIns="33875" bIns="33875" anchor="ctr" anchorCtr="0">
              <a:noAutofit/>
            </a:bodyPr>
            <a:lstStyle/>
            <a:p>
              <a:pPr marL="0" marR="0" lvl="0" indent="0" algn="ctr" rtl="0">
                <a:lnSpc>
                  <a:spcPct val="322833"/>
                </a:lnSpc>
                <a:spcBef>
                  <a:spcPts val="0"/>
                </a:spcBef>
                <a:spcAft>
                  <a:spcPts val="0"/>
                </a:spcAft>
                <a:buNone/>
              </a:pPr>
              <a:endParaRPr sz="1200" b="0" i="0" u="none" strike="noStrike" cap="none">
                <a:solidFill>
                  <a:schemeClr val="dk1"/>
                </a:solidFill>
                <a:latin typeface="Georgia" panose="02040502050405020303" pitchFamily="18" charset="0"/>
                <a:ea typeface="Calibri"/>
                <a:cs typeface="Calibri"/>
                <a:sym typeface="Calibri"/>
              </a:endParaRPr>
            </a:p>
          </p:txBody>
        </p:sp>
      </p:grpSp>
      <p:sp>
        <p:nvSpPr>
          <p:cNvPr id="491" name="Google Shape;491;p50"/>
          <p:cNvSpPr/>
          <p:nvPr/>
        </p:nvSpPr>
        <p:spPr>
          <a:xfrm rot="741922">
            <a:off x="5206687" y="-1043000"/>
            <a:ext cx="7894488" cy="4033366"/>
          </a:xfrm>
          <a:custGeom>
            <a:avLst/>
            <a:gdLst/>
            <a:ahLst/>
            <a:cxnLst/>
            <a:rect l="l" t="t" r="r" b="b"/>
            <a:pathLst>
              <a:path w="11863616" h="6061230" extrusionOk="0">
                <a:moveTo>
                  <a:pt x="0" y="0"/>
                </a:moveTo>
                <a:lnTo>
                  <a:pt x="11863616" y="0"/>
                </a:lnTo>
                <a:lnTo>
                  <a:pt x="11863616" y="6061230"/>
                </a:lnTo>
                <a:lnTo>
                  <a:pt x="0" y="6061230"/>
                </a:lnTo>
                <a:lnTo>
                  <a:pt x="0" y="0"/>
                </a:lnTo>
                <a:close/>
              </a:path>
            </a:pathLst>
          </a:custGeom>
          <a:blipFill rotWithShape="1">
            <a:blip r:embed="rId3">
              <a:alphaModFix amt="33000"/>
            </a:blip>
            <a:stretch>
              <a:fillRect/>
            </a:stretch>
          </a:blipFill>
          <a:ln>
            <a:noFill/>
          </a:ln>
        </p:spPr>
        <p:txBody>
          <a:bodyPr/>
          <a:lstStyle/>
          <a:p>
            <a:endParaRPr lang="en-IN">
              <a:latin typeface="Georgia" panose="02040502050405020303" pitchFamily="18" charset="0"/>
            </a:endParaRPr>
          </a:p>
        </p:txBody>
      </p:sp>
      <p:sp>
        <p:nvSpPr>
          <p:cNvPr id="492" name="Google Shape;492;p50"/>
          <p:cNvSpPr txBox="1"/>
          <p:nvPr/>
        </p:nvSpPr>
        <p:spPr>
          <a:xfrm>
            <a:off x="96606" y="0"/>
            <a:ext cx="7988619" cy="603242"/>
          </a:xfrm>
          <a:prstGeom prst="rect">
            <a:avLst/>
          </a:prstGeom>
          <a:noFill/>
          <a:ln>
            <a:noFill/>
          </a:ln>
        </p:spPr>
        <p:txBody>
          <a:bodyPr spcFirstLastPara="1" wrap="square" lIns="0" tIns="0" rIns="0" bIns="0" anchor="t" anchorCtr="0">
            <a:spAutoFit/>
          </a:bodyPr>
          <a:lstStyle/>
          <a:p>
            <a:pPr marL="0" marR="0" lvl="0" indent="0" algn="l" rtl="0">
              <a:lnSpc>
                <a:spcPct val="139987"/>
              </a:lnSpc>
              <a:spcBef>
                <a:spcPts val="0"/>
              </a:spcBef>
              <a:spcAft>
                <a:spcPts val="0"/>
              </a:spcAft>
              <a:buNone/>
            </a:pPr>
            <a:r>
              <a:rPr lang="en-US" sz="2800" dirty="0">
                <a:latin typeface="Georgia" panose="02040502050405020303" pitchFamily="18" charset="0"/>
                <a:sym typeface="Ubuntu"/>
              </a:rPr>
              <a:t>From Raw Variables to Predictors</a:t>
            </a:r>
            <a:endParaRPr sz="1200" dirty="0">
              <a:latin typeface="Georgia" panose="02040502050405020303" pitchFamily="18" charset="0"/>
            </a:endParaRPr>
          </a:p>
        </p:txBody>
      </p:sp>
      <p:grpSp>
        <p:nvGrpSpPr>
          <p:cNvPr id="493" name="Google Shape;493;p50"/>
          <p:cNvGrpSpPr/>
          <p:nvPr/>
        </p:nvGrpSpPr>
        <p:grpSpPr>
          <a:xfrm>
            <a:off x="7622518" y="1262852"/>
            <a:ext cx="4407490" cy="4643811"/>
            <a:chOff x="5722675" y="1189888"/>
            <a:chExt cx="3305700" cy="3482945"/>
          </a:xfrm>
        </p:grpSpPr>
        <p:sp>
          <p:nvSpPr>
            <p:cNvPr id="494" name="Google Shape;494;p50"/>
            <p:cNvSpPr/>
            <p:nvPr/>
          </p:nvSpPr>
          <p:spPr>
            <a:xfrm>
              <a:off x="5722675" y="1189888"/>
              <a:ext cx="3305700" cy="669000"/>
            </a:xfrm>
            <a:prstGeom prst="chevron">
              <a:avLst>
                <a:gd name="adj" fmla="val 50000"/>
              </a:avLst>
            </a:prstGeom>
            <a:solidFill>
              <a:srgbClr val="505050"/>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2300" b="1">
                  <a:solidFill>
                    <a:srgbClr val="FFFFFF"/>
                  </a:solidFill>
                  <a:latin typeface="Georgia" panose="02040502050405020303" pitchFamily="18" charset="0"/>
                  <a:ea typeface="Montserrat"/>
                  <a:cs typeface="Montserrat"/>
                  <a:sym typeface="Montserrat"/>
                </a:rPr>
                <a:t>Adjusting Variables</a:t>
              </a:r>
              <a:endParaRPr sz="2300" b="1">
                <a:solidFill>
                  <a:srgbClr val="FFFFFF"/>
                </a:solidFill>
                <a:latin typeface="Georgia" panose="02040502050405020303" pitchFamily="18" charset="0"/>
                <a:ea typeface="Montserrat"/>
                <a:cs typeface="Montserrat"/>
                <a:sym typeface="Montserrat"/>
              </a:endParaRPr>
            </a:p>
          </p:txBody>
        </p:sp>
        <p:sp>
          <p:nvSpPr>
            <p:cNvPr id="495" name="Google Shape;495;p50"/>
            <p:cNvSpPr txBox="1"/>
            <p:nvPr/>
          </p:nvSpPr>
          <p:spPr>
            <a:xfrm>
              <a:off x="6069715" y="2057133"/>
              <a:ext cx="2430900" cy="2615700"/>
            </a:xfrm>
            <a:prstGeom prst="rect">
              <a:avLst/>
            </a:prstGeom>
            <a:noFill/>
            <a:ln>
              <a:noFill/>
            </a:ln>
          </p:spPr>
          <p:txBody>
            <a:bodyPr spcFirstLastPara="1" wrap="square" lIns="121900" tIns="121900" rIns="121900" bIns="121900" anchor="t" anchorCtr="0">
              <a:noAutofit/>
            </a:bodyPr>
            <a:lstStyle/>
            <a:p>
              <a:pPr marL="457200" lvl="0" indent="-317500" algn="l" rtl="0">
                <a:lnSpc>
                  <a:spcPct val="115000"/>
                </a:lnSpc>
                <a:spcBef>
                  <a:spcPts val="0"/>
                </a:spcBef>
                <a:spcAft>
                  <a:spcPts val="0"/>
                </a:spcAft>
                <a:buSzPts val="1400"/>
                <a:buFont typeface="Montserrat"/>
                <a:buChar char="●"/>
              </a:pPr>
              <a:r>
                <a:rPr lang="en-US">
                  <a:latin typeface="Georgia" panose="02040502050405020303" pitchFamily="18" charset="0"/>
                  <a:ea typeface="Montserrat"/>
                  <a:cs typeface="Montserrat"/>
                  <a:sym typeface="Montserrat"/>
                </a:rPr>
                <a:t>Adjusted Net Rating (adj_n_rtg): Modify the existing net rating by multiplying it with the strength of schedule (sos). </a:t>
              </a:r>
              <a:endParaRPr>
                <a:latin typeface="Georgia" panose="02040502050405020303" pitchFamily="18" charset="0"/>
                <a:ea typeface="Montserrat"/>
                <a:cs typeface="Montserrat"/>
                <a:sym typeface="Montserrat"/>
              </a:endParaRPr>
            </a:p>
            <a:p>
              <a:pPr marL="457200" lvl="0" indent="0" algn="l" rtl="0">
                <a:lnSpc>
                  <a:spcPct val="115000"/>
                </a:lnSpc>
                <a:spcBef>
                  <a:spcPts val="0"/>
                </a:spcBef>
                <a:spcAft>
                  <a:spcPts val="0"/>
                </a:spcAft>
                <a:buNone/>
              </a:pPr>
              <a:endParaRPr>
                <a:latin typeface="Georgia" panose="02040502050405020303" pitchFamily="18" charset="0"/>
                <a:ea typeface="Montserrat"/>
                <a:cs typeface="Montserrat"/>
                <a:sym typeface="Montserrat"/>
              </a:endParaRPr>
            </a:p>
            <a:p>
              <a:pPr marL="457200" lvl="0" indent="-317500" algn="l" rtl="0">
                <a:lnSpc>
                  <a:spcPct val="115000"/>
                </a:lnSpc>
                <a:spcBef>
                  <a:spcPts val="0"/>
                </a:spcBef>
                <a:spcAft>
                  <a:spcPts val="0"/>
                </a:spcAft>
                <a:buSzPts val="1400"/>
                <a:buFont typeface="Montserrat"/>
                <a:buChar char="●"/>
              </a:pPr>
              <a:r>
                <a:rPr lang="en-US">
                  <a:latin typeface="Georgia" panose="02040502050405020303" pitchFamily="18" charset="0"/>
                  <a:ea typeface="Montserrat"/>
                  <a:cs typeface="Montserrat"/>
                  <a:sym typeface="Montserrat"/>
                </a:rPr>
                <a:t>This adjustment provides a better understanding of a team's actual competitive standing.</a:t>
              </a:r>
              <a:endParaRPr>
                <a:latin typeface="Georgia" panose="02040502050405020303" pitchFamily="18" charset="0"/>
                <a:ea typeface="Montserrat"/>
                <a:cs typeface="Montserrat"/>
                <a:sym typeface="Montserrat"/>
              </a:endParaRPr>
            </a:p>
          </p:txBody>
        </p:sp>
      </p:grpSp>
      <p:grpSp>
        <p:nvGrpSpPr>
          <p:cNvPr id="496" name="Google Shape;496;p50"/>
          <p:cNvGrpSpPr/>
          <p:nvPr/>
        </p:nvGrpSpPr>
        <p:grpSpPr>
          <a:xfrm>
            <a:off x="0" y="1262838"/>
            <a:ext cx="4729082" cy="4643675"/>
            <a:chOff x="0" y="1189989"/>
            <a:chExt cx="3546900" cy="3482843"/>
          </a:xfrm>
        </p:grpSpPr>
        <p:sp>
          <p:nvSpPr>
            <p:cNvPr id="497" name="Google Shape;497;p50"/>
            <p:cNvSpPr/>
            <p:nvPr/>
          </p:nvSpPr>
          <p:spPr>
            <a:xfrm>
              <a:off x="0" y="1189989"/>
              <a:ext cx="3546900" cy="669000"/>
            </a:xfrm>
            <a:prstGeom prst="homePlate">
              <a:avLst>
                <a:gd name="adj" fmla="val 50000"/>
              </a:avLst>
            </a:prstGeom>
            <a:solidFill>
              <a:srgbClr val="2F2F2F"/>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2300" b="1">
                  <a:solidFill>
                    <a:srgbClr val="FFFFFF"/>
                  </a:solidFill>
                  <a:latin typeface="Georgia" panose="02040502050405020303" pitchFamily="18" charset="0"/>
                  <a:ea typeface="Montserrat"/>
                  <a:cs typeface="Montserrat"/>
                  <a:sym typeface="Montserrat"/>
                </a:rPr>
                <a:t>Selecting Variables</a:t>
              </a:r>
              <a:endParaRPr sz="2300" b="1">
                <a:solidFill>
                  <a:srgbClr val="FFFFFF"/>
                </a:solidFill>
                <a:latin typeface="Georgia" panose="02040502050405020303" pitchFamily="18" charset="0"/>
                <a:ea typeface="Montserrat"/>
                <a:cs typeface="Montserrat"/>
                <a:sym typeface="Montserrat"/>
              </a:endParaRPr>
            </a:p>
          </p:txBody>
        </p:sp>
        <p:sp>
          <p:nvSpPr>
            <p:cNvPr id="498" name="Google Shape;498;p50"/>
            <p:cNvSpPr txBox="1"/>
            <p:nvPr/>
          </p:nvSpPr>
          <p:spPr>
            <a:xfrm>
              <a:off x="351899" y="2057133"/>
              <a:ext cx="2843100" cy="2615700"/>
            </a:xfrm>
            <a:prstGeom prst="rect">
              <a:avLst/>
            </a:prstGeom>
            <a:noFill/>
            <a:ln>
              <a:noFill/>
            </a:ln>
          </p:spPr>
          <p:txBody>
            <a:bodyPr spcFirstLastPara="1" wrap="square" lIns="121900" tIns="121900" rIns="121900" bIns="121900" anchor="t" anchorCtr="0">
              <a:noAutofit/>
            </a:bodyPr>
            <a:lstStyle/>
            <a:p>
              <a:pPr marL="457200" lvl="0" indent="-317500" algn="l" rtl="0">
                <a:lnSpc>
                  <a:spcPct val="115000"/>
                </a:lnSpc>
                <a:spcBef>
                  <a:spcPts val="0"/>
                </a:spcBef>
                <a:spcAft>
                  <a:spcPts val="0"/>
                </a:spcAft>
                <a:buSzPts val="1400"/>
                <a:buFont typeface="Montserrat"/>
                <a:buChar char="●"/>
              </a:pPr>
              <a:r>
                <a:rPr lang="en-US">
                  <a:latin typeface="Georgia" panose="02040502050405020303" pitchFamily="18" charset="0"/>
                  <a:ea typeface="Montserrat"/>
                  <a:cs typeface="Montserrat"/>
                  <a:sym typeface="Montserrat"/>
                </a:rPr>
                <a:t>Exclude Outcome-Driven Metrics: Remove predictors that directly depend on wins (e.g., playoffs, pts_per_game) to prevent data leakage.</a:t>
              </a:r>
              <a:endParaRPr>
                <a:latin typeface="Georgia" panose="02040502050405020303" pitchFamily="18" charset="0"/>
                <a:ea typeface="Montserrat"/>
                <a:cs typeface="Montserrat"/>
                <a:sym typeface="Montserrat"/>
              </a:endParaRPr>
            </a:p>
            <a:p>
              <a:pPr marL="457200" lvl="0" indent="-317500" algn="l" rtl="0">
                <a:lnSpc>
                  <a:spcPct val="115000"/>
                </a:lnSpc>
                <a:spcBef>
                  <a:spcPts val="0"/>
                </a:spcBef>
                <a:spcAft>
                  <a:spcPts val="0"/>
                </a:spcAft>
                <a:buSzPts val="1400"/>
                <a:buFont typeface="Montserrat"/>
                <a:buChar char="●"/>
              </a:pPr>
              <a:r>
                <a:rPr lang="en-US">
                  <a:latin typeface="Georgia" panose="02040502050405020303" pitchFamily="18" charset="0"/>
                  <a:ea typeface="Montserrat"/>
                  <a:cs typeface="Montserrat"/>
                  <a:sym typeface="Montserrat"/>
                </a:rPr>
                <a:t>Multicollinearity: Avoid using multiple highly correlated variables like fg_percent and ts_percent. (13 columns excluded)</a:t>
              </a:r>
              <a:endParaRPr>
                <a:latin typeface="Georgia" panose="02040502050405020303" pitchFamily="18" charset="0"/>
                <a:ea typeface="Montserrat"/>
                <a:cs typeface="Montserrat"/>
                <a:sym typeface="Montserrat"/>
              </a:endParaRPr>
            </a:p>
            <a:p>
              <a:pPr marL="457200" lvl="0" indent="-317500" algn="l" rtl="0">
                <a:lnSpc>
                  <a:spcPct val="115000"/>
                </a:lnSpc>
                <a:spcBef>
                  <a:spcPts val="0"/>
                </a:spcBef>
                <a:spcAft>
                  <a:spcPts val="0"/>
                </a:spcAft>
                <a:buSzPts val="1400"/>
                <a:buFont typeface="Montserrat"/>
                <a:buChar char="●"/>
              </a:pPr>
              <a:r>
                <a:rPr lang="en-US">
                  <a:latin typeface="Georgia" panose="02040502050405020303" pitchFamily="18" charset="0"/>
                  <a:ea typeface="Montserrat"/>
                  <a:cs typeface="Montserrat"/>
                  <a:sym typeface="Montserrat"/>
                </a:rPr>
                <a:t>Include Performance and Efficiency Metrics: Select variables that reflect team efficiency (offensive/defensive ratings) and playstyle (pace).</a:t>
              </a:r>
              <a:endParaRPr>
                <a:latin typeface="Georgia" panose="02040502050405020303" pitchFamily="18" charset="0"/>
                <a:ea typeface="Montserrat"/>
                <a:cs typeface="Montserrat"/>
                <a:sym typeface="Montserrat"/>
              </a:endParaRPr>
            </a:p>
            <a:p>
              <a:pPr marL="457200" lvl="0" indent="-317500" algn="l" rtl="0">
                <a:lnSpc>
                  <a:spcPct val="115000"/>
                </a:lnSpc>
                <a:spcBef>
                  <a:spcPts val="0"/>
                </a:spcBef>
                <a:spcAft>
                  <a:spcPts val="0"/>
                </a:spcAft>
                <a:buSzPts val="1400"/>
                <a:buFont typeface="Montserrat"/>
                <a:buChar char="●"/>
              </a:pPr>
              <a:r>
                <a:rPr lang="en-US">
                  <a:latin typeface="Georgia" panose="02040502050405020303" pitchFamily="18" charset="0"/>
                  <a:ea typeface="Montserrat"/>
                  <a:cs typeface="Montserrat"/>
                  <a:sym typeface="Montserrat"/>
                </a:rPr>
                <a:t>Test Variable Relationships: Pearson correlation and VIF to identify the most predictive variables for wins.</a:t>
              </a:r>
              <a:endParaRPr>
                <a:latin typeface="Georgia" panose="02040502050405020303" pitchFamily="18" charset="0"/>
                <a:ea typeface="Montserrat"/>
                <a:cs typeface="Montserrat"/>
                <a:sym typeface="Montserrat"/>
              </a:endParaRPr>
            </a:p>
          </p:txBody>
        </p:sp>
      </p:grpSp>
      <p:grpSp>
        <p:nvGrpSpPr>
          <p:cNvPr id="499" name="Google Shape;499;p50"/>
          <p:cNvGrpSpPr/>
          <p:nvPr/>
        </p:nvGrpSpPr>
        <p:grpSpPr>
          <a:xfrm>
            <a:off x="3940582" y="1262702"/>
            <a:ext cx="4407490" cy="4510886"/>
            <a:chOff x="2944204" y="1189775"/>
            <a:chExt cx="3305700" cy="3383249"/>
          </a:xfrm>
        </p:grpSpPr>
        <p:sp>
          <p:nvSpPr>
            <p:cNvPr id="500" name="Google Shape;500;p50"/>
            <p:cNvSpPr/>
            <p:nvPr/>
          </p:nvSpPr>
          <p:spPr>
            <a:xfrm>
              <a:off x="2944204" y="1189775"/>
              <a:ext cx="3305700" cy="669000"/>
            </a:xfrm>
            <a:prstGeom prst="chevron">
              <a:avLst>
                <a:gd name="adj" fmla="val 50000"/>
              </a:avLst>
            </a:prstGeom>
            <a:solidFill>
              <a:srgbClr val="414141"/>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2300" b="1">
                  <a:solidFill>
                    <a:srgbClr val="FFFFFF"/>
                  </a:solidFill>
                  <a:latin typeface="Georgia" panose="02040502050405020303" pitchFamily="18" charset="0"/>
                  <a:ea typeface="Montserrat"/>
                  <a:cs typeface="Montserrat"/>
                  <a:sym typeface="Montserrat"/>
                </a:rPr>
                <a:t>Adding Variables</a:t>
              </a:r>
              <a:endParaRPr sz="2300" b="1">
                <a:solidFill>
                  <a:srgbClr val="FFFFFF"/>
                </a:solidFill>
                <a:latin typeface="Georgia" panose="02040502050405020303" pitchFamily="18" charset="0"/>
                <a:ea typeface="Montserrat"/>
                <a:cs typeface="Montserrat"/>
                <a:sym typeface="Montserrat"/>
              </a:endParaRPr>
            </a:p>
          </p:txBody>
        </p:sp>
        <p:sp>
          <p:nvSpPr>
            <p:cNvPr id="501" name="Google Shape;501;p50"/>
            <p:cNvSpPr txBox="1"/>
            <p:nvPr/>
          </p:nvSpPr>
          <p:spPr>
            <a:xfrm>
              <a:off x="3405900" y="1957324"/>
              <a:ext cx="2515200" cy="2615700"/>
            </a:xfrm>
            <a:prstGeom prst="rect">
              <a:avLst/>
            </a:prstGeom>
            <a:noFill/>
            <a:ln>
              <a:noFill/>
            </a:ln>
          </p:spPr>
          <p:txBody>
            <a:bodyPr spcFirstLastPara="1" wrap="square" lIns="121900" tIns="121900" rIns="121900" bIns="121900" anchor="t" anchorCtr="0">
              <a:noAutofit/>
            </a:bodyPr>
            <a:lstStyle/>
            <a:p>
              <a:pPr marL="457200" lvl="0" indent="-317500" algn="l" rtl="0">
                <a:lnSpc>
                  <a:spcPct val="115000"/>
                </a:lnSpc>
                <a:spcBef>
                  <a:spcPts val="1200"/>
                </a:spcBef>
                <a:spcAft>
                  <a:spcPts val="0"/>
                </a:spcAft>
                <a:buSzPts val="1400"/>
                <a:buFont typeface="Montserrat"/>
                <a:buChar char="●"/>
              </a:pPr>
              <a:r>
                <a:rPr lang="en-US">
                  <a:latin typeface="Georgia" panose="02040502050405020303" pitchFamily="18" charset="0"/>
                  <a:ea typeface="Montserrat"/>
                  <a:cs typeface="Montserrat"/>
                  <a:sym typeface="Montserrat"/>
                </a:rPr>
                <a:t>Win Percentage (win_percent): Calculate the proportion of wins relative to total games played by dividing wins by total games (wins + losses). </a:t>
              </a:r>
              <a:endParaRPr>
                <a:latin typeface="Georgia" panose="02040502050405020303" pitchFamily="18" charset="0"/>
                <a:ea typeface="Montserrat"/>
                <a:cs typeface="Montserrat"/>
                <a:sym typeface="Montserrat"/>
              </a:endParaRPr>
            </a:p>
            <a:p>
              <a:pPr marL="457200" lvl="0" indent="0" algn="l" rtl="0">
                <a:lnSpc>
                  <a:spcPct val="115000"/>
                </a:lnSpc>
                <a:spcBef>
                  <a:spcPts val="1200"/>
                </a:spcBef>
                <a:spcAft>
                  <a:spcPts val="0"/>
                </a:spcAft>
                <a:buNone/>
              </a:pPr>
              <a:endParaRPr>
                <a:latin typeface="Georgia" panose="02040502050405020303" pitchFamily="18" charset="0"/>
                <a:ea typeface="Montserrat"/>
                <a:cs typeface="Montserrat"/>
                <a:sym typeface="Montserrat"/>
              </a:endParaRPr>
            </a:p>
            <a:p>
              <a:pPr marL="457200" lvl="0" indent="-317500" algn="l" rtl="0">
                <a:lnSpc>
                  <a:spcPct val="115000"/>
                </a:lnSpc>
                <a:spcBef>
                  <a:spcPts val="1200"/>
                </a:spcBef>
                <a:spcAft>
                  <a:spcPts val="0"/>
                </a:spcAft>
                <a:buSzPts val="1400"/>
                <a:buFont typeface="Montserrat"/>
                <a:buChar char="●"/>
              </a:pPr>
              <a:r>
                <a:rPr lang="en-US">
                  <a:latin typeface="Georgia" panose="02040502050405020303" pitchFamily="18" charset="0"/>
                  <a:ea typeface="Montserrat"/>
                  <a:cs typeface="Montserrat"/>
                  <a:sym typeface="Montserrat"/>
                </a:rPr>
                <a:t>This normalized metric improves model stability and interpretability.</a:t>
              </a:r>
              <a:endParaRPr>
                <a:latin typeface="Georgia" panose="02040502050405020303" pitchFamily="18" charset="0"/>
                <a:ea typeface="Montserrat"/>
                <a:cs typeface="Montserrat"/>
                <a:sym typeface="Montserrat"/>
              </a:endParaRPr>
            </a:p>
            <a:p>
              <a:pPr marL="0" lvl="0" indent="0" algn="l" rtl="0">
                <a:lnSpc>
                  <a:spcPct val="115000"/>
                </a:lnSpc>
                <a:spcBef>
                  <a:spcPts val="1200"/>
                </a:spcBef>
                <a:spcAft>
                  <a:spcPts val="1200"/>
                </a:spcAft>
                <a:buNone/>
              </a:pPr>
              <a:endParaRPr>
                <a:latin typeface="Georgia" panose="02040502050405020303" pitchFamily="18" charset="0"/>
                <a:ea typeface="Roboto"/>
                <a:cs typeface="Roboto"/>
                <a:sym typeface="Roboto"/>
              </a:endParaRPr>
            </a:p>
          </p:txBody>
        </p:sp>
      </p:grpSp>
      <p:pic>
        <p:nvPicPr>
          <p:cNvPr id="502" name="Google Shape;502;p50" descr="Basketball with solid fill"/>
          <p:cNvPicPr preferRelativeResize="0"/>
          <p:nvPr/>
        </p:nvPicPr>
        <p:blipFill rotWithShape="1">
          <a:blip r:embed="rId4">
            <a:alphaModFix amt="78000"/>
          </a:blip>
          <a:srcRect/>
          <a:stretch/>
        </p:blipFill>
        <p:spPr>
          <a:xfrm>
            <a:off x="11277610" y="5943609"/>
            <a:ext cx="914400" cy="914400"/>
          </a:xfrm>
          <a:prstGeom prst="rect">
            <a:avLst/>
          </a:prstGeom>
          <a:noFill/>
          <a:ln>
            <a:noFill/>
          </a:ln>
        </p:spPr>
      </p:pic>
      <p:sp>
        <p:nvSpPr>
          <p:cNvPr id="503" name="Google Shape;503;p50"/>
          <p:cNvSpPr txBox="1">
            <a:spLocks noGrp="1"/>
          </p:cNvSpPr>
          <p:nvPr>
            <p:ph type="sldNum" idx="12"/>
          </p:nvPr>
        </p:nvSpPr>
        <p:spPr>
          <a:xfrm>
            <a:off x="9524100" y="6635850"/>
            <a:ext cx="2822400" cy="365100"/>
          </a:xfrm>
          <a:prstGeom prst="rect">
            <a:avLst/>
          </a:prstGeom>
        </p:spPr>
        <p:txBody>
          <a:bodyPr spcFirstLastPara="1" wrap="square" lIns="60975" tIns="30475" rIns="60975" bIns="30475" anchor="ctr" anchorCtr="0">
            <a:noAutofit/>
          </a:bodyPr>
          <a:lstStyle/>
          <a:p>
            <a:pPr marL="0" lvl="0" indent="0" algn="r" rtl="0">
              <a:spcBef>
                <a:spcPts val="0"/>
              </a:spcBef>
              <a:spcAft>
                <a:spcPts val="0"/>
              </a:spcAft>
              <a:buClr>
                <a:srgbClr val="000000"/>
              </a:buClr>
              <a:buFont typeface="Arial"/>
              <a:buNone/>
            </a:pPr>
            <a:r>
              <a:rPr lang="en-US" sz="1200">
                <a:latin typeface="Georgia" panose="02040502050405020303" pitchFamily="18" charset="0"/>
              </a:rPr>
              <a:t>26</a:t>
            </a:r>
            <a:endParaRPr sz="1200">
              <a:latin typeface="Georgia" panose="020405020504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9">
          <a:extLst>
            <a:ext uri="{FF2B5EF4-FFF2-40B4-BE49-F238E27FC236}">
              <a16:creationId xmlns:a16="http://schemas.microsoft.com/office/drawing/2014/main" id="{B091893E-4F5B-66D7-31D3-7CF2421CFCC1}"/>
            </a:ext>
          </a:extLst>
        </p:cNvPr>
        <p:cNvGrpSpPr/>
        <p:nvPr/>
      </p:nvGrpSpPr>
      <p:grpSpPr>
        <a:xfrm>
          <a:off x="0" y="0"/>
          <a:ext cx="0" cy="0"/>
          <a:chOff x="0" y="0"/>
          <a:chExt cx="0" cy="0"/>
        </a:xfrm>
      </p:grpSpPr>
      <p:grpSp>
        <p:nvGrpSpPr>
          <p:cNvPr id="220" name="Google Shape;220;p28">
            <a:extLst>
              <a:ext uri="{FF2B5EF4-FFF2-40B4-BE49-F238E27FC236}">
                <a16:creationId xmlns:a16="http://schemas.microsoft.com/office/drawing/2014/main" id="{29035516-C8F0-8209-94EB-121CD0CF76C6}"/>
              </a:ext>
            </a:extLst>
          </p:cNvPr>
          <p:cNvGrpSpPr/>
          <p:nvPr/>
        </p:nvGrpSpPr>
        <p:grpSpPr>
          <a:xfrm>
            <a:off x="0" y="-747400"/>
            <a:ext cx="7044001" cy="2803557"/>
            <a:chOff x="0" y="-295275"/>
            <a:chExt cx="2782870" cy="1107600"/>
          </a:xfrm>
        </p:grpSpPr>
        <p:sp>
          <p:nvSpPr>
            <p:cNvPr id="221" name="Google Shape;221;p28">
              <a:extLst>
                <a:ext uri="{FF2B5EF4-FFF2-40B4-BE49-F238E27FC236}">
                  <a16:creationId xmlns:a16="http://schemas.microsoft.com/office/drawing/2014/main" id="{0E4F9A1F-E2D9-7904-3647-3CBE3AD816DB}"/>
                </a:ext>
              </a:extLst>
            </p:cNvPr>
            <p:cNvSpPr/>
            <p:nvPr/>
          </p:nvSpPr>
          <p:spPr>
            <a:xfrm>
              <a:off x="0" y="0"/>
              <a:ext cx="2782870" cy="812232"/>
            </a:xfrm>
            <a:custGeom>
              <a:avLst/>
              <a:gdLst/>
              <a:ahLst/>
              <a:cxnLst/>
              <a:rect l="l" t="t" r="r" b="b"/>
              <a:pathLst>
                <a:path w="2782870" h="812232" extrusionOk="0">
                  <a:moveTo>
                    <a:pt x="0" y="0"/>
                  </a:moveTo>
                  <a:lnTo>
                    <a:pt x="2782870" y="0"/>
                  </a:lnTo>
                  <a:lnTo>
                    <a:pt x="2782870" y="812232"/>
                  </a:lnTo>
                  <a:lnTo>
                    <a:pt x="0" y="812232"/>
                  </a:lnTo>
                  <a:close/>
                </a:path>
              </a:pathLst>
            </a:custGeom>
            <a:solidFill>
              <a:srgbClr val="000000"/>
            </a:solidFill>
            <a:ln>
              <a:noFill/>
            </a:ln>
          </p:spPr>
          <p:txBody>
            <a:bodyPr/>
            <a:lstStyle/>
            <a:p>
              <a:endParaRPr lang="en-IN">
                <a:latin typeface="Georgia" panose="02040502050405020303" pitchFamily="18" charset="0"/>
              </a:endParaRPr>
            </a:p>
          </p:txBody>
        </p:sp>
        <p:sp>
          <p:nvSpPr>
            <p:cNvPr id="222" name="Google Shape;222;p28">
              <a:extLst>
                <a:ext uri="{FF2B5EF4-FFF2-40B4-BE49-F238E27FC236}">
                  <a16:creationId xmlns:a16="http://schemas.microsoft.com/office/drawing/2014/main" id="{BA3F8055-791C-35F1-5D43-6758161C5D9A}"/>
                </a:ext>
              </a:extLst>
            </p:cNvPr>
            <p:cNvSpPr txBox="1"/>
            <p:nvPr/>
          </p:nvSpPr>
          <p:spPr>
            <a:xfrm>
              <a:off x="0" y="-295275"/>
              <a:ext cx="2782800" cy="1107600"/>
            </a:xfrm>
            <a:prstGeom prst="rect">
              <a:avLst/>
            </a:prstGeom>
            <a:noFill/>
            <a:ln>
              <a:noFill/>
            </a:ln>
          </p:spPr>
          <p:txBody>
            <a:bodyPr spcFirstLastPara="1" wrap="square" lIns="33875" tIns="33875" rIns="33875" bIns="33875" anchor="ctr" anchorCtr="0">
              <a:noAutofit/>
            </a:bodyPr>
            <a:lstStyle/>
            <a:p>
              <a:pPr marL="0" marR="0" lvl="0" indent="0" algn="ctr" rtl="0">
                <a:lnSpc>
                  <a:spcPct val="322833"/>
                </a:lnSpc>
                <a:spcBef>
                  <a:spcPts val="0"/>
                </a:spcBef>
                <a:spcAft>
                  <a:spcPts val="0"/>
                </a:spcAft>
                <a:buNone/>
              </a:pPr>
              <a:endParaRPr sz="1200" b="0" i="0" u="none" strike="noStrike" cap="none">
                <a:solidFill>
                  <a:schemeClr val="dk1"/>
                </a:solidFill>
                <a:latin typeface="Georgia" panose="02040502050405020303" pitchFamily="18" charset="0"/>
                <a:ea typeface="Calibri"/>
                <a:cs typeface="Calibri"/>
                <a:sym typeface="Calibri"/>
              </a:endParaRPr>
            </a:p>
          </p:txBody>
        </p:sp>
      </p:grpSp>
      <p:sp>
        <p:nvSpPr>
          <p:cNvPr id="223" name="Google Shape;223;p28">
            <a:extLst>
              <a:ext uri="{FF2B5EF4-FFF2-40B4-BE49-F238E27FC236}">
                <a16:creationId xmlns:a16="http://schemas.microsoft.com/office/drawing/2014/main" id="{FCD6A8D9-41C4-D7F5-A3FD-3C45486F2488}"/>
              </a:ext>
            </a:extLst>
          </p:cNvPr>
          <p:cNvSpPr/>
          <p:nvPr/>
        </p:nvSpPr>
        <p:spPr>
          <a:xfrm rot="741922">
            <a:off x="5206687" y="-1043000"/>
            <a:ext cx="7894488" cy="4033366"/>
          </a:xfrm>
          <a:custGeom>
            <a:avLst/>
            <a:gdLst/>
            <a:ahLst/>
            <a:cxnLst/>
            <a:rect l="l" t="t" r="r" b="b"/>
            <a:pathLst>
              <a:path w="11863616" h="6061230" extrusionOk="0">
                <a:moveTo>
                  <a:pt x="0" y="0"/>
                </a:moveTo>
                <a:lnTo>
                  <a:pt x="11863616" y="0"/>
                </a:lnTo>
                <a:lnTo>
                  <a:pt x="11863616" y="6061230"/>
                </a:lnTo>
                <a:lnTo>
                  <a:pt x="0" y="6061230"/>
                </a:lnTo>
                <a:lnTo>
                  <a:pt x="0" y="0"/>
                </a:lnTo>
                <a:close/>
              </a:path>
            </a:pathLst>
          </a:custGeom>
          <a:blipFill rotWithShape="1">
            <a:blip r:embed="rId3">
              <a:alphaModFix amt="33000"/>
            </a:blip>
            <a:stretch>
              <a:fillRect/>
            </a:stretch>
          </a:blipFill>
          <a:ln>
            <a:noFill/>
          </a:ln>
        </p:spPr>
        <p:txBody>
          <a:bodyPr/>
          <a:lstStyle/>
          <a:p>
            <a:endParaRPr lang="en-IN">
              <a:latin typeface="Georgia" panose="02040502050405020303" pitchFamily="18" charset="0"/>
            </a:endParaRPr>
          </a:p>
        </p:txBody>
      </p:sp>
      <p:sp>
        <p:nvSpPr>
          <p:cNvPr id="224" name="Google Shape;224;p28">
            <a:extLst>
              <a:ext uri="{FF2B5EF4-FFF2-40B4-BE49-F238E27FC236}">
                <a16:creationId xmlns:a16="http://schemas.microsoft.com/office/drawing/2014/main" id="{C6C362D7-A373-CCBF-47B8-2742D84888C3}"/>
              </a:ext>
            </a:extLst>
          </p:cNvPr>
          <p:cNvSpPr txBox="1"/>
          <p:nvPr/>
        </p:nvSpPr>
        <p:spPr>
          <a:xfrm>
            <a:off x="375826" y="305808"/>
            <a:ext cx="6343025" cy="1335750"/>
          </a:xfrm>
          <a:prstGeom prst="rect">
            <a:avLst/>
          </a:prstGeom>
          <a:noFill/>
          <a:ln>
            <a:noFill/>
          </a:ln>
        </p:spPr>
        <p:txBody>
          <a:bodyPr spcFirstLastPara="1" wrap="square" lIns="0" tIns="0" rIns="0" bIns="0" anchor="t" anchorCtr="0">
            <a:spAutoFit/>
          </a:bodyPr>
          <a:lstStyle/>
          <a:p>
            <a:pPr marL="0" marR="0" lvl="0" indent="0" algn="l" rtl="0">
              <a:lnSpc>
                <a:spcPct val="139978"/>
              </a:lnSpc>
              <a:spcBef>
                <a:spcPts val="0"/>
              </a:spcBef>
              <a:spcAft>
                <a:spcPts val="0"/>
              </a:spcAft>
              <a:buNone/>
            </a:pPr>
            <a:r>
              <a:rPr lang="en-US" sz="3100" dirty="0">
                <a:solidFill>
                  <a:srgbClr val="F7F3F2"/>
                </a:solidFill>
                <a:latin typeface="Georgia" panose="02040502050405020303" pitchFamily="18" charset="0"/>
                <a:ea typeface="Ubuntu"/>
                <a:cs typeface="Ubuntu"/>
                <a:sym typeface="Ubuntu"/>
              </a:rPr>
              <a:t>Choosing the Right Outcome Variable</a:t>
            </a:r>
            <a:endParaRPr lang="en-US" sz="900" dirty="0">
              <a:latin typeface="Georgia" panose="02040502050405020303" pitchFamily="18" charset="0"/>
            </a:endParaRPr>
          </a:p>
        </p:txBody>
      </p:sp>
      <p:sp>
        <p:nvSpPr>
          <p:cNvPr id="225" name="Google Shape;225;p28">
            <a:extLst>
              <a:ext uri="{FF2B5EF4-FFF2-40B4-BE49-F238E27FC236}">
                <a16:creationId xmlns:a16="http://schemas.microsoft.com/office/drawing/2014/main" id="{FAA46588-C02B-35A0-3E1A-89340CD751D4}"/>
              </a:ext>
            </a:extLst>
          </p:cNvPr>
          <p:cNvSpPr txBox="1"/>
          <p:nvPr/>
        </p:nvSpPr>
        <p:spPr>
          <a:xfrm>
            <a:off x="390550" y="2307422"/>
            <a:ext cx="10978200" cy="3180000"/>
          </a:xfrm>
          <a:prstGeom prst="rect">
            <a:avLst/>
          </a:prstGeom>
          <a:noFill/>
          <a:ln>
            <a:noFill/>
          </a:ln>
        </p:spPr>
        <p:txBody>
          <a:bodyPr spcFirstLastPara="1" wrap="square" lIns="91425" tIns="91425" rIns="91425" bIns="91425" anchor="t" anchorCtr="0">
            <a:noAutofit/>
          </a:bodyPr>
          <a:lstStyle/>
          <a:p>
            <a:r>
              <a:rPr lang="en-US" sz="1600" b="1" dirty="0">
                <a:latin typeface="Georgia" panose="02040502050405020303" pitchFamily="18" charset="0"/>
              </a:rPr>
              <a:t>Content</a:t>
            </a:r>
            <a:r>
              <a:rPr lang="en-US" sz="1600" dirty="0">
                <a:latin typeface="Georgia" panose="02040502050405020303" pitchFamily="18" charset="0"/>
              </a:rPr>
              <a:t>:</a:t>
            </a:r>
          </a:p>
          <a:p>
            <a:pPr>
              <a:buFont typeface="Arial" panose="020B0604020202020204" pitchFamily="34" charset="0"/>
              <a:buChar char="•"/>
            </a:pPr>
            <a:r>
              <a:rPr lang="en-US" sz="1600" b="1" dirty="0">
                <a:latin typeface="Georgia" panose="02040502050405020303" pitchFamily="18" charset="0"/>
              </a:rPr>
              <a:t>Linear Regression Over Poisson Regression</a:t>
            </a:r>
            <a:r>
              <a:rPr lang="en-US" sz="1600" dirty="0">
                <a:latin typeface="Georgia" panose="02040502050405020303" pitchFamily="18" charset="0"/>
              </a:rPr>
              <a:t>:</a:t>
            </a:r>
          </a:p>
          <a:p>
            <a:pPr marL="742950" lvl="1" indent="-285750">
              <a:buFont typeface="Arial" panose="020B0604020202020204" pitchFamily="34" charset="0"/>
              <a:buChar char="•"/>
            </a:pPr>
            <a:r>
              <a:rPr lang="en-US" sz="1600" dirty="0">
                <a:latin typeface="Georgia" panose="02040502050405020303" pitchFamily="18" charset="0"/>
              </a:rPr>
              <a:t>Wins approximate a Gaussian distribution, making linear regression more suitable.</a:t>
            </a:r>
          </a:p>
          <a:p>
            <a:pPr marL="742950" lvl="1" indent="-285750">
              <a:buFont typeface="Arial" panose="020B0604020202020204" pitchFamily="34" charset="0"/>
              <a:buChar char="•"/>
            </a:pPr>
            <a:r>
              <a:rPr lang="en-US" sz="1600" dirty="0">
                <a:latin typeface="Georgia" panose="02040502050405020303" pitchFamily="18" charset="0"/>
              </a:rPr>
              <a:t>Poisson regression is designed for positively skewed count data, which doesn't align with our outcome variable.</a:t>
            </a:r>
          </a:p>
          <a:p>
            <a:pPr marL="742950" lvl="1" indent="-285750">
              <a:buFont typeface="Arial" panose="020B0604020202020204" pitchFamily="34" charset="0"/>
              <a:buChar char="•"/>
            </a:pPr>
            <a:endParaRPr lang="en-US" sz="1600" dirty="0">
              <a:latin typeface="Georgia" panose="02040502050405020303" pitchFamily="18" charset="0"/>
            </a:endParaRPr>
          </a:p>
          <a:p>
            <a:pPr>
              <a:buFont typeface="Arial" panose="020B0604020202020204" pitchFamily="34" charset="0"/>
              <a:buChar char="•"/>
            </a:pPr>
            <a:r>
              <a:rPr lang="en-US" sz="1600" b="1" dirty="0">
                <a:latin typeface="Georgia" panose="02040502050405020303" pitchFamily="18" charset="0"/>
              </a:rPr>
              <a:t>Outcome Variable Options</a:t>
            </a:r>
            <a:r>
              <a:rPr lang="en-US" sz="1600" dirty="0">
                <a:latin typeface="Georgia" panose="02040502050405020303" pitchFamily="18" charset="0"/>
              </a:rPr>
              <a:t>:</a:t>
            </a:r>
          </a:p>
          <a:p>
            <a:pPr marL="742950" lvl="1" indent="-285750">
              <a:buFont typeface="Arial" panose="020B0604020202020204" pitchFamily="34" charset="0"/>
              <a:buChar char="•"/>
            </a:pPr>
            <a:r>
              <a:rPr lang="en-US" sz="1600" b="1" dirty="0">
                <a:latin typeface="Georgia" panose="02040502050405020303" pitchFamily="18" charset="0"/>
              </a:rPr>
              <a:t>Total Wins (win)</a:t>
            </a:r>
            <a:r>
              <a:rPr lang="en-US" sz="1600" dirty="0">
                <a:latin typeface="Georgia" panose="02040502050405020303" pitchFamily="18" charset="0"/>
              </a:rPr>
              <a:t>:</a:t>
            </a:r>
          </a:p>
          <a:p>
            <a:pPr marL="1143000" lvl="2" indent="-228600">
              <a:buFont typeface="Arial" panose="020B0604020202020204" pitchFamily="34" charset="0"/>
              <a:buChar char="•"/>
            </a:pPr>
            <a:r>
              <a:rPr lang="en-US" sz="1600" dirty="0">
                <a:latin typeface="Georgia" panose="02040502050405020303" pitchFamily="18" charset="0"/>
              </a:rPr>
              <a:t>Direct measure of success with simple interpretability.</a:t>
            </a:r>
          </a:p>
          <a:p>
            <a:pPr marL="1143000" lvl="2" indent="-228600">
              <a:buFont typeface="Arial" panose="020B0604020202020204" pitchFamily="34" charset="0"/>
              <a:buChar char="•"/>
            </a:pPr>
            <a:r>
              <a:rPr lang="en-US" sz="1600" dirty="0">
                <a:latin typeface="Georgia" panose="02040502050405020303" pitchFamily="18" charset="0"/>
              </a:rPr>
              <a:t>Limitations: Skewed results for teams with more games played.</a:t>
            </a:r>
          </a:p>
          <a:p>
            <a:pPr marL="742950" lvl="1" indent="-285750">
              <a:buFont typeface="Arial" panose="020B0604020202020204" pitchFamily="34" charset="0"/>
              <a:buChar char="•"/>
            </a:pPr>
            <a:r>
              <a:rPr lang="en-US" sz="1600" b="1" dirty="0">
                <a:latin typeface="Georgia" panose="02040502050405020303" pitchFamily="18" charset="0"/>
              </a:rPr>
              <a:t>Win Percentage (</a:t>
            </a:r>
            <a:r>
              <a:rPr lang="en-US" sz="1600" b="1" dirty="0" err="1">
                <a:latin typeface="Georgia" panose="02040502050405020303" pitchFamily="18" charset="0"/>
              </a:rPr>
              <a:t>win_percent</a:t>
            </a:r>
            <a:r>
              <a:rPr lang="en-US" sz="1600" b="1" dirty="0">
                <a:latin typeface="Georgia" panose="02040502050405020303" pitchFamily="18" charset="0"/>
              </a:rPr>
              <a:t>)</a:t>
            </a:r>
            <a:r>
              <a:rPr lang="en-US" sz="1600" dirty="0">
                <a:latin typeface="Georgia" panose="02040502050405020303" pitchFamily="18" charset="0"/>
              </a:rPr>
              <a:t>:</a:t>
            </a:r>
          </a:p>
          <a:p>
            <a:pPr marL="1143000" lvl="2" indent="-228600">
              <a:buFont typeface="Arial" panose="020B0604020202020204" pitchFamily="34" charset="0"/>
              <a:buChar char="•"/>
            </a:pPr>
            <a:r>
              <a:rPr lang="en-US" sz="1600" dirty="0">
                <a:latin typeface="Georgia" panose="02040502050405020303" pitchFamily="18" charset="0"/>
              </a:rPr>
              <a:t>Normalized measure for fair comparisons across teams.</a:t>
            </a:r>
          </a:p>
          <a:p>
            <a:pPr marL="1143000" lvl="2" indent="-228600">
              <a:buFont typeface="Arial" panose="020B0604020202020204" pitchFamily="34" charset="0"/>
              <a:buChar char="•"/>
            </a:pPr>
            <a:r>
              <a:rPr lang="en-US" sz="1600" dirty="0">
                <a:latin typeface="Georgia" panose="02040502050405020303" pitchFamily="18" charset="0"/>
              </a:rPr>
              <a:t>Limitations: Less direct interpretability of predictor impacts.</a:t>
            </a:r>
          </a:p>
          <a:p>
            <a:pPr marL="1143000" lvl="2" indent="-228600">
              <a:buFont typeface="Arial" panose="020B0604020202020204" pitchFamily="34" charset="0"/>
              <a:buChar char="•"/>
            </a:pPr>
            <a:endParaRPr lang="en-US" sz="1600" dirty="0">
              <a:latin typeface="Georgia" panose="02040502050405020303" pitchFamily="18" charset="0"/>
            </a:endParaRPr>
          </a:p>
          <a:p>
            <a:pPr>
              <a:buFont typeface="Arial" panose="020B0604020202020204" pitchFamily="34" charset="0"/>
              <a:buChar char="•"/>
            </a:pPr>
            <a:r>
              <a:rPr lang="en-US" sz="1600" b="1" dirty="0">
                <a:latin typeface="Georgia" panose="02040502050405020303" pitchFamily="18" charset="0"/>
              </a:rPr>
              <a:t>Final Choice: </a:t>
            </a:r>
            <a:r>
              <a:rPr lang="en-US" sz="1600" b="1" dirty="0" err="1">
                <a:latin typeface="Georgia" panose="02040502050405020303" pitchFamily="18" charset="0"/>
              </a:rPr>
              <a:t>win_percent</a:t>
            </a:r>
            <a:endParaRPr lang="en-US" sz="1600" dirty="0">
              <a:latin typeface="Georgia" panose="02040502050405020303" pitchFamily="18" charset="0"/>
            </a:endParaRPr>
          </a:p>
          <a:p>
            <a:pPr marL="742950" lvl="1" indent="-285750">
              <a:buFont typeface="Arial" panose="020B0604020202020204" pitchFamily="34" charset="0"/>
              <a:buChar char="•"/>
            </a:pPr>
            <a:r>
              <a:rPr lang="en-US" sz="1600" dirty="0">
                <a:latin typeface="Georgia" panose="02040502050405020303" pitchFamily="18" charset="0"/>
              </a:rPr>
              <a:t>Ensures comparability across teams with varying game schedules.</a:t>
            </a:r>
          </a:p>
          <a:p>
            <a:pPr marL="742950" lvl="1" indent="-285750">
              <a:buFont typeface="Arial" panose="020B0604020202020204" pitchFamily="34" charset="0"/>
              <a:buChar char="•"/>
            </a:pPr>
            <a:r>
              <a:rPr lang="en-US" sz="1600" dirty="0">
                <a:latin typeface="Georgia" panose="02040502050405020303" pitchFamily="18" charset="0"/>
              </a:rPr>
              <a:t>Provides a robust relative measure, aligning with our goal to compare performance across teams.</a:t>
            </a:r>
          </a:p>
          <a:p>
            <a:pPr marL="342900" lvl="0" indent="-342900" algn="l" rtl="0">
              <a:spcBef>
                <a:spcPts val="0"/>
              </a:spcBef>
              <a:spcAft>
                <a:spcPts val="0"/>
              </a:spcAft>
              <a:buFont typeface="Arial" panose="020B0604020202020204" pitchFamily="34" charset="0"/>
              <a:buChar char="•"/>
            </a:pPr>
            <a:endParaRPr sz="2000" dirty="0">
              <a:solidFill>
                <a:schemeClr val="dk1"/>
              </a:solidFill>
              <a:latin typeface="Georgia" panose="02040502050405020303" pitchFamily="18" charset="0"/>
              <a:ea typeface="Montserrat"/>
              <a:cs typeface="Montserrat"/>
              <a:sym typeface="Montserrat"/>
            </a:endParaRPr>
          </a:p>
        </p:txBody>
      </p:sp>
      <p:pic>
        <p:nvPicPr>
          <p:cNvPr id="226" name="Google Shape;226;p28" descr="Basketball with solid fill">
            <a:extLst>
              <a:ext uri="{FF2B5EF4-FFF2-40B4-BE49-F238E27FC236}">
                <a16:creationId xmlns:a16="http://schemas.microsoft.com/office/drawing/2014/main" id="{3CB59E66-E4EF-0861-EF91-E759FFD4A196}"/>
              </a:ext>
            </a:extLst>
          </p:cNvPr>
          <p:cNvPicPr preferRelativeResize="0"/>
          <p:nvPr/>
        </p:nvPicPr>
        <p:blipFill rotWithShape="1">
          <a:blip r:embed="rId4">
            <a:alphaModFix amt="78000"/>
          </a:blip>
          <a:srcRect/>
          <a:stretch/>
        </p:blipFill>
        <p:spPr>
          <a:xfrm>
            <a:off x="11165510" y="5729884"/>
            <a:ext cx="914400" cy="914400"/>
          </a:xfrm>
          <a:prstGeom prst="rect">
            <a:avLst/>
          </a:prstGeom>
          <a:noFill/>
          <a:ln>
            <a:noFill/>
          </a:ln>
        </p:spPr>
      </p:pic>
      <p:sp>
        <p:nvSpPr>
          <p:cNvPr id="227" name="Google Shape;227;p28">
            <a:extLst>
              <a:ext uri="{FF2B5EF4-FFF2-40B4-BE49-F238E27FC236}">
                <a16:creationId xmlns:a16="http://schemas.microsoft.com/office/drawing/2014/main" id="{2B93C362-3A07-4961-CF93-AA0B3BD680AC}"/>
              </a:ext>
            </a:extLst>
          </p:cNvPr>
          <p:cNvSpPr txBox="1">
            <a:spLocks noGrp="1"/>
          </p:cNvSpPr>
          <p:nvPr>
            <p:ph type="sldNum" idx="12"/>
          </p:nvPr>
        </p:nvSpPr>
        <p:spPr>
          <a:xfrm>
            <a:off x="10657600" y="6513317"/>
            <a:ext cx="1422300" cy="243600"/>
          </a:xfrm>
          <a:prstGeom prst="rect">
            <a:avLst/>
          </a:prstGeom>
        </p:spPr>
        <p:txBody>
          <a:bodyPr spcFirstLastPara="1" wrap="square" lIns="60975" tIns="30475" rIns="60975" bIns="30475" anchor="ctr" anchorCtr="0">
            <a:noAutofit/>
          </a:bodyPr>
          <a:lstStyle/>
          <a:p>
            <a:pPr marL="0" lvl="0" indent="0" algn="r" rtl="0">
              <a:spcBef>
                <a:spcPts val="0"/>
              </a:spcBef>
              <a:spcAft>
                <a:spcPts val="0"/>
              </a:spcAft>
              <a:buNone/>
            </a:pPr>
            <a:fld id="{00000000-1234-1234-1234-123412341234}" type="slidenum">
              <a:rPr lang="en-US">
                <a:latin typeface="Georgia" panose="02040502050405020303" pitchFamily="18" charset="0"/>
              </a:rPr>
              <a:t>6</a:t>
            </a:fld>
            <a:endParaRPr>
              <a:latin typeface="Georgia" panose="02040502050405020303" pitchFamily="18" charset="0"/>
            </a:endParaRPr>
          </a:p>
        </p:txBody>
      </p:sp>
    </p:spTree>
    <p:extLst>
      <p:ext uri="{BB962C8B-B14F-4D97-AF65-F5344CB8AC3E}">
        <p14:creationId xmlns:p14="http://schemas.microsoft.com/office/powerpoint/2010/main" val="2425271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3F2"/>
        </a:solidFill>
        <a:effectLst/>
      </p:bgPr>
    </p:bg>
    <p:spTree>
      <p:nvGrpSpPr>
        <p:cNvPr id="1" name="Shape 507"/>
        <p:cNvGrpSpPr/>
        <p:nvPr/>
      </p:nvGrpSpPr>
      <p:grpSpPr>
        <a:xfrm>
          <a:off x="0" y="0"/>
          <a:ext cx="0" cy="0"/>
          <a:chOff x="0" y="0"/>
          <a:chExt cx="0" cy="0"/>
        </a:xfrm>
      </p:grpSpPr>
      <p:grpSp>
        <p:nvGrpSpPr>
          <p:cNvPr id="508" name="Google Shape;508;p51"/>
          <p:cNvGrpSpPr/>
          <p:nvPr/>
        </p:nvGrpSpPr>
        <p:grpSpPr>
          <a:xfrm>
            <a:off x="1701435" y="390736"/>
            <a:ext cx="10534082" cy="5329188"/>
            <a:chOff x="0" y="-295275"/>
            <a:chExt cx="4161695" cy="2105400"/>
          </a:xfrm>
        </p:grpSpPr>
        <p:sp>
          <p:nvSpPr>
            <p:cNvPr id="509" name="Google Shape;509;p51"/>
            <p:cNvSpPr/>
            <p:nvPr/>
          </p:nvSpPr>
          <p:spPr>
            <a:xfrm>
              <a:off x="0" y="0"/>
              <a:ext cx="4161695" cy="1810076"/>
            </a:xfrm>
            <a:custGeom>
              <a:avLst/>
              <a:gdLst/>
              <a:ahLst/>
              <a:cxnLst/>
              <a:rect l="l" t="t" r="r" b="b"/>
              <a:pathLst>
                <a:path w="4161695" h="1810076" extrusionOk="0">
                  <a:moveTo>
                    <a:pt x="0" y="0"/>
                  </a:moveTo>
                  <a:lnTo>
                    <a:pt x="4161695" y="0"/>
                  </a:lnTo>
                  <a:lnTo>
                    <a:pt x="4161695" y="1810076"/>
                  </a:lnTo>
                  <a:lnTo>
                    <a:pt x="0" y="1810076"/>
                  </a:lnTo>
                  <a:close/>
                </a:path>
              </a:pathLst>
            </a:custGeom>
            <a:solidFill>
              <a:srgbClr val="000000">
                <a:alpha val="74900"/>
              </a:srgbClr>
            </a:solidFill>
            <a:ln>
              <a:noFill/>
            </a:ln>
          </p:spPr>
          <p:txBody>
            <a:bodyPr/>
            <a:lstStyle/>
            <a:p>
              <a:endParaRPr lang="en-IN">
                <a:latin typeface="Georgia" panose="02040502050405020303" pitchFamily="18" charset="0"/>
              </a:endParaRPr>
            </a:p>
          </p:txBody>
        </p:sp>
        <p:sp>
          <p:nvSpPr>
            <p:cNvPr id="510" name="Google Shape;510;p51"/>
            <p:cNvSpPr txBox="1"/>
            <p:nvPr/>
          </p:nvSpPr>
          <p:spPr>
            <a:xfrm>
              <a:off x="0" y="-295275"/>
              <a:ext cx="4161600" cy="2105400"/>
            </a:xfrm>
            <a:prstGeom prst="rect">
              <a:avLst/>
            </a:prstGeom>
            <a:noFill/>
            <a:ln>
              <a:noFill/>
            </a:ln>
          </p:spPr>
          <p:txBody>
            <a:bodyPr spcFirstLastPara="1" wrap="square" lIns="33875" tIns="33875" rIns="33875" bIns="33875" anchor="ctr" anchorCtr="0">
              <a:noAutofit/>
            </a:bodyPr>
            <a:lstStyle/>
            <a:p>
              <a:pPr marL="0" marR="0" lvl="0" indent="0" algn="ctr" rtl="0">
                <a:lnSpc>
                  <a:spcPct val="322833"/>
                </a:lnSpc>
                <a:spcBef>
                  <a:spcPts val="0"/>
                </a:spcBef>
                <a:spcAft>
                  <a:spcPts val="0"/>
                </a:spcAft>
                <a:buNone/>
              </a:pPr>
              <a:endParaRPr sz="1200" b="0" i="0" u="none" strike="noStrike" cap="none">
                <a:solidFill>
                  <a:schemeClr val="dk1"/>
                </a:solidFill>
                <a:latin typeface="Georgia" panose="02040502050405020303" pitchFamily="18" charset="0"/>
                <a:ea typeface="Calibri"/>
                <a:cs typeface="Calibri"/>
                <a:sym typeface="Calibri"/>
              </a:endParaRPr>
            </a:p>
          </p:txBody>
        </p:sp>
      </p:grpSp>
      <p:sp>
        <p:nvSpPr>
          <p:cNvPr id="511" name="Google Shape;511;p51"/>
          <p:cNvSpPr txBox="1"/>
          <p:nvPr/>
        </p:nvSpPr>
        <p:spPr>
          <a:xfrm>
            <a:off x="2112227" y="2392138"/>
            <a:ext cx="7786800" cy="1344984"/>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sz="4400" b="1">
                <a:solidFill>
                  <a:schemeClr val="lt1"/>
                </a:solidFill>
                <a:latin typeface="Georgia" panose="02040502050405020303" pitchFamily="18" charset="0"/>
                <a:ea typeface="Helvetica Neue"/>
                <a:cs typeface="Helvetica Neue"/>
                <a:sym typeface="Helvetica Neue"/>
              </a:rPr>
              <a:t>  </a:t>
            </a:r>
            <a:r>
              <a:rPr lang="en-US" sz="4400" b="1">
                <a:solidFill>
                  <a:schemeClr val="lt1"/>
                </a:solidFill>
                <a:latin typeface="Georgia" panose="02040502050405020303" pitchFamily="18" charset="0"/>
                <a:ea typeface="Ubuntu"/>
                <a:cs typeface="Ubuntu"/>
                <a:sym typeface="Ubuntu"/>
              </a:rPr>
              <a:t>Checking Assumptions</a:t>
            </a:r>
            <a:endParaRPr>
              <a:solidFill>
                <a:schemeClr val="lt1"/>
              </a:solidFill>
              <a:latin typeface="Georgia" panose="02040502050405020303" pitchFamily="18" charset="0"/>
              <a:ea typeface="Ubuntu"/>
              <a:cs typeface="Ubuntu"/>
              <a:sym typeface="Ubuntu"/>
            </a:endParaRPr>
          </a:p>
          <a:p>
            <a:pPr marL="0" marR="0" lvl="0" indent="0" algn="l" rtl="0">
              <a:lnSpc>
                <a:spcPct val="139978"/>
              </a:lnSpc>
              <a:spcBef>
                <a:spcPts val="0"/>
              </a:spcBef>
              <a:spcAft>
                <a:spcPts val="0"/>
              </a:spcAft>
              <a:buNone/>
            </a:pPr>
            <a:endParaRPr sz="3100">
              <a:solidFill>
                <a:srgbClr val="FFFFFF"/>
              </a:solidFill>
              <a:latin typeface="Georgia" panose="02040502050405020303" pitchFamily="18" charset="0"/>
              <a:ea typeface="Ubuntu"/>
              <a:cs typeface="Ubuntu"/>
              <a:sym typeface="Ubuntu"/>
            </a:endParaRPr>
          </a:p>
        </p:txBody>
      </p:sp>
      <p:sp>
        <p:nvSpPr>
          <p:cNvPr id="512" name="Google Shape;512;p51"/>
          <p:cNvSpPr txBox="1"/>
          <p:nvPr/>
        </p:nvSpPr>
        <p:spPr>
          <a:xfrm>
            <a:off x="2720321" y="3632530"/>
            <a:ext cx="8343900" cy="193899"/>
          </a:xfrm>
          <a:prstGeom prst="rect">
            <a:avLst/>
          </a:prstGeom>
          <a:noFill/>
          <a:ln>
            <a:noFill/>
          </a:ln>
        </p:spPr>
        <p:txBody>
          <a:bodyPr spcFirstLastPara="1" wrap="square" lIns="0" tIns="0" rIns="0" bIns="0" anchor="t" anchorCtr="0">
            <a:spAutoFit/>
          </a:bodyPr>
          <a:lstStyle/>
          <a:p>
            <a:pPr marL="0" marR="0" lvl="0" indent="0" algn="l" rtl="0">
              <a:lnSpc>
                <a:spcPct val="140015"/>
              </a:lnSpc>
              <a:spcBef>
                <a:spcPts val="0"/>
              </a:spcBef>
              <a:spcAft>
                <a:spcPts val="0"/>
              </a:spcAft>
              <a:buNone/>
            </a:pPr>
            <a:endParaRPr sz="900">
              <a:latin typeface="Georgia" panose="02040502050405020303" pitchFamily="18" charset="0"/>
            </a:endParaRPr>
          </a:p>
        </p:txBody>
      </p:sp>
      <p:pic>
        <p:nvPicPr>
          <p:cNvPr id="513" name="Google Shape;513;p51" descr="Basketball with solid fill"/>
          <p:cNvPicPr preferRelativeResize="0"/>
          <p:nvPr/>
        </p:nvPicPr>
        <p:blipFill rotWithShape="1">
          <a:blip r:embed="rId3">
            <a:alphaModFix amt="78000"/>
          </a:blip>
          <a:srcRect/>
          <a:stretch/>
        </p:blipFill>
        <p:spPr>
          <a:xfrm>
            <a:off x="11173035" y="5805184"/>
            <a:ext cx="914400" cy="914400"/>
          </a:xfrm>
          <a:prstGeom prst="rect">
            <a:avLst/>
          </a:prstGeom>
          <a:noFill/>
          <a:ln>
            <a:noFill/>
          </a:ln>
        </p:spPr>
      </p:pic>
      <p:sp>
        <p:nvSpPr>
          <p:cNvPr id="514" name="Google Shape;514;p51"/>
          <p:cNvSpPr txBox="1"/>
          <p:nvPr/>
        </p:nvSpPr>
        <p:spPr>
          <a:xfrm>
            <a:off x="3139025" y="3275825"/>
            <a:ext cx="8428800" cy="1400896"/>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100"/>
              </a:spcBef>
              <a:spcAft>
                <a:spcPts val="0"/>
              </a:spcAft>
              <a:buNone/>
            </a:pPr>
            <a:r>
              <a:rPr lang="en-US" sz="2100">
                <a:solidFill>
                  <a:schemeClr val="lt2"/>
                </a:solidFill>
                <a:latin typeface="Georgia" panose="02040502050405020303" pitchFamily="18" charset="0"/>
                <a:ea typeface="Montserrat"/>
                <a:cs typeface="Montserrat"/>
                <a:sym typeface="Montserrat"/>
              </a:rPr>
              <a:t>Homoscedasticity | Linearity | Normality of Residuals | Independence of Residuals | Multicollinearity | Outlier </a:t>
            </a:r>
            <a:endParaRPr sz="2100">
              <a:solidFill>
                <a:schemeClr val="lt2"/>
              </a:solidFill>
              <a:latin typeface="Georgia" panose="02040502050405020303" pitchFamily="18" charset="0"/>
              <a:ea typeface="Montserrat"/>
              <a:cs typeface="Montserrat"/>
              <a:sym typeface="Montserrat"/>
            </a:endParaRPr>
          </a:p>
          <a:p>
            <a:pPr marL="0" marR="0" lvl="0" indent="0" algn="l" rtl="0">
              <a:lnSpc>
                <a:spcPct val="140015"/>
              </a:lnSpc>
              <a:spcBef>
                <a:spcPts val="500"/>
              </a:spcBef>
              <a:spcAft>
                <a:spcPts val="0"/>
              </a:spcAft>
              <a:buNone/>
            </a:pPr>
            <a:endParaRPr sz="2100" b="1">
              <a:solidFill>
                <a:srgbClr val="FFFFFF"/>
              </a:solidFill>
              <a:latin typeface="Georgia" panose="02040502050405020303" pitchFamily="18" charset="0"/>
              <a:ea typeface="Montserrat"/>
              <a:cs typeface="Montserrat"/>
              <a:sym typeface="Montserrat"/>
            </a:endParaRPr>
          </a:p>
        </p:txBody>
      </p:sp>
      <p:sp>
        <p:nvSpPr>
          <p:cNvPr id="515" name="Google Shape;515;p51"/>
          <p:cNvSpPr txBox="1">
            <a:spLocks noGrp="1"/>
          </p:cNvSpPr>
          <p:nvPr>
            <p:ph type="sldNum" idx="12"/>
          </p:nvPr>
        </p:nvSpPr>
        <p:spPr>
          <a:xfrm>
            <a:off x="9448800" y="649290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latin typeface="Georgia" panose="02040502050405020303" pitchFamily="18" charset="0"/>
              </a:rPr>
              <a:t>7</a:t>
            </a:fld>
            <a:endParaRPr>
              <a:latin typeface="Georgia" panose="02040502050405020303"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F3F2"/>
        </a:solidFill>
        <a:effectLst/>
      </p:bgPr>
    </p:bg>
    <p:spTree>
      <p:nvGrpSpPr>
        <p:cNvPr id="1" name="Shape 519"/>
        <p:cNvGrpSpPr/>
        <p:nvPr/>
      </p:nvGrpSpPr>
      <p:grpSpPr>
        <a:xfrm>
          <a:off x="0" y="0"/>
          <a:ext cx="0" cy="0"/>
          <a:chOff x="0" y="0"/>
          <a:chExt cx="0" cy="0"/>
        </a:xfrm>
      </p:grpSpPr>
      <p:pic>
        <p:nvPicPr>
          <p:cNvPr id="520" name="Google Shape;520;p52" descr="Basketball with solid fill"/>
          <p:cNvPicPr preferRelativeResize="0"/>
          <p:nvPr/>
        </p:nvPicPr>
        <p:blipFill rotWithShape="1">
          <a:blip r:embed="rId3">
            <a:alphaModFix amt="78000"/>
          </a:blip>
          <a:srcRect/>
          <a:stretch/>
        </p:blipFill>
        <p:spPr>
          <a:xfrm>
            <a:off x="11173035" y="5805184"/>
            <a:ext cx="914400" cy="914400"/>
          </a:xfrm>
          <a:prstGeom prst="rect">
            <a:avLst/>
          </a:prstGeom>
          <a:noFill/>
          <a:ln>
            <a:noFill/>
          </a:ln>
        </p:spPr>
      </p:pic>
      <p:sp>
        <p:nvSpPr>
          <p:cNvPr id="521" name="Google Shape;521;p52"/>
          <p:cNvSpPr txBox="1"/>
          <p:nvPr/>
        </p:nvSpPr>
        <p:spPr>
          <a:xfrm>
            <a:off x="559225" y="791350"/>
            <a:ext cx="11740200" cy="710964"/>
          </a:xfrm>
          <a:prstGeom prst="rect">
            <a:avLst/>
          </a:prstGeom>
          <a:noFill/>
          <a:ln>
            <a:noFill/>
          </a:ln>
        </p:spPr>
        <p:txBody>
          <a:bodyPr spcFirstLastPara="1" wrap="square" lIns="0" tIns="0" rIns="0" bIns="0" anchor="t" anchorCtr="0">
            <a:spAutoFit/>
          </a:bodyPr>
          <a:lstStyle/>
          <a:p>
            <a:pPr marL="0" marR="0" lvl="0" indent="0" algn="l" rtl="0">
              <a:lnSpc>
                <a:spcPct val="139987"/>
              </a:lnSpc>
              <a:spcBef>
                <a:spcPts val="0"/>
              </a:spcBef>
              <a:spcAft>
                <a:spcPts val="0"/>
              </a:spcAft>
              <a:buNone/>
            </a:pPr>
            <a:r>
              <a:rPr lang="en-US" sz="3300">
                <a:latin typeface="Georgia" panose="02040502050405020303" pitchFamily="18" charset="0"/>
                <a:ea typeface="Ubuntu"/>
                <a:cs typeface="Ubuntu"/>
                <a:sym typeface="Ubuntu"/>
              </a:rPr>
              <a:t>Homoscedasticity of Residuals</a:t>
            </a:r>
            <a:endParaRPr sz="1200">
              <a:latin typeface="Georgia" panose="02040502050405020303" pitchFamily="18" charset="0"/>
            </a:endParaRPr>
          </a:p>
        </p:txBody>
      </p:sp>
      <p:sp>
        <p:nvSpPr>
          <p:cNvPr id="522" name="Google Shape;522;p52"/>
          <p:cNvSpPr txBox="1"/>
          <p:nvPr/>
        </p:nvSpPr>
        <p:spPr>
          <a:xfrm>
            <a:off x="7110825" y="1562750"/>
            <a:ext cx="4172100" cy="43827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1500" dirty="0">
                <a:solidFill>
                  <a:schemeClr val="dk1"/>
                </a:solidFill>
                <a:latin typeface="Georgia" panose="02040502050405020303" pitchFamily="18" charset="0"/>
                <a:ea typeface="Montserrat"/>
                <a:cs typeface="Montserrat"/>
                <a:sym typeface="Montserrat"/>
              </a:rPr>
              <a:t>Since the residuals show a </a:t>
            </a:r>
            <a:r>
              <a:rPr lang="en-US" sz="1500" b="1" dirty="0">
                <a:solidFill>
                  <a:schemeClr val="dk1"/>
                </a:solidFill>
                <a:latin typeface="Georgia" panose="02040502050405020303" pitchFamily="18" charset="0"/>
                <a:ea typeface="Montserrat"/>
                <a:cs typeface="Montserrat"/>
                <a:sym typeface="Montserrat"/>
              </a:rPr>
              <a:t>random</a:t>
            </a:r>
            <a:r>
              <a:rPr lang="en-US" sz="1500" dirty="0">
                <a:solidFill>
                  <a:schemeClr val="dk1"/>
                </a:solidFill>
                <a:latin typeface="Georgia" panose="02040502050405020303" pitchFamily="18" charset="0"/>
                <a:ea typeface="Montserrat"/>
                <a:cs typeface="Montserrat"/>
                <a:sym typeface="Montserrat"/>
              </a:rPr>
              <a:t> scatter with no obvious structure, it suggests that the variance of the residuals is constant across the range of fitted values, which supports the assumption of </a:t>
            </a:r>
            <a:r>
              <a:rPr lang="en-US" sz="1500" b="1" dirty="0">
                <a:solidFill>
                  <a:schemeClr val="dk1"/>
                </a:solidFill>
                <a:latin typeface="Georgia" panose="02040502050405020303" pitchFamily="18" charset="0"/>
                <a:ea typeface="Montserrat"/>
                <a:cs typeface="Montserrat"/>
                <a:sym typeface="Montserrat"/>
              </a:rPr>
              <a:t>homoscedasticity</a:t>
            </a:r>
            <a:r>
              <a:rPr lang="en-US" sz="1500" dirty="0">
                <a:solidFill>
                  <a:schemeClr val="dk1"/>
                </a:solidFill>
                <a:latin typeface="Georgia" panose="02040502050405020303" pitchFamily="18" charset="0"/>
                <a:ea typeface="Montserrat"/>
                <a:cs typeface="Montserrat"/>
                <a:sym typeface="Montserrat"/>
              </a:rPr>
              <a:t>.</a:t>
            </a:r>
            <a:endParaRPr sz="1500" dirty="0">
              <a:solidFill>
                <a:schemeClr val="dk1"/>
              </a:solidFill>
              <a:latin typeface="Georgia" panose="02040502050405020303" pitchFamily="18" charset="0"/>
              <a:ea typeface="Montserrat"/>
              <a:cs typeface="Montserrat"/>
              <a:sym typeface="Montserrat"/>
            </a:endParaRPr>
          </a:p>
          <a:p>
            <a:pPr marL="457200" lvl="0" indent="0" algn="l" rtl="0">
              <a:spcBef>
                <a:spcPts val="0"/>
              </a:spcBef>
              <a:spcAft>
                <a:spcPts val="0"/>
              </a:spcAft>
              <a:buNone/>
            </a:pPr>
            <a:endParaRPr sz="1500" dirty="0">
              <a:solidFill>
                <a:schemeClr val="dk1"/>
              </a:solidFill>
              <a:latin typeface="Georgia" panose="02040502050405020303" pitchFamily="18" charset="0"/>
              <a:ea typeface="Montserrat"/>
              <a:cs typeface="Montserrat"/>
              <a:sym typeface="Montserrat"/>
            </a:endParaRPr>
          </a:p>
          <a:p>
            <a:pPr marL="457200" lvl="0" indent="0" algn="l" rtl="0">
              <a:spcBef>
                <a:spcPts val="0"/>
              </a:spcBef>
              <a:spcAft>
                <a:spcPts val="0"/>
              </a:spcAft>
              <a:buNone/>
            </a:pPr>
            <a:endParaRPr sz="1500" dirty="0">
              <a:solidFill>
                <a:schemeClr val="dk1"/>
              </a:solidFill>
              <a:latin typeface="Georgia" panose="02040502050405020303" pitchFamily="18" charset="0"/>
              <a:ea typeface="Montserrat"/>
              <a:cs typeface="Montserrat"/>
              <a:sym typeface="Montserrat"/>
            </a:endParaRPr>
          </a:p>
          <a:p>
            <a:pPr marL="457200" lvl="0" indent="0" algn="l" rtl="0">
              <a:spcBef>
                <a:spcPts val="0"/>
              </a:spcBef>
              <a:spcAft>
                <a:spcPts val="0"/>
              </a:spcAft>
              <a:buNone/>
            </a:pPr>
            <a:r>
              <a:rPr lang="en-US" sz="1500" dirty="0">
                <a:solidFill>
                  <a:schemeClr val="dk1"/>
                </a:solidFill>
                <a:latin typeface="Georgia" panose="02040502050405020303" pitchFamily="18" charset="0"/>
                <a:ea typeface="Montserrat"/>
                <a:cs typeface="Montserrat"/>
                <a:sym typeface="Montserrat"/>
              </a:rPr>
              <a:t>The plot also gives insight into whether the relationship between the independent variables and the dependent variable is linear. Since the residuals are randomly scattered around 0, with no systematic pattern, it supports the assumption of </a:t>
            </a:r>
            <a:r>
              <a:rPr lang="en-US" sz="1500" b="1" dirty="0">
                <a:solidFill>
                  <a:schemeClr val="dk1"/>
                </a:solidFill>
                <a:latin typeface="Georgia" panose="02040502050405020303" pitchFamily="18" charset="0"/>
                <a:ea typeface="Montserrat"/>
                <a:cs typeface="Montserrat"/>
                <a:sym typeface="Montserrat"/>
              </a:rPr>
              <a:t>linearity</a:t>
            </a:r>
            <a:r>
              <a:rPr lang="en-US" sz="1500" dirty="0">
                <a:solidFill>
                  <a:schemeClr val="dk1"/>
                </a:solidFill>
                <a:latin typeface="Georgia" panose="02040502050405020303" pitchFamily="18" charset="0"/>
                <a:ea typeface="Montserrat"/>
                <a:cs typeface="Montserrat"/>
                <a:sym typeface="Montserrat"/>
              </a:rPr>
              <a:t>, as well.</a:t>
            </a:r>
            <a:endParaRPr sz="1500" dirty="0">
              <a:solidFill>
                <a:schemeClr val="dk1"/>
              </a:solidFill>
              <a:latin typeface="Georgia" panose="02040502050405020303" pitchFamily="18" charset="0"/>
              <a:ea typeface="Montserrat"/>
              <a:cs typeface="Montserrat"/>
              <a:sym typeface="Montserrat"/>
            </a:endParaRPr>
          </a:p>
        </p:txBody>
      </p:sp>
      <p:pic>
        <p:nvPicPr>
          <p:cNvPr id="523" name="Google Shape;523;p52"/>
          <p:cNvPicPr preferRelativeResize="0"/>
          <p:nvPr/>
        </p:nvPicPr>
        <p:blipFill>
          <a:blip r:embed="rId4">
            <a:alphaModFix/>
          </a:blip>
          <a:stretch>
            <a:fillRect/>
          </a:stretch>
        </p:blipFill>
        <p:spPr>
          <a:xfrm>
            <a:off x="839400" y="1379325"/>
            <a:ext cx="5444108" cy="5253951"/>
          </a:xfrm>
          <a:prstGeom prst="rect">
            <a:avLst/>
          </a:prstGeom>
          <a:noFill/>
          <a:ln>
            <a:noFill/>
          </a:ln>
        </p:spPr>
      </p:pic>
      <p:sp>
        <p:nvSpPr>
          <p:cNvPr id="524" name="Google Shape;524;p52"/>
          <p:cNvSpPr txBox="1">
            <a:spLocks noGrp="1"/>
          </p:cNvSpPr>
          <p:nvPr>
            <p:ph type="sldNum" idx="12"/>
          </p:nvPr>
        </p:nvSpPr>
        <p:spPr>
          <a:xfrm>
            <a:off x="9448800" y="649290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latin typeface="Georgia" panose="02040502050405020303" pitchFamily="18" charset="0"/>
              </a:rPr>
              <a:t>8</a:t>
            </a:fld>
            <a:endParaRPr>
              <a:latin typeface="Georgia" panose="02040502050405020303" pitchFamily="18" charset="0"/>
            </a:endParaRPr>
          </a:p>
        </p:txBody>
      </p:sp>
      <p:pic>
        <p:nvPicPr>
          <p:cNvPr id="525" name="Google Shape;525;p52"/>
          <p:cNvPicPr preferRelativeResize="0"/>
          <p:nvPr/>
        </p:nvPicPr>
        <p:blipFill>
          <a:blip r:embed="rId5">
            <a:alphaModFix/>
          </a:blip>
          <a:stretch>
            <a:fillRect/>
          </a:stretch>
        </p:blipFill>
        <p:spPr>
          <a:xfrm>
            <a:off x="0" y="0"/>
            <a:ext cx="12192000"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3F2"/>
        </a:solidFill>
        <a:effectLst/>
      </p:bgPr>
    </p:bg>
    <p:spTree>
      <p:nvGrpSpPr>
        <p:cNvPr id="1" name="Shape 529"/>
        <p:cNvGrpSpPr/>
        <p:nvPr/>
      </p:nvGrpSpPr>
      <p:grpSpPr>
        <a:xfrm>
          <a:off x="0" y="0"/>
          <a:ext cx="0" cy="0"/>
          <a:chOff x="0" y="0"/>
          <a:chExt cx="0" cy="0"/>
        </a:xfrm>
      </p:grpSpPr>
      <p:pic>
        <p:nvPicPr>
          <p:cNvPr id="530" name="Google Shape;530;p53" descr="Basketball with solid fill"/>
          <p:cNvPicPr preferRelativeResize="0"/>
          <p:nvPr/>
        </p:nvPicPr>
        <p:blipFill rotWithShape="1">
          <a:blip r:embed="rId3">
            <a:alphaModFix amt="78000"/>
          </a:blip>
          <a:srcRect/>
          <a:stretch/>
        </p:blipFill>
        <p:spPr>
          <a:xfrm>
            <a:off x="11173035" y="5805184"/>
            <a:ext cx="914400" cy="914400"/>
          </a:xfrm>
          <a:prstGeom prst="rect">
            <a:avLst/>
          </a:prstGeom>
          <a:noFill/>
          <a:ln>
            <a:noFill/>
          </a:ln>
        </p:spPr>
      </p:pic>
      <p:sp>
        <p:nvSpPr>
          <p:cNvPr id="531" name="Google Shape;531;p53"/>
          <p:cNvSpPr txBox="1"/>
          <p:nvPr/>
        </p:nvSpPr>
        <p:spPr>
          <a:xfrm>
            <a:off x="152400" y="285325"/>
            <a:ext cx="11740200" cy="710964"/>
          </a:xfrm>
          <a:prstGeom prst="rect">
            <a:avLst/>
          </a:prstGeom>
          <a:noFill/>
          <a:ln>
            <a:noFill/>
          </a:ln>
        </p:spPr>
        <p:txBody>
          <a:bodyPr spcFirstLastPara="1" wrap="square" lIns="0" tIns="0" rIns="0" bIns="0" anchor="t" anchorCtr="0">
            <a:spAutoFit/>
          </a:bodyPr>
          <a:lstStyle/>
          <a:p>
            <a:pPr marL="0" marR="0" lvl="0" indent="0" algn="l" rtl="0">
              <a:lnSpc>
                <a:spcPct val="139987"/>
              </a:lnSpc>
              <a:spcBef>
                <a:spcPts val="0"/>
              </a:spcBef>
              <a:spcAft>
                <a:spcPts val="0"/>
              </a:spcAft>
              <a:buNone/>
            </a:pPr>
            <a:r>
              <a:rPr lang="en-US" sz="3300">
                <a:latin typeface="Georgia" panose="02040502050405020303" pitchFamily="18" charset="0"/>
                <a:ea typeface="Ubuntu"/>
                <a:cs typeface="Ubuntu"/>
                <a:sym typeface="Ubuntu"/>
              </a:rPr>
              <a:t>Linearity</a:t>
            </a:r>
            <a:endParaRPr sz="1200">
              <a:latin typeface="Georgia" panose="02040502050405020303" pitchFamily="18" charset="0"/>
            </a:endParaRPr>
          </a:p>
        </p:txBody>
      </p:sp>
      <p:sp>
        <p:nvSpPr>
          <p:cNvPr id="532" name="Google Shape;532;p53"/>
          <p:cNvSpPr txBox="1"/>
          <p:nvPr/>
        </p:nvSpPr>
        <p:spPr>
          <a:xfrm>
            <a:off x="6909475" y="1005175"/>
            <a:ext cx="5282400" cy="3631733"/>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Montserrat"/>
              <a:buChar char="★"/>
            </a:pPr>
            <a:r>
              <a:rPr lang="en-US" dirty="0">
                <a:solidFill>
                  <a:schemeClr val="dk1"/>
                </a:solidFill>
                <a:latin typeface="Georgia" panose="02040502050405020303" pitchFamily="18" charset="0"/>
                <a:ea typeface="Montserrat"/>
                <a:cs typeface="Montserrat"/>
                <a:sym typeface="Montserrat"/>
              </a:rPr>
              <a:t>Since the residuals are randomly scattered around 0, with no systematic pattern, it supports the assumption of </a:t>
            </a:r>
            <a:r>
              <a:rPr lang="en-US" b="1" dirty="0">
                <a:solidFill>
                  <a:schemeClr val="dk1"/>
                </a:solidFill>
                <a:latin typeface="Georgia" panose="02040502050405020303" pitchFamily="18" charset="0"/>
                <a:ea typeface="Montserrat"/>
                <a:cs typeface="Montserrat"/>
                <a:sym typeface="Montserrat"/>
              </a:rPr>
              <a:t>linearity of each of the independent variables </a:t>
            </a:r>
            <a:r>
              <a:rPr lang="en-US" dirty="0">
                <a:solidFill>
                  <a:schemeClr val="dk1"/>
                </a:solidFill>
                <a:latin typeface="Georgia" panose="02040502050405020303" pitchFamily="18" charset="0"/>
                <a:ea typeface="Montserrat"/>
                <a:cs typeface="Montserrat"/>
                <a:sym typeface="Montserrat"/>
              </a:rPr>
              <a:t>with the response/dependent variable. The plot also gives insight into whether the relationship between </a:t>
            </a:r>
            <a:r>
              <a:rPr lang="en-US" b="1" dirty="0">
                <a:solidFill>
                  <a:schemeClr val="dk1"/>
                </a:solidFill>
                <a:latin typeface="Georgia" panose="02040502050405020303" pitchFamily="18" charset="0"/>
                <a:ea typeface="Montserrat"/>
                <a:cs typeface="Montserrat"/>
                <a:sym typeface="Montserrat"/>
              </a:rPr>
              <a:t>each independent variable</a:t>
            </a:r>
            <a:r>
              <a:rPr lang="en-US" dirty="0">
                <a:solidFill>
                  <a:schemeClr val="dk1"/>
                </a:solidFill>
                <a:latin typeface="Georgia" panose="02040502050405020303" pitchFamily="18" charset="0"/>
                <a:ea typeface="Montserrat"/>
                <a:cs typeface="Montserrat"/>
                <a:sym typeface="Montserrat"/>
              </a:rPr>
              <a:t> and the dependent variable is linear.</a:t>
            </a:r>
            <a:endParaRPr dirty="0">
              <a:solidFill>
                <a:schemeClr val="dk1"/>
              </a:solidFill>
              <a:latin typeface="Georgia" panose="02040502050405020303" pitchFamily="18" charset="0"/>
              <a:ea typeface="Montserrat"/>
              <a:cs typeface="Montserrat"/>
              <a:sym typeface="Montserrat"/>
            </a:endParaRPr>
          </a:p>
          <a:p>
            <a:pPr marL="457200" lvl="0" indent="-317500" algn="l" rtl="0">
              <a:spcBef>
                <a:spcPts val="0"/>
              </a:spcBef>
              <a:spcAft>
                <a:spcPts val="0"/>
              </a:spcAft>
              <a:buClr>
                <a:schemeClr val="dk1"/>
              </a:buClr>
              <a:buSzPts val="1400"/>
              <a:buFont typeface="Montserrat"/>
              <a:buChar char="★"/>
            </a:pPr>
            <a:r>
              <a:rPr lang="en-US" b="1" dirty="0">
                <a:solidFill>
                  <a:schemeClr val="dk1"/>
                </a:solidFill>
                <a:latin typeface="Georgia" panose="02040502050405020303" pitchFamily="18" charset="0"/>
                <a:ea typeface="Montserrat"/>
                <a:cs typeface="Montserrat"/>
                <a:sym typeface="Montserrat"/>
              </a:rPr>
              <a:t>Strong Predictors:</a:t>
            </a:r>
            <a:r>
              <a:rPr lang="en-US" dirty="0">
                <a:solidFill>
                  <a:schemeClr val="dk1"/>
                </a:solidFill>
                <a:latin typeface="Georgia" panose="02040502050405020303" pitchFamily="18" charset="0"/>
                <a:ea typeface="Montserrat"/>
                <a:cs typeface="Montserrat"/>
                <a:sym typeface="Montserrat"/>
              </a:rPr>
              <a:t> Adjusted net rating, true shooting percentage, and opponent effective field goal percentage </a:t>
            </a:r>
            <a:r>
              <a:rPr lang="en-US" b="1" dirty="0">
                <a:solidFill>
                  <a:schemeClr val="dk1"/>
                </a:solidFill>
                <a:latin typeface="Georgia" panose="02040502050405020303" pitchFamily="18" charset="0"/>
                <a:ea typeface="Montserrat"/>
                <a:cs typeface="Montserrat"/>
                <a:sym typeface="Montserrat"/>
              </a:rPr>
              <a:t>strongly correlate with game win probability</a:t>
            </a:r>
            <a:r>
              <a:rPr lang="en-US" dirty="0">
                <a:solidFill>
                  <a:schemeClr val="dk1"/>
                </a:solidFill>
                <a:latin typeface="Georgia" panose="02040502050405020303" pitchFamily="18" charset="0"/>
                <a:ea typeface="Montserrat"/>
                <a:cs typeface="Montserrat"/>
                <a:sym typeface="Montserrat"/>
              </a:rPr>
              <a:t> and </a:t>
            </a:r>
            <a:r>
              <a:rPr lang="en-US" b="1" dirty="0">
                <a:solidFill>
                  <a:schemeClr val="dk1"/>
                </a:solidFill>
                <a:latin typeface="Georgia" panose="02040502050405020303" pitchFamily="18" charset="0"/>
                <a:ea typeface="Montserrat"/>
                <a:cs typeface="Montserrat"/>
                <a:sym typeface="Montserrat"/>
              </a:rPr>
              <a:t>require no transformations</a:t>
            </a:r>
            <a:r>
              <a:rPr lang="en-US" dirty="0">
                <a:solidFill>
                  <a:schemeClr val="dk1"/>
                </a:solidFill>
                <a:latin typeface="Georgia" panose="02040502050405020303" pitchFamily="18" charset="0"/>
                <a:ea typeface="Montserrat"/>
                <a:cs typeface="Montserrat"/>
                <a:sym typeface="Montserrat"/>
              </a:rPr>
              <a:t>.</a:t>
            </a:r>
            <a:endParaRPr dirty="0">
              <a:solidFill>
                <a:schemeClr val="dk1"/>
              </a:solidFill>
              <a:latin typeface="Georgia" panose="02040502050405020303" pitchFamily="18" charset="0"/>
              <a:ea typeface="Montserrat"/>
              <a:cs typeface="Montserrat"/>
              <a:sym typeface="Montserrat"/>
            </a:endParaRPr>
          </a:p>
          <a:p>
            <a:pPr marL="457200" lvl="0" indent="-317500" algn="l" rtl="0">
              <a:spcBef>
                <a:spcPts val="0"/>
              </a:spcBef>
              <a:spcAft>
                <a:spcPts val="0"/>
              </a:spcAft>
              <a:buClr>
                <a:schemeClr val="dk1"/>
              </a:buClr>
              <a:buSzPts val="1400"/>
              <a:buFont typeface="Montserrat"/>
              <a:buChar char="★"/>
            </a:pPr>
            <a:r>
              <a:rPr lang="en-US" b="1" dirty="0">
                <a:solidFill>
                  <a:schemeClr val="dk1"/>
                </a:solidFill>
                <a:latin typeface="Georgia" panose="02040502050405020303" pitchFamily="18" charset="0"/>
                <a:ea typeface="Montserrat"/>
                <a:cs typeface="Montserrat"/>
                <a:sym typeface="Montserrat"/>
              </a:rPr>
              <a:t>Potential Non-linearity:</a:t>
            </a:r>
            <a:r>
              <a:rPr lang="en-US" dirty="0">
                <a:solidFill>
                  <a:schemeClr val="dk1"/>
                </a:solidFill>
                <a:latin typeface="Georgia" panose="02040502050405020303" pitchFamily="18" charset="0"/>
                <a:ea typeface="Montserrat"/>
                <a:cs typeface="Montserrat"/>
                <a:sym typeface="Montserrat"/>
              </a:rPr>
              <a:t> Variables like pace and offensive rebounding percentage </a:t>
            </a:r>
            <a:r>
              <a:rPr lang="en-US" b="1" dirty="0">
                <a:solidFill>
                  <a:schemeClr val="dk1"/>
                </a:solidFill>
                <a:latin typeface="Georgia" panose="02040502050405020303" pitchFamily="18" charset="0"/>
                <a:ea typeface="Montserrat"/>
                <a:cs typeface="Montserrat"/>
                <a:sym typeface="Montserrat"/>
              </a:rPr>
              <a:t>may benefit from transformations</a:t>
            </a:r>
            <a:r>
              <a:rPr lang="en-US" dirty="0">
                <a:solidFill>
                  <a:schemeClr val="dk1"/>
                </a:solidFill>
                <a:latin typeface="Georgia" panose="02040502050405020303" pitchFamily="18" charset="0"/>
                <a:ea typeface="Montserrat"/>
                <a:cs typeface="Montserrat"/>
                <a:sym typeface="Montserrat"/>
              </a:rPr>
              <a:t> (e.g., log or polynomial terms) to improve accuracy.</a:t>
            </a:r>
            <a:endParaRPr dirty="0">
              <a:solidFill>
                <a:schemeClr val="dk1"/>
              </a:solidFill>
              <a:latin typeface="Georgia" panose="02040502050405020303" pitchFamily="18" charset="0"/>
              <a:ea typeface="Montserrat"/>
              <a:cs typeface="Montserrat"/>
              <a:sym typeface="Montserrat"/>
            </a:endParaRPr>
          </a:p>
          <a:p>
            <a:pPr marL="0" lvl="0" indent="0" algn="l" rtl="0">
              <a:spcBef>
                <a:spcPts val="0"/>
              </a:spcBef>
              <a:spcAft>
                <a:spcPts val="0"/>
              </a:spcAft>
              <a:buNone/>
            </a:pPr>
            <a:endParaRPr dirty="0">
              <a:solidFill>
                <a:schemeClr val="dk1"/>
              </a:solidFill>
              <a:latin typeface="Georgia" panose="02040502050405020303" pitchFamily="18" charset="0"/>
              <a:ea typeface="Montserrat"/>
              <a:cs typeface="Montserrat"/>
              <a:sym typeface="Montserrat"/>
            </a:endParaRPr>
          </a:p>
        </p:txBody>
      </p:sp>
      <p:sp>
        <p:nvSpPr>
          <p:cNvPr id="533" name="Google Shape;533;p53"/>
          <p:cNvSpPr txBox="1">
            <a:spLocks noGrp="1"/>
          </p:cNvSpPr>
          <p:nvPr>
            <p:ph type="sldNum" idx="12"/>
          </p:nvPr>
        </p:nvSpPr>
        <p:spPr>
          <a:xfrm>
            <a:off x="9448800" y="649290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latin typeface="Georgia" panose="02040502050405020303" pitchFamily="18" charset="0"/>
              </a:rPr>
              <a:t>9</a:t>
            </a:fld>
            <a:endParaRPr>
              <a:latin typeface="Georgia" panose="02040502050405020303" pitchFamily="18" charset="0"/>
            </a:endParaRPr>
          </a:p>
        </p:txBody>
      </p:sp>
      <p:pic>
        <p:nvPicPr>
          <p:cNvPr id="534" name="Google Shape;534;p53"/>
          <p:cNvPicPr preferRelativeResize="0"/>
          <p:nvPr/>
        </p:nvPicPr>
        <p:blipFill>
          <a:blip r:embed="rId4">
            <a:alphaModFix/>
          </a:blip>
          <a:stretch>
            <a:fillRect/>
          </a:stretch>
        </p:blipFill>
        <p:spPr>
          <a:xfrm>
            <a:off x="152400" y="886100"/>
            <a:ext cx="6757075" cy="4703050"/>
          </a:xfrm>
          <a:prstGeom prst="rect">
            <a:avLst/>
          </a:prstGeom>
          <a:noFill/>
          <a:ln>
            <a:noFill/>
          </a:ln>
        </p:spPr>
      </p:pic>
      <p:sp>
        <p:nvSpPr>
          <p:cNvPr id="535" name="Google Shape;535;p53"/>
          <p:cNvSpPr txBox="1"/>
          <p:nvPr/>
        </p:nvSpPr>
        <p:spPr>
          <a:xfrm>
            <a:off x="152400" y="5589150"/>
            <a:ext cx="10179900" cy="84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a:solidFill>
                  <a:schemeClr val="dk1"/>
                </a:solidFill>
                <a:latin typeface="Georgia" panose="02040502050405020303" pitchFamily="18" charset="0"/>
                <a:ea typeface="Montserrat"/>
                <a:cs typeface="Montserrat"/>
                <a:sym typeface="Montserrat"/>
              </a:rPr>
              <a:t>By testing Interaction Terms, we can uncover hidden relationships that improve predictive power:</a:t>
            </a:r>
            <a:endParaRPr b="1">
              <a:solidFill>
                <a:schemeClr val="dk1"/>
              </a:solidFill>
              <a:latin typeface="Georgia" panose="02040502050405020303" pitchFamily="18" charset="0"/>
              <a:ea typeface="Montserrat"/>
              <a:cs typeface="Montserrat"/>
              <a:sym typeface="Montserrat"/>
            </a:endParaRPr>
          </a:p>
          <a:p>
            <a:pPr marL="457200" lvl="0" indent="-317500" algn="l" rtl="0">
              <a:lnSpc>
                <a:spcPct val="115000"/>
              </a:lnSpc>
              <a:spcBef>
                <a:spcPts val="1200"/>
              </a:spcBef>
              <a:spcAft>
                <a:spcPts val="0"/>
              </a:spcAft>
              <a:buClr>
                <a:schemeClr val="dk1"/>
              </a:buClr>
              <a:buSzPts val="1400"/>
              <a:buChar char="●"/>
            </a:pPr>
            <a:r>
              <a:rPr lang="en-US" b="1" dirty="0">
                <a:solidFill>
                  <a:schemeClr val="dk1"/>
                </a:solidFill>
                <a:latin typeface="Georgia" panose="02040502050405020303" pitchFamily="18" charset="0"/>
                <a:ea typeface="Montserrat"/>
                <a:cs typeface="Montserrat"/>
                <a:sym typeface="Montserrat"/>
              </a:rPr>
              <a:t>Pace × True Shooting %:</a:t>
            </a:r>
            <a:r>
              <a:rPr lang="en-US" dirty="0">
                <a:solidFill>
                  <a:schemeClr val="dk1"/>
                </a:solidFill>
                <a:latin typeface="Georgia" panose="02040502050405020303" pitchFamily="18" charset="0"/>
                <a:ea typeface="Montserrat"/>
                <a:cs typeface="Montserrat"/>
                <a:sym typeface="Montserrat"/>
              </a:rPr>
              <a:t> Reveals how shooting efficiency varies in high-tempo games.</a:t>
            </a:r>
            <a:endParaRPr dirty="0">
              <a:solidFill>
                <a:schemeClr val="dk1"/>
              </a:solidFill>
              <a:latin typeface="Georgia" panose="02040502050405020303" pitchFamily="18" charset="0"/>
              <a:ea typeface="Montserrat"/>
              <a:cs typeface="Montserrat"/>
              <a:sym typeface="Montserrat"/>
            </a:endParaRPr>
          </a:p>
          <a:p>
            <a:pPr marL="457200" lvl="0" indent="-317500" algn="l" rtl="0">
              <a:lnSpc>
                <a:spcPct val="115000"/>
              </a:lnSpc>
              <a:spcBef>
                <a:spcPts val="0"/>
              </a:spcBef>
              <a:spcAft>
                <a:spcPts val="0"/>
              </a:spcAft>
              <a:buClr>
                <a:schemeClr val="dk1"/>
              </a:buClr>
              <a:buSzPts val="1400"/>
              <a:buChar char="●"/>
            </a:pPr>
            <a:r>
              <a:rPr lang="en-US" b="1" dirty="0">
                <a:solidFill>
                  <a:schemeClr val="dk1"/>
                </a:solidFill>
                <a:latin typeface="Georgia" panose="02040502050405020303" pitchFamily="18" charset="0"/>
                <a:ea typeface="Montserrat"/>
                <a:cs typeface="Montserrat"/>
                <a:sym typeface="Montserrat"/>
              </a:rPr>
              <a:t>Opponent </a:t>
            </a:r>
            <a:r>
              <a:rPr lang="en-US" b="1" dirty="0" err="1">
                <a:solidFill>
                  <a:schemeClr val="dk1"/>
                </a:solidFill>
                <a:latin typeface="Georgia" panose="02040502050405020303" pitchFamily="18" charset="0"/>
                <a:ea typeface="Montserrat"/>
                <a:cs typeface="Montserrat"/>
                <a:sym typeface="Montserrat"/>
              </a:rPr>
              <a:t>eFG</a:t>
            </a:r>
            <a:r>
              <a:rPr lang="en-US" b="1" dirty="0">
                <a:solidFill>
                  <a:schemeClr val="dk1"/>
                </a:solidFill>
                <a:latin typeface="Georgia" panose="02040502050405020303" pitchFamily="18" charset="0"/>
                <a:ea typeface="Montserrat"/>
                <a:cs typeface="Montserrat"/>
                <a:sym typeface="Montserrat"/>
              </a:rPr>
              <a:t>% × Adjusted Net Rating:</a:t>
            </a:r>
            <a:r>
              <a:rPr lang="en-US" dirty="0">
                <a:solidFill>
                  <a:schemeClr val="dk1"/>
                </a:solidFill>
                <a:latin typeface="Georgia" panose="02040502050405020303" pitchFamily="18" charset="0"/>
                <a:ea typeface="Montserrat"/>
                <a:cs typeface="Montserrat"/>
                <a:sym typeface="Montserrat"/>
              </a:rPr>
              <a:t> Highlights defensive impact on opponent shooting.</a:t>
            </a:r>
            <a:endParaRPr dirty="0">
              <a:solidFill>
                <a:schemeClr val="dk1"/>
              </a:solidFill>
              <a:latin typeface="Georgia" panose="02040502050405020303" pitchFamily="18" charset="0"/>
              <a:ea typeface="Montserrat"/>
              <a:cs typeface="Montserrat"/>
              <a:sym typeface="Montserrat"/>
            </a:endParaRPr>
          </a:p>
          <a:p>
            <a:pPr marL="0" lvl="0" indent="0" algn="l" rtl="0">
              <a:spcBef>
                <a:spcPts val="1200"/>
              </a:spcBef>
              <a:spcAft>
                <a:spcPts val="0"/>
              </a:spcAft>
              <a:buNone/>
            </a:pPr>
            <a:endParaRPr sz="2800" dirty="0">
              <a:solidFill>
                <a:schemeClr val="dk1"/>
              </a:solidFill>
              <a:latin typeface="Georgia" panose="02040502050405020303"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1759</Words>
  <Application>Microsoft Office PowerPoint</Application>
  <PresentationFormat>Widescreen</PresentationFormat>
  <Paragraphs>207</Paragraphs>
  <Slides>18</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Montserrat</vt:lpstr>
      <vt:lpstr>Georgia</vt:lpstr>
      <vt:lpstr>Arial</vt:lpstr>
      <vt:lpstr>Calibri</vt:lpstr>
      <vt:lpstr>Ubuntu</vt:lpstr>
      <vt:lpstr>Play</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Sarthak Dhanke</cp:lastModifiedBy>
  <cp:revision>4</cp:revision>
  <dcterms:modified xsi:type="dcterms:W3CDTF">2024-12-23T18:42:25Z</dcterms:modified>
</cp:coreProperties>
</file>