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99" r:id="rId2"/>
    <p:sldId id="10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E552F-AD6F-4294-AC3A-8DB5C1A7DE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53C94-D49A-406C-8976-1E836047FBD1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MANAGER ROLE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775792E8-BBFA-458C-B901-9DBB0FA157B6}" type="parTrans" cxnId="{FC31E1D7-C3EB-4E56-BE8F-F8B4633AE5FC}">
      <dgm:prSet/>
      <dgm:spPr/>
      <dgm:t>
        <a:bodyPr/>
        <a:lstStyle/>
        <a:p>
          <a:endParaRPr lang="en-US"/>
        </a:p>
      </dgm:t>
    </dgm:pt>
    <dgm:pt modelId="{DF0064A3-8C91-455E-9F53-06831CF6FA75}" type="sibTrans" cxnId="{FC31E1D7-C3EB-4E56-BE8F-F8B4633AE5FC}">
      <dgm:prSet/>
      <dgm:spPr/>
      <dgm:t>
        <a:bodyPr/>
        <a:lstStyle/>
        <a:p>
          <a:endParaRPr lang="en-US"/>
        </a:p>
      </dgm:t>
    </dgm:pt>
    <dgm:pt modelId="{AD90D140-E1F4-41DC-810F-915707AC8429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INDIVIDUAL ROLE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76D6444E-F5CB-4A13-82DE-FF9C509E6E80}" type="parTrans" cxnId="{2A80BFF8-87DC-4262-986F-668274798E9A}">
      <dgm:prSet/>
      <dgm:spPr/>
      <dgm:t>
        <a:bodyPr/>
        <a:lstStyle/>
        <a:p>
          <a:endParaRPr lang="en-US"/>
        </a:p>
      </dgm:t>
    </dgm:pt>
    <dgm:pt modelId="{5E46A642-6174-4B77-8752-D3F80F890849}" type="sibTrans" cxnId="{2A80BFF8-87DC-4262-986F-668274798E9A}">
      <dgm:prSet/>
      <dgm:spPr/>
      <dgm:t>
        <a:bodyPr/>
        <a:lstStyle/>
        <a:p>
          <a:endParaRPr lang="en-US"/>
        </a:p>
      </dgm:t>
    </dgm:pt>
    <dgm:pt modelId="{961E078A-10BD-40A7-B53A-29EF129D8572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EQUAL OPPORTUNITY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3BAA03F2-4F4F-480D-B8BA-FDF8CAFA915B}" type="parTrans" cxnId="{0A5E5B4C-EFEF-4B37-A80C-A048417D7CE7}">
      <dgm:prSet/>
      <dgm:spPr/>
      <dgm:t>
        <a:bodyPr/>
        <a:lstStyle/>
        <a:p>
          <a:endParaRPr lang="en-US"/>
        </a:p>
      </dgm:t>
    </dgm:pt>
    <dgm:pt modelId="{6D33B4FF-3C50-41FF-ACBC-4C0B1127C3E4}" type="sibTrans" cxnId="{0A5E5B4C-EFEF-4B37-A80C-A048417D7CE7}">
      <dgm:prSet/>
      <dgm:spPr/>
      <dgm:t>
        <a:bodyPr/>
        <a:lstStyle/>
        <a:p>
          <a:endParaRPr lang="en-US"/>
        </a:p>
      </dgm:t>
    </dgm:pt>
    <dgm:pt modelId="{A405FDE5-4A52-4D2F-934E-45A08803FA9E}">
      <dgm:prSet phldrT="[Text]" custT="1"/>
      <dgm:spPr>
        <a:solidFill>
          <a:schemeClr val="bg2"/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HARASSMENT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gm:t>
    </dgm:pt>
    <dgm:pt modelId="{F3225826-BF0B-4CD7-AC24-A16E2A1D0521}" type="parTrans" cxnId="{2193149E-2C0A-4EDF-8011-81B5FF52CC96}">
      <dgm:prSet/>
      <dgm:spPr/>
      <dgm:t>
        <a:bodyPr/>
        <a:lstStyle/>
        <a:p>
          <a:endParaRPr lang="en-US"/>
        </a:p>
      </dgm:t>
    </dgm:pt>
    <dgm:pt modelId="{C8BC5A80-2693-49F3-A40D-FD71FC33764D}" type="sibTrans" cxnId="{2193149E-2C0A-4EDF-8011-81B5FF52CC96}">
      <dgm:prSet/>
      <dgm:spPr/>
      <dgm:t>
        <a:bodyPr/>
        <a:lstStyle/>
        <a:p>
          <a:endParaRPr lang="en-US"/>
        </a:p>
      </dgm:t>
    </dgm:pt>
    <dgm:pt modelId="{D70111B5-7407-441D-B23B-129C8BBE52C1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BRIBERY &amp; CORRUPTION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E2B0120D-21A4-4126-8557-0AEAAD429FD0}" type="parTrans" cxnId="{B39E41E3-F453-40BE-89BA-C140668321A4}">
      <dgm:prSet/>
      <dgm:spPr/>
      <dgm:t>
        <a:bodyPr/>
        <a:lstStyle/>
        <a:p>
          <a:endParaRPr lang="en-US"/>
        </a:p>
      </dgm:t>
    </dgm:pt>
    <dgm:pt modelId="{A84FD9DD-8330-47B3-8E73-908439B93FA4}" type="sibTrans" cxnId="{B39E41E3-F453-40BE-89BA-C140668321A4}">
      <dgm:prSet/>
      <dgm:spPr/>
      <dgm:t>
        <a:bodyPr/>
        <a:lstStyle/>
        <a:p>
          <a:endParaRPr lang="en-US"/>
        </a:p>
      </dgm:t>
    </dgm:pt>
    <dgm:pt modelId="{2B6796BF-86CD-4721-8190-D7F8048301B6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CONDUCT AT WORKPLACES</a:t>
          </a:r>
          <a:endParaRPr lang="en-US" sz="1000" kern="1200" dirty="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CB337642-75F1-42FC-BF87-583AC63BC703}" type="parTrans" cxnId="{A2DF8F58-BE16-4ABC-AF7C-62BCC1DF4EB7}">
      <dgm:prSet/>
      <dgm:spPr/>
      <dgm:t>
        <a:bodyPr/>
        <a:lstStyle/>
        <a:p>
          <a:endParaRPr lang="en-US"/>
        </a:p>
      </dgm:t>
    </dgm:pt>
    <dgm:pt modelId="{B7728A2D-41F7-4412-A375-474502610E83}" type="sibTrans" cxnId="{A2DF8F58-BE16-4ABC-AF7C-62BCC1DF4EB7}">
      <dgm:prSet/>
      <dgm:spPr/>
      <dgm:t>
        <a:bodyPr/>
        <a:lstStyle/>
        <a:p>
          <a:endParaRPr lang="en-US"/>
        </a:p>
      </dgm:t>
    </dgm:pt>
    <dgm:pt modelId="{369A815E-0489-411C-B319-C6549244D20F}">
      <dgm:prSet phldrT="[Text]" custT="1"/>
      <dgm:spPr>
        <a:solidFill>
          <a:schemeClr val="bg2"/>
        </a:solidFill>
      </dgm:spPr>
      <dgm:t>
        <a:bodyPr/>
        <a:lstStyle/>
        <a:p>
          <a:pPr marL="0" indent="-228600" algn="l" defTabSz="914330" rtl="0" eaLnBrk="1" latinLnBrk="0" hangingPunct="1">
            <a:lnSpc>
              <a:spcPct val="130000"/>
            </a:lnSpc>
            <a:spcBef>
              <a:spcPts val="1200"/>
            </a:spcBef>
            <a:buClr>
              <a:schemeClr val="accent1"/>
            </a:buClr>
            <a:buFont typeface="+mj-lt"/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 SOCIAL RESPONSIBILITY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FEABE3E6-40DA-46B5-866D-A6F4F584CB98}" type="parTrans" cxnId="{1A11A564-6A94-40F7-AE85-D55E87B0AFF0}">
      <dgm:prSet/>
      <dgm:spPr/>
      <dgm:t>
        <a:bodyPr/>
        <a:lstStyle/>
        <a:p>
          <a:endParaRPr lang="en-US"/>
        </a:p>
      </dgm:t>
    </dgm:pt>
    <dgm:pt modelId="{D795AD77-198C-4F08-80EC-B107A828C7F8}" type="sibTrans" cxnId="{1A11A564-6A94-40F7-AE85-D55E87B0AFF0}">
      <dgm:prSet/>
      <dgm:spPr/>
      <dgm:t>
        <a:bodyPr/>
        <a:lstStyle/>
        <a:p>
          <a:endParaRPr lang="en-US"/>
        </a:p>
      </dgm:t>
    </dgm:pt>
    <dgm:pt modelId="{59EA08D6-7CC6-45F8-84A2-D0C24171FD67}">
      <dgm:prSet phldrT="[Text]" custT="1"/>
      <dgm:spPr>
        <a:solidFill>
          <a:schemeClr val="bg2"/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SOCIAL RESPONSIBILITY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gm:t>
    </dgm:pt>
    <dgm:pt modelId="{877FB018-7904-4CA1-A9D3-57ED0E815B6B}" type="parTrans" cxnId="{5ED81227-DE84-4EB7-BD31-41131058056C}">
      <dgm:prSet/>
      <dgm:spPr/>
      <dgm:t>
        <a:bodyPr/>
        <a:lstStyle/>
        <a:p>
          <a:endParaRPr lang="en-US"/>
        </a:p>
      </dgm:t>
    </dgm:pt>
    <dgm:pt modelId="{D431D849-7C14-42CF-96B8-FE9D61842B86}" type="sibTrans" cxnId="{5ED81227-DE84-4EB7-BD31-41131058056C}">
      <dgm:prSet/>
      <dgm:spPr/>
      <dgm:t>
        <a:bodyPr/>
        <a:lstStyle/>
        <a:p>
          <a:endParaRPr lang="en-US"/>
        </a:p>
      </dgm:t>
    </dgm:pt>
    <dgm:pt modelId="{7863AF3B-CCF9-461B-8020-380D83DD968C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USE OF IT &amp; ELECTRONIC COMMUNICATIONS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ECA92872-DE63-4C6F-B3E2-AEB98DA05CC1}" type="parTrans" cxnId="{3944B7C6-E5A0-4590-AD9C-50D8982321F4}">
      <dgm:prSet/>
      <dgm:spPr/>
      <dgm:t>
        <a:bodyPr/>
        <a:lstStyle/>
        <a:p>
          <a:endParaRPr lang="en-US"/>
        </a:p>
      </dgm:t>
    </dgm:pt>
    <dgm:pt modelId="{3ED895E5-C312-434B-A75B-9F0CA0B4241F}" type="sibTrans" cxnId="{3944B7C6-E5A0-4590-AD9C-50D8982321F4}">
      <dgm:prSet/>
      <dgm:spPr/>
      <dgm:t>
        <a:bodyPr/>
        <a:lstStyle/>
        <a:p>
          <a:endParaRPr lang="en-US"/>
        </a:p>
      </dgm:t>
    </dgm:pt>
    <dgm:pt modelId="{8051AFF6-DDF5-44C9-AD0E-F685119F2B3E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INFORMATION MANAGEMENT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8E0AD06A-C0F6-4303-A8F6-A2CA3CCD63DA}" type="parTrans" cxnId="{9E595958-0D9D-4092-905C-00DDF84DE135}">
      <dgm:prSet/>
      <dgm:spPr/>
      <dgm:t>
        <a:bodyPr/>
        <a:lstStyle/>
        <a:p>
          <a:endParaRPr lang="en-US"/>
        </a:p>
      </dgm:t>
    </dgm:pt>
    <dgm:pt modelId="{42712520-C0FF-4EA7-88B1-FD21F3C4F7CE}" type="sibTrans" cxnId="{9E595958-0D9D-4092-905C-00DDF84DE135}">
      <dgm:prSet/>
      <dgm:spPr/>
      <dgm:t>
        <a:bodyPr/>
        <a:lstStyle/>
        <a:p>
          <a:endParaRPr lang="en-US"/>
        </a:p>
      </dgm:t>
    </dgm:pt>
    <dgm:pt modelId="{C8F71A40-212C-4DE6-A1F5-D54026A70BCB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PERSONAL DATA PRIVACY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692B8F05-A794-4CE5-9DF6-687E9FBDEC46}" type="parTrans" cxnId="{840FEDC1-8B4A-4566-915E-65905A47A7AC}">
      <dgm:prSet/>
      <dgm:spPr/>
      <dgm:t>
        <a:bodyPr/>
        <a:lstStyle/>
        <a:p>
          <a:endParaRPr lang="en-US"/>
        </a:p>
      </dgm:t>
    </dgm:pt>
    <dgm:pt modelId="{FF7A4EFB-5337-4356-A6B4-D810525BDBE9}" type="sibTrans" cxnId="{840FEDC1-8B4A-4566-915E-65905A47A7AC}">
      <dgm:prSet/>
      <dgm:spPr/>
      <dgm:t>
        <a:bodyPr/>
        <a:lstStyle/>
        <a:p>
          <a:endParaRPr lang="en-US"/>
        </a:p>
      </dgm:t>
    </dgm:pt>
    <dgm:pt modelId="{BF48A701-03DE-4C0D-A849-65018908B561}">
      <dgm:prSet phldrT="[Text]" custT="1"/>
      <dgm:spPr>
        <a:solidFill>
          <a:schemeClr val="bg2"/>
        </a:solidFill>
      </dgm:spPr>
      <dgm:t>
        <a:bodyPr/>
        <a:lstStyle/>
        <a:p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PROTECTION OF ASSETS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5AD56908-6F06-4539-BC59-A4048A741847}" type="parTrans" cxnId="{AB3D5249-381A-42AE-8B80-804EF753ABD9}">
      <dgm:prSet/>
      <dgm:spPr/>
      <dgm:t>
        <a:bodyPr/>
        <a:lstStyle/>
        <a:p>
          <a:endParaRPr lang="en-US"/>
        </a:p>
      </dgm:t>
    </dgm:pt>
    <dgm:pt modelId="{C561B800-5419-4EE1-B875-172365AFCFC3}" type="sibTrans" cxnId="{AB3D5249-381A-42AE-8B80-804EF753ABD9}">
      <dgm:prSet/>
      <dgm:spPr/>
      <dgm:t>
        <a:bodyPr/>
        <a:lstStyle/>
        <a:p>
          <a:endParaRPr lang="en-US"/>
        </a:p>
      </dgm:t>
    </dgm:pt>
    <dgm:pt modelId="{3519F707-0EBE-4597-B0C8-24A5AD24F097}">
      <dgm:prSet phldrT="[Text]" custT="1"/>
      <dgm:spPr>
        <a:solidFill>
          <a:schemeClr val="bg2"/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DISCLOSURES AND BUSINESS COMMUNICATIONS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gm:t>
    </dgm:pt>
    <dgm:pt modelId="{EDC05E7F-4DEE-423D-A29E-AD4704D9BDF0}" type="parTrans" cxnId="{3E325A38-C3DE-414A-B9DB-427085131658}">
      <dgm:prSet/>
      <dgm:spPr/>
      <dgm:t>
        <a:bodyPr/>
        <a:lstStyle/>
        <a:p>
          <a:endParaRPr lang="en-US"/>
        </a:p>
      </dgm:t>
    </dgm:pt>
    <dgm:pt modelId="{ECD90E6E-6B74-4498-B965-297B2BA890D6}" type="sibTrans" cxnId="{3E325A38-C3DE-414A-B9DB-427085131658}">
      <dgm:prSet/>
      <dgm:spPr/>
      <dgm:t>
        <a:bodyPr/>
        <a:lstStyle/>
        <a:p>
          <a:endParaRPr lang="en-US"/>
        </a:p>
      </dgm:t>
    </dgm:pt>
    <dgm:pt modelId="{D73B33AD-87E4-4288-985F-74A1592E5E25}">
      <dgm:prSet phldrT="[Text]" custT="1"/>
      <dgm:spPr>
        <a:solidFill>
          <a:schemeClr val="bg2"/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VISUAL BRANDING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gm:t>
    </dgm:pt>
    <dgm:pt modelId="{A55C9CC9-C274-4681-B781-177BE3BD4475}" type="parTrans" cxnId="{A6F23F29-2DA9-4AA3-8861-11365B0EEB79}">
      <dgm:prSet/>
      <dgm:spPr/>
      <dgm:t>
        <a:bodyPr/>
        <a:lstStyle/>
        <a:p>
          <a:endParaRPr lang="en-US"/>
        </a:p>
      </dgm:t>
    </dgm:pt>
    <dgm:pt modelId="{F79EF307-6F67-44F8-95F9-D9685A7C86CC}" type="sibTrans" cxnId="{A6F23F29-2DA9-4AA3-8861-11365B0EEB79}">
      <dgm:prSet/>
      <dgm:spPr/>
      <dgm:t>
        <a:bodyPr/>
        <a:lstStyle/>
        <a:p>
          <a:endParaRPr lang="en-US"/>
        </a:p>
      </dgm:t>
    </dgm:pt>
    <dgm:pt modelId="{CA8B9F59-4819-4166-9823-FAA02F8B1ADE}" type="pres">
      <dgm:prSet presAssocID="{507E552F-AD6F-4294-AC3A-8DB5C1A7DEDB}" presName="diagram" presStyleCnt="0">
        <dgm:presLayoutVars>
          <dgm:dir/>
          <dgm:resizeHandles val="exact"/>
        </dgm:presLayoutVars>
      </dgm:prSet>
      <dgm:spPr/>
    </dgm:pt>
    <dgm:pt modelId="{9EA42A2E-D745-425E-999C-045C79906C0A}" type="pres">
      <dgm:prSet presAssocID="{1F653C94-D49A-406C-8976-1E836047FBD1}" presName="node" presStyleLbl="node1" presStyleIdx="0" presStyleCnt="14">
        <dgm:presLayoutVars>
          <dgm:bulletEnabled val="1"/>
        </dgm:presLayoutVars>
      </dgm:prSet>
      <dgm:spPr/>
    </dgm:pt>
    <dgm:pt modelId="{F732B32C-6AD8-4B69-B6BC-6EE54D0F47C7}" type="pres">
      <dgm:prSet presAssocID="{DF0064A3-8C91-455E-9F53-06831CF6FA75}" presName="sibTrans" presStyleCnt="0"/>
      <dgm:spPr/>
    </dgm:pt>
    <dgm:pt modelId="{101D250C-E64B-45D9-9E09-099D4AA3415B}" type="pres">
      <dgm:prSet presAssocID="{AD90D140-E1F4-41DC-810F-915707AC8429}" presName="node" presStyleLbl="node1" presStyleIdx="1" presStyleCnt="14">
        <dgm:presLayoutVars>
          <dgm:bulletEnabled val="1"/>
        </dgm:presLayoutVars>
      </dgm:prSet>
      <dgm:spPr/>
    </dgm:pt>
    <dgm:pt modelId="{0C8B19DF-6F9C-469C-A697-482E623C652C}" type="pres">
      <dgm:prSet presAssocID="{5E46A642-6174-4B77-8752-D3F80F890849}" presName="sibTrans" presStyleCnt="0"/>
      <dgm:spPr/>
    </dgm:pt>
    <dgm:pt modelId="{36CE15C2-70D1-41DF-9E3E-DFD4B2078A28}" type="pres">
      <dgm:prSet presAssocID="{961E078A-10BD-40A7-B53A-29EF129D8572}" presName="node" presStyleLbl="node1" presStyleIdx="2" presStyleCnt="14">
        <dgm:presLayoutVars>
          <dgm:bulletEnabled val="1"/>
        </dgm:presLayoutVars>
      </dgm:prSet>
      <dgm:spPr/>
    </dgm:pt>
    <dgm:pt modelId="{7D86A011-E0E9-498C-9713-E831C2F6CE4C}" type="pres">
      <dgm:prSet presAssocID="{6D33B4FF-3C50-41FF-ACBC-4C0B1127C3E4}" presName="sibTrans" presStyleCnt="0"/>
      <dgm:spPr/>
    </dgm:pt>
    <dgm:pt modelId="{93CC878C-00E1-433B-BF9F-E4BD7FF8C291}" type="pres">
      <dgm:prSet presAssocID="{A405FDE5-4A52-4D2F-934E-45A08803FA9E}" presName="node" presStyleLbl="node1" presStyleIdx="3" presStyleCnt="14" custLinFactNeighborX="-516" custLinFactNeighborY="-1689">
        <dgm:presLayoutVars>
          <dgm:bulletEnabled val="1"/>
        </dgm:presLayoutVars>
      </dgm:prSet>
      <dgm:spPr/>
    </dgm:pt>
    <dgm:pt modelId="{933217F6-B8BD-4872-A793-A823CC1D1F6B}" type="pres">
      <dgm:prSet presAssocID="{C8BC5A80-2693-49F3-A40D-FD71FC33764D}" presName="sibTrans" presStyleCnt="0"/>
      <dgm:spPr/>
    </dgm:pt>
    <dgm:pt modelId="{0B209D9C-B20D-444E-B548-8F195A42EE7B}" type="pres">
      <dgm:prSet presAssocID="{D70111B5-7407-441D-B23B-129C8BBE52C1}" presName="node" presStyleLbl="node1" presStyleIdx="4" presStyleCnt="14">
        <dgm:presLayoutVars>
          <dgm:bulletEnabled val="1"/>
        </dgm:presLayoutVars>
      </dgm:prSet>
      <dgm:spPr/>
    </dgm:pt>
    <dgm:pt modelId="{9C3BEE45-3358-4304-BD87-D92498285C12}" type="pres">
      <dgm:prSet presAssocID="{A84FD9DD-8330-47B3-8E73-908439B93FA4}" presName="sibTrans" presStyleCnt="0"/>
      <dgm:spPr/>
    </dgm:pt>
    <dgm:pt modelId="{1666262F-4A59-4F89-B2FA-A257C191D9CE}" type="pres">
      <dgm:prSet presAssocID="{2B6796BF-86CD-4721-8190-D7F8048301B6}" presName="node" presStyleLbl="node1" presStyleIdx="5" presStyleCnt="14">
        <dgm:presLayoutVars>
          <dgm:bulletEnabled val="1"/>
        </dgm:presLayoutVars>
      </dgm:prSet>
      <dgm:spPr/>
    </dgm:pt>
    <dgm:pt modelId="{0B585EF1-60B1-4BC4-B830-FA1C804C38F1}" type="pres">
      <dgm:prSet presAssocID="{B7728A2D-41F7-4412-A375-474502610E83}" presName="sibTrans" presStyleCnt="0"/>
      <dgm:spPr/>
    </dgm:pt>
    <dgm:pt modelId="{2069D1F2-FA14-45B6-A74E-29F44FAB4994}" type="pres">
      <dgm:prSet presAssocID="{369A815E-0489-411C-B319-C6549244D20F}" presName="node" presStyleLbl="node1" presStyleIdx="6" presStyleCnt="14">
        <dgm:presLayoutVars>
          <dgm:bulletEnabled val="1"/>
        </dgm:presLayoutVars>
      </dgm:prSet>
      <dgm:spPr/>
    </dgm:pt>
    <dgm:pt modelId="{6D89D59B-9C0C-4EDB-B977-425BAFD1EB25}" type="pres">
      <dgm:prSet presAssocID="{D795AD77-198C-4F08-80EC-B107A828C7F8}" presName="sibTrans" presStyleCnt="0"/>
      <dgm:spPr/>
    </dgm:pt>
    <dgm:pt modelId="{47925ABC-75E5-4AA6-8798-F9A3DEC7F0FB}" type="pres">
      <dgm:prSet presAssocID="{59EA08D6-7CC6-45F8-84A2-D0C24171FD67}" presName="node" presStyleLbl="node1" presStyleIdx="7" presStyleCnt="14">
        <dgm:presLayoutVars>
          <dgm:bulletEnabled val="1"/>
        </dgm:presLayoutVars>
      </dgm:prSet>
      <dgm:spPr/>
    </dgm:pt>
    <dgm:pt modelId="{1FA7789E-CAB1-4ECE-A4C4-9A2EF9E028F4}" type="pres">
      <dgm:prSet presAssocID="{D431D849-7C14-42CF-96B8-FE9D61842B86}" presName="sibTrans" presStyleCnt="0"/>
      <dgm:spPr/>
    </dgm:pt>
    <dgm:pt modelId="{910EDE25-D862-40F9-B5F8-781063259417}" type="pres">
      <dgm:prSet presAssocID="{7863AF3B-CCF9-461B-8020-380D83DD968C}" presName="node" presStyleLbl="node1" presStyleIdx="8" presStyleCnt="14">
        <dgm:presLayoutVars>
          <dgm:bulletEnabled val="1"/>
        </dgm:presLayoutVars>
      </dgm:prSet>
      <dgm:spPr/>
    </dgm:pt>
    <dgm:pt modelId="{A1C89E1D-7B6B-4A8B-BE23-F9B3BE1CFF8D}" type="pres">
      <dgm:prSet presAssocID="{3ED895E5-C312-434B-A75B-9F0CA0B4241F}" presName="sibTrans" presStyleCnt="0"/>
      <dgm:spPr/>
    </dgm:pt>
    <dgm:pt modelId="{8061F475-5572-40A3-9E00-DEC2C30F3A04}" type="pres">
      <dgm:prSet presAssocID="{8051AFF6-DDF5-44C9-AD0E-F685119F2B3E}" presName="node" presStyleLbl="node1" presStyleIdx="9" presStyleCnt="14">
        <dgm:presLayoutVars>
          <dgm:bulletEnabled val="1"/>
        </dgm:presLayoutVars>
      </dgm:prSet>
      <dgm:spPr/>
    </dgm:pt>
    <dgm:pt modelId="{096D554B-EE9D-4059-B7DB-93114C7BE64C}" type="pres">
      <dgm:prSet presAssocID="{42712520-C0FF-4EA7-88B1-FD21F3C4F7CE}" presName="sibTrans" presStyleCnt="0"/>
      <dgm:spPr/>
    </dgm:pt>
    <dgm:pt modelId="{3D86901C-0A33-4E1F-8B38-9C999B64E0F3}" type="pres">
      <dgm:prSet presAssocID="{C8F71A40-212C-4DE6-A1F5-D54026A70BCB}" presName="node" presStyleLbl="node1" presStyleIdx="10" presStyleCnt="14">
        <dgm:presLayoutVars>
          <dgm:bulletEnabled val="1"/>
        </dgm:presLayoutVars>
      </dgm:prSet>
      <dgm:spPr/>
    </dgm:pt>
    <dgm:pt modelId="{E3D92E30-F60F-4DC5-868C-818ABF105DCF}" type="pres">
      <dgm:prSet presAssocID="{FF7A4EFB-5337-4356-A6B4-D810525BDBE9}" presName="sibTrans" presStyleCnt="0"/>
      <dgm:spPr/>
    </dgm:pt>
    <dgm:pt modelId="{D18C2B86-CE63-4040-86EC-964399390E78}" type="pres">
      <dgm:prSet presAssocID="{BF48A701-03DE-4C0D-A849-65018908B561}" presName="node" presStyleLbl="node1" presStyleIdx="11" presStyleCnt="14">
        <dgm:presLayoutVars>
          <dgm:bulletEnabled val="1"/>
        </dgm:presLayoutVars>
      </dgm:prSet>
      <dgm:spPr/>
    </dgm:pt>
    <dgm:pt modelId="{32991C8B-BCC5-4507-9F61-008596B42017}" type="pres">
      <dgm:prSet presAssocID="{C561B800-5419-4EE1-B875-172365AFCFC3}" presName="sibTrans" presStyleCnt="0"/>
      <dgm:spPr/>
    </dgm:pt>
    <dgm:pt modelId="{E4F6F9A3-3E23-45F7-A56C-96421B3E8B88}" type="pres">
      <dgm:prSet presAssocID="{3519F707-0EBE-4597-B0C8-24A5AD24F097}" presName="node" presStyleLbl="node1" presStyleIdx="12" presStyleCnt="14">
        <dgm:presLayoutVars>
          <dgm:bulletEnabled val="1"/>
        </dgm:presLayoutVars>
      </dgm:prSet>
      <dgm:spPr/>
    </dgm:pt>
    <dgm:pt modelId="{51E9A88A-08DD-465A-953F-779B110F60F6}" type="pres">
      <dgm:prSet presAssocID="{ECD90E6E-6B74-4498-B965-297B2BA890D6}" presName="sibTrans" presStyleCnt="0"/>
      <dgm:spPr/>
    </dgm:pt>
    <dgm:pt modelId="{264AC041-0661-4B9B-9FC9-EC4FD8FDF455}" type="pres">
      <dgm:prSet presAssocID="{D73B33AD-87E4-4288-985F-74A1592E5E2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93393804-45A6-448F-A1F3-60B39143029D}" type="presOf" srcId="{D70111B5-7407-441D-B23B-129C8BBE52C1}" destId="{0B209D9C-B20D-444E-B548-8F195A42EE7B}" srcOrd="0" destOrd="0" presId="urn:microsoft.com/office/officeart/2005/8/layout/default"/>
    <dgm:cxn modelId="{0B10B906-8FCD-4656-AE01-BAFE95FA5C84}" type="presOf" srcId="{507E552F-AD6F-4294-AC3A-8DB5C1A7DEDB}" destId="{CA8B9F59-4819-4166-9823-FAA02F8B1ADE}" srcOrd="0" destOrd="0" presId="urn:microsoft.com/office/officeart/2005/8/layout/default"/>
    <dgm:cxn modelId="{404E4417-2381-4CA7-8B9E-6754E53B0E2C}" type="presOf" srcId="{3519F707-0EBE-4597-B0C8-24A5AD24F097}" destId="{E4F6F9A3-3E23-45F7-A56C-96421B3E8B88}" srcOrd="0" destOrd="0" presId="urn:microsoft.com/office/officeart/2005/8/layout/default"/>
    <dgm:cxn modelId="{2C63891C-BB4F-4EEC-9B02-101D11CDD8B3}" type="presOf" srcId="{A405FDE5-4A52-4D2F-934E-45A08803FA9E}" destId="{93CC878C-00E1-433B-BF9F-E4BD7FF8C291}" srcOrd="0" destOrd="0" presId="urn:microsoft.com/office/officeart/2005/8/layout/default"/>
    <dgm:cxn modelId="{17B45623-2BBA-4B32-8B41-C81A3ECB4B72}" type="presOf" srcId="{961E078A-10BD-40A7-B53A-29EF129D8572}" destId="{36CE15C2-70D1-41DF-9E3E-DFD4B2078A28}" srcOrd="0" destOrd="0" presId="urn:microsoft.com/office/officeart/2005/8/layout/default"/>
    <dgm:cxn modelId="{5ED81227-DE84-4EB7-BD31-41131058056C}" srcId="{507E552F-AD6F-4294-AC3A-8DB5C1A7DEDB}" destId="{59EA08D6-7CC6-45F8-84A2-D0C24171FD67}" srcOrd="7" destOrd="0" parTransId="{877FB018-7904-4CA1-A9D3-57ED0E815B6B}" sibTransId="{D431D849-7C14-42CF-96B8-FE9D61842B86}"/>
    <dgm:cxn modelId="{A6F23F29-2DA9-4AA3-8861-11365B0EEB79}" srcId="{507E552F-AD6F-4294-AC3A-8DB5C1A7DEDB}" destId="{D73B33AD-87E4-4288-985F-74A1592E5E25}" srcOrd="13" destOrd="0" parTransId="{A55C9CC9-C274-4681-B781-177BE3BD4475}" sibTransId="{F79EF307-6F67-44F8-95F9-D9685A7C86CC}"/>
    <dgm:cxn modelId="{15CF4E2C-37C5-4A03-8D7C-77DF00184D70}" type="presOf" srcId="{59EA08D6-7CC6-45F8-84A2-D0C24171FD67}" destId="{47925ABC-75E5-4AA6-8798-F9A3DEC7F0FB}" srcOrd="0" destOrd="0" presId="urn:microsoft.com/office/officeart/2005/8/layout/default"/>
    <dgm:cxn modelId="{F8CA3A30-D962-41B8-836F-53F1C753D431}" type="presOf" srcId="{D73B33AD-87E4-4288-985F-74A1592E5E25}" destId="{264AC041-0661-4B9B-9FC9-EC4FD8FDF455}" srcOrd="0" destOrd="0" presId="urn:microsoft.com/office/officeart/2005/8/layout/default"/>
    <dgm:cxn modelId="{3E325A38-C3DE-414A-B9DB-427085131658}" srcId="{507E552F-AD6F-4294-AC3A-8DB5C1A7DEDB}" destId="{3519F707-0EBE-4597-B0C8-24A5AD24F097}" srcOrd="12" destOrd="0" parTransId="{EDC05E7F-4DEE-423D-A29E-AD4704D9BDF0}" sibTransId="{ECD90E6E-6B74-4498-B965-297B2BA890D6}"/>
    <dgm:cxn modelId="{1A11A564-6A94-40F7-AE85-D55E87B0AFF0}" srcId="{507E552F-AD6F-4294-AC3A-8DB5C1A7DEDB}" destId="{369A815E-0489-411C-B319-C6549244D20F}" srcOrd="6" destOrd="0" parTransId="{FEABE3E6-40DA-46B5-866D-A6F4F584CB98}" sibTransId="{D795AD77-198C-4F08-80EC-B107A828C7F8}"/>
    <dgm:cxn modelId="{AB3D5249-381A-42AE-8B80-804EF753ABD9}" srcId="{507E552F-AD6F-4294-AC3A-8DB5C1A7DEDB}" destId="{BF48A701-03DE-4C0D-A849-65018908B561}" srcOrd="11" destOrd="0" parTransId="{5AD56908-6F06-4539-BC59-A4048A741847}" sibTransId="{C561B800-5419-4EE1-B875-172365AFCFC3}"/>
    <dgm:cxn modelId="{188F5D4B-817F-46FD-9394-8BCD84BC41E1}" type="presOf" srcId="{7863AF3B-CCF9-461B-8020-380D83DD968C}" destId="{910EDE25-D862-40F9-B5F8-781063259417}" srcOrd="0" destOrd="0" presId="urn:microsoft.com/office/officeart/2005/8/layout/default"/>
    <dgm:cxn modelId="{0A5E5B4C-EFEF-4B37-A80C-A048417D7CE7}" srcId="{507E552F-AD6F-4294-AC3A-8DB5C1A7DEDB}" destId="{961E078A-10BD-40A7-B53A-29EF129D8572}" srcOrd="2" destOrd="0" parTransId="{3BAA03F2-4F4F-480D-B8BA-FDF8CAFA915B}" sibTransId="{6D33B4FF-3C50-41FF-ACBC-4C0B1127C3E4}"/>
    <dgm:cxn modelId="{48BB496C-09DC-40A6-9E2B-29CD769E4C57}" type="presOf" srcId="{8051AFF6-DDF5-44C9-AD0E-F685119F2B3E}" destId="{8061F475-5572-40A3-9E00-DEC2C30F3A04}" srcOrd="0" destOrd="0" presId="urn:microsoft.com/office/officeart/2005/8/layout/default"/>
    <dgm:cxn modelId="{9E595958-0D9D-4092-905C-00DDF84DE135}" srcId="{507E552F-AD6F-4294-AC3A-8DB5C1A7DEDB}" destId="{8051AFF6-DDF5-44C9-AD0E-F685119F2B3E}" srcOrd="9" destOrd="0" parTransId="{8E0AD06A-C0F6-4303-A8F6-A2CA3CCD63DA}" sibTransId="{42712520-C0FF-4EA7-88B1-FD21F3C4F7CE}"/>
    <dgm:cxn modelId="{A2DF8F58-BE16-4ABC-AF7C-62BCC1DF4EB7}" srcId="{507E552F-AD6F-4294-AC3A-8DB5C1A7DEDB}" destId="{2B6796BF-86CD-4721-8190-D7F8048301B6}" srcOrd="5" destOrd="0" parTransId="{CB337642-75F1-42FC-BF87-583AC63BC703}" sibTransId="{B7728A2D-41F7-4412-A375-474502610E83}"/>
    <dgm:cxn modelId="{B6905B5A-6CC6-4EDB-8C23-3D5D636E9FC6}" type="presOf" srcId="{369A815E-0489-411C-B319-C6549244D20F}" destId="{2069D1F2-FA14-45B6-A74E-29F44FAB4994}" srcOrd="0" destOrd="0" presId="urn:microsoft.com/office/officeart/2005/8/layout/default"/>
    <dgm:cxn modelId="{85B9435A-9096-41EB-8DDB-046F01F57C1A}" type="presOf" srcId="{2B6796BF-86CD-4721-8190-D7F8048301B6}" destId="{1666262F-4A59-4F89-B2FA-A257C191D9CE}" srcOrd="0" destOrd="0" presId="urn:microsoft.com/office/officeart/2005/8/layout/default"/>
    <dgm:cxn modelId="{5B9F9093-1767-48CD-8D09-B353AEB57FB0}" type="presOf" srcId="{BF48A701-03DE-4C0D-A849-65018908B561}" destId="{D18C2B86-CE63-4040-86EC-964399390E78}" srcOrd="0" destOrd="0" presId="urn:microsoft.com/office/officeart/2005/8/layout/default"/>
    <dgm:cxn modelId="{2193149E-2C0A-4EDF-8011-81B5FF52CC96}" srcId="{507E552F-AD6F-4294-AC3A-8DB5C1A7DEDB}" destId="{A405FDE5-4A52-4D2F-934E-45A08803FA9E}" srcOrd="3" destOrd="0" parTransId="{F3225826-BF0B-4CD7-AC24-A16E2A1D0521}" sibTransId="{C8BC5A80-2693-49F3-A40D-FD71FC33764D}"/>
    <dgm:cxn modelId="{C3D29AA0-0E9F-41D8-81E9-CC5772C49C5C}" type="presOf" srcId="{AD90D140-E1F4-41DC-810F-915707AC8429}" destId="{101D250C-E64B-45D9-9E09-099D4AA3415B}" srcOrd="0" destOrd="0" presId="urn:microsoft.com/office/officeart/2005/8/layout/default"/>
    <dgm:cxn modelId="{3007ADB3-3AD9-4060-B5D4-68301825E3DF}" type="presOf" srcId="{C8F71A40-212C-4DE6-A1F5-D54026A70BCB}" destId="{3D86901C-0A33-4E1F-8B38-9C999B64E0F3}" srcOrd="0" destOrd="0" presId="urn:microsoft.com/office/officeart/2005/8/layout/default"/>
    <dgm:cxn modelId="{840FEDC1-8B4A-4566-915E-65905A47A7AC}" srcId="{507E552F-AD6F-4294-AC3A-8DB5C1A7DEDB}" destId="{C8F71A40-212C-4DE6-A1F5-D54026A70BCB}" srcOrd="10" destOrd="0" parTransId="{692B8F05-A794-4CE5-9DF6-687E9FBDEC46}" sibTransId="{FF7A4EFB-5337-4356-A6B4-D810525BDBE9}"/>
    <dgm:cxn modelId="{3944B7C6-E5A0-4590-AD9C-50D8982321F4}" srcId="{507E552F-AD6F-4294-AC3A-8DB5C1A7DEDB}" destId="{7863AF3B-CCF9-461B-8020-380D83DD968C}" srcOrd="8" destOrd="0" parTransId="{ECA92872-DE63-4C6F-B3E2-AEB98DA05CC1}" sibTransId="{3ED895E5-C312-434B-A75B-9F0CA0B4241F}"/>
    <dgm:cxn modelId="{FC31E1D7-C3EB-4E56-BE8F-F8B4633AE5FC}" srcId="{507E552F-AD6F-4294-AC3A-8DB5C1A7DEDB}" destId="{1F653C94-D49A-406C-8976-1E836047FBD1}" srcOrd="0" destOrd="0" parTransId="{775792E8-BBFA-458C-B901-9DBB0FA157B6}" sibTransId="{DF0064A3-8C91-455E-9F53-06831CF6FA75}"/>
    <dgm:cxn modelId="{86980ADE-E884-486A-9BDD-047956EB8ABE}" type="presOf" srcId="{1F653C94-D49A-406C-8976-1E836047FBD1}" destId="{9EA42A2E-D745-425E-999C-045C79906C0A}" srcOrd="0" destOrd="0" presId="urn:microsoft.com/office/officeart/2005/8/layout/default"/>
    <dgm:cxn modelId="{B39E41E3-F453-40BE-89BA-C140668321A4}" srcId="{507E552F-AD6F-4294-AC3A-8DB5C1A7DEDB}" destId="{D70111B5-7407-441D-B23B-129C8BBE52C1}" srcOrd="4" destOrd="0" parTransId="{E2B0120D-21A4-4126-8557-0AEAAD429FD0}" sibTransId="{A84FD9DD-8330-47B3-8E73-908439B93FA4}"/>
    <dgm:cxn modelId="{2A80BFF8-87DC-4262-986F-668274798E9A}" srcId="{507E552F-AD6F-4294-AC3A-8DB5C1A7DEDB}" destId="{AD90D140-E1F4-41DC-810F-915707AC8429}" srcOrd="1" destOrd="0" parTransId="{76D6444E-F5CB-4A13-82DE-FF9C509E6E80}" sibTransId="{5E46A642-6174-4B77-8752-D3F80F890849}"/>
    <dgm:cxn modelId="{D24D5105-06E4-4EA0-8F07-1C623D8FE0FE}" type="presParOf" srcId="{CA8B9F59-4819-4166-9823-FAA02F8B1ADE}" destId="{9EA42A2E-D745-425E-999C-045C79906C0A}" srcOrd="0" destOrd="0" presId="urn:microsoft.com/office/officeart/2005/8/layout/default"/>
    <dgm:cxn modelId="{40EEC9E9-DA6F-49BE-9ABA-AB91823521E5}" type="presParOf" srcId="{CA8B9F59-4819-4166-9823-FAA02F8B1ADE}" destId="{F732B32C-6AD8-4B69-B6BC-6EE54D0F47C7}" srcOrd="1" destOrd="0" presId="urn:microsoft.com/office/officeart/2005/8/layout/default"/>
    <dgm:cxn modelId="{6304EA81-4037-48AB-BFFB-CD3916229471}" type="presParOf" srcId="{CA8B9F59-4819-4166-9823-FAA02F8B1ADE}" destId="{101D250C-E64B-45D9-9E09-099D4AA3415B}" srcOrd="2" destOrd="0" presId="urn:microsoft.com/office/officeart/2005/8/layout/default"/>
    <dgm:cxn modelId="{A240BD11-0289-40EA-8FBF-A606DB2B189C}" type="presParOf" srcId="{CA8B9F59-4819-4166-9823-FAA02F8B1ADE}" destId="{0C8B19DF-6F9C-469C-A697-482E623C652C}" srcOrd="3" destOrd="0" presId="urn:microsoft.com/office/officeart/2005/8/layout/default"/>
    <dgm:cxn modelId="{D396DE0C-6948-4ED8-8953-2FF2B7BC5775}" type="presParOf" srcId="{CA8B9F59-4819-4166-9823-FAA02F8B1ADE}" destId="{36CE15C2-70D1-41DF-9E3E-DFD4B2078A28}" srcOrd="4" destOrd="0" presId="urn:microsoft.com/office/officeart/2005/8/layout/default"/>
    <dgm:cxn modelId="{58C6DFC0-7D5C-403F-B746-2D3ACCE6BCFC}" type="presParOf" srcId="{CA8B9F59-4819-4166-9823-FAA02F8B1ADE}" destId="{7D86A011-E0E9-498C-9713-E831C2F6CE4C}" srcOrd="5" destOrd="0" presId="urn:microsoft.com/office/officeart/2005/8/layout/default"/>
    <dgm:cxn modelId="{F0C64DAA-F3C9-4C31-B80C-7F795B3F03D6}" type="presParOf" srcId="{CA8B9F59-4819-4166-9823-FAA02F8B1ADE}" destId="{93CC878C-00E1-433B-BF9F-E4BD7FF8C291}" srcOrd="6" destOrd="0" presId="urn:microsoft.com/office/officeart/2005/8/layout/default"/>
    <dgm:cxn modelId="{3775BBC2-E50A-471C-B7E5-2DE50F5EEBE8}" type="presParOf" srcId="{CA8B9F59-4819-4166-9823-FAA02F8B1ADE}" destId="{933217F6-B8BD-4872-A793-A823CC1D1F6B}" srcOrd="7" destOrd="0" presId="urn:microsoft.com/office/officeart/2005/8/layout/default"/>
    <dgm:cxn modelId="{C11EC563-4269-4D88-9B6E-55D6C68AFCAC}" type="presParOf" srcId="{CA8B9F59-4819-4166-9823-FAA02F8B1ADE}" destId="{0B209D9C-B20D-444E-B548-8F195A42EE7B}" srcOrd="8" destOrd="0" presId="urn:microsoft.com/office/officeart/2005/8/layout/default"/>
    <dgm:cxn modelId="{2D282174-D050-45C5-AF61-B3C0779140E4}" type="presParOf" srcId="{CA8B9F59-4819-4166-9823-FAA02F8B1ADE}" destId="{9C3BEE45-3358-4304-BD87-D92498285C12}" srcOrd="9" destOrd="0" presId="urn:microsoft.com/office/officeart/2005/8/layout/default"/>
    <dgm:cxn modelId="{A1DDFB5A-E43E-420F-B290-58F154AAFCD1}" type="presParOf" srcId="{CA8B9F59-4819-4166-9823-FAA02F8B1ADE}" destId="{1666262F-4A59-4F89-B2FA-A257C191D9CE}" srcOrd="10" destOrd="0" presId="urn:microsoft.com/office/officeart/2005/8/layout/default"/>
    <dgm:cxn modelId="{6E826E03-8B81-41A2-A002-BF51655C1892}" type="presParOf" srcId="{CA8B9F59-4819-4166-9823-FAA02F8B1ADE}" destId="{0B585EF1-60B1-4BC4-B830-FA1C804C38F1}" srcOrd="11" destOrd="0" presId="urn:microsoft.com/office/officeart/2005/8/layout/default"/>
    <dgm:cxn modelId="{DF99BA1C-166C-4029-9622-1B3D6B5ABA4F}" type="presParOf" srcId="{CA8B9F59-4819-4166-9823-FAA02F8B1ADE}" destId="{2069D1F2-FA14-45B6-A74E-29F44FAB4994}" srcOrd="12" destOrd="0" presId="urn:microsoft.com/office/officeart/2005/8/layout/default"/>
    <dgm:cxn modelId="{FE2A09F0-A8A6-423B-8093-467C54866F00}" type="presParOf" srcId="{CA8B9F59-4819-4166-9823-FAA02F8B1ADE}" destId="{6D89D59B-9C0C-4EDB-B977-425BAFD1EB25}" srcOrd="13" destOrd="0" presId="urn:microsoft.com/office/officeart/2005/8/layout/default"/>
    <dgm:cxn modelId="{710860CE-E1DE-40F5-A9CD-F9AFE395838A}" type="presParOf" srcId="{CA8B9F59-4819-4166-9823-FAA02F8B1ADE}" destId="{47925ABC-75E5-4AA6-8798-F9A3DEC7F0FB}" srcOrd="14" destOrd="0" presId="urn:microsoft.com/office/officeart/2005/8/layout/default"/>
    <dgm:cxn modelId="{C325D7EB-12E7-4EEB-81C4-10C749BCDE76}" type="presParOf" srcId="{CA8B9F59-4819-4166-9823-FAA02F8B1ADE}" destId="{1FA7789E-CAB1-4ECE-A4C4-9A2EF9E028F4}" srcOrd="15" destOrd="0" presId="urn:microsoft.com/office/officeart/2005/8/layout/default"/>
    <dgm:cxn modelId="{DE58DC81-B3A1-4BCB-AABF-5850433CF19D}" type="presParOf" srcId="{CA8B9F59-4819-4166-9823-FAA02F8B1ADE}" destId="{910EDE25-D862-40F9-B5F8-781063259417}" srcOrd="16" destOrd="0" presId="urn:microsoft.com/office/officeart/2005/8/layout/default"/>
    <dgm:cxn modelId="{8FCCE118-0664-4227-95A0-080E4877BDE3}" type="presParOf" srcId="{CA8B9F59-4819-4166-9823-FAA02F8B1ADE}" destId="{A1C89E1D-7B6B-4A8B-BE23-F9B3BE1CFF8D}" srcOrd="17" destOrd="0" presId="urn:microsoft.com/office/officeart/2005/8/layout/default"/>
    <dgm:cxn modelId="{5264419E-9CAA-406E-A682-BEF2AC2FC610}" type="presParOf" srcId="{CA8B9F59-4819-4166-9823-FAA02F8B1ADE}" destId="{8061F475-5572-40A3-9E00-DEC2C30F3A04}" srcOrd="18" destOrd="0" presId="urn:microsoft.com/office/officeart/2005/8/layout/default"/>
    <dgm:cxn modelId="{1C8AA31E-3AA7-4A57-BD23-D8F050ACC94A}" type="presParOf" srcId="{CA8B9F59-4819-4166-9823-FAA02F8B1ADE}" destId="{096D554B-EE9D-4059-B7DB-93114C7BE64C}" srcOrd="19" destOrd="0" presId="urn:microsoft.com/office/officeart/2005/8/layout/default"/>
    <dgm:cxn modelId="{03860F0B-FD90-4107-B493-633F8D9E0E11}" type="presParOf" srcId="{CA8B9F59-4819-4166-9823-FAA02F8B1ADE}" destId="{3D86901C-0A33-4E1F-8B38-9C999B64E0F3}" srcOrd="20" destOrd="0" presId="urn:microsoft.com/office/officeart/2005/8/layout/default"/>
    <dgm:cxn modelId="{351D8747-5B0F-4930-8F5A-0FF9DEC7C2FC}" type="presParOf" srcId="{CA8B9F59-4819-4166-9823-FAA02F8B1ADE}" destId="{E3D92E30-F60F-4DC5-868C-818ABF105DCF}" srcOrd="21" destOrd="0" presId="urn:microsoft.com/office/officeart/2005/8/layout/default"/>
    <dgm:cxn modelId="{FE9295EE-19E1-47CB-97D4-ABBD5B894FB7}" type="presParOf" srcId="{CA8B9F59-4819-4166-9823-FAA02F8B1ADE}" destId="{D18C2B86-CE63-4040-86EC-964399390E78}" srcOrd="22" destOrd="0" presId="urn:microsoft.com/office/officeart/2005/8/layout/default"/>
    <dgm:cxn modelId="{9AC75121-9A64-4803-933D-AB47A52A2A46}" type="presParOf" srcId="{CA8B9F59-4819-4166-9823-FAA02F8B1ADE}" destId="{32991C8B-BCC5-4507-9F61-008596B42017}" srcOrd="23" destOrd="0" presId="urn:microsoft.com/office/officeart/2005/8/layout/default"/>
    <dgm:cxn modelId="{D4316B5C-36BB-40B1-A428-CD85A0BF2779}" type="presParOf" srcId="{CA8B9F59-4819-4166-9823-FAA02F8B1ADE}" destId="{E4F6F9A3-3E23-45F7-A56C-96421B3E8B88}" srcOrd="24" destOrd="0" presId="urn:microsoft.com/office/officeart/2005/8/layout/default"/>
    <dgm:cxn modelId="{3BB1CF06-75F4-46A7-92ED-01314EAB16D4}" type="presParOf" srcId="{CA8B9F59-4819-4166-9823-FAA02F8B1ADE}" destId="{51E9A88A-08DD-465A-953F-779B110F60F6}" srcOrd="25" destOrd="0" presId="urn:microsoft.com/office/officeart/2005/8/layout/default"/>
    <dgm:cxn modelId="{E91A192E-558D-481C-A63A-C9278E06E4E7}" type="presParOf" srcId="{CA8B9F59-4819-4166-9823-FAA02F8B1ADE}" destId="{264AC041-0661-4B9B-9FC9-EC4FD8FDF455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42A2E-D745-425E-999C-045C79906C0A}">
      <dsp:nvSpPr>
        <dsp:cNvPr id="0" name=""/>
        <dsp:cNvSpPr/>
      </dsp:nvSpPr>
      <dsp:spPr>
        <a:xfrm>
          <a:off x="2125" y="99350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MANAGER ROLE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125" y="99350"/>
        <a:ext cx="1686533" cy="1011919"/>
      </dsp:txXfrm>
    </dsp:sp>
    <dsp:sp modelId="{101D250C-E64B-45D9-9E09-099D4AA3415B}">
      <dsp:nvSpPr>
        <dsp:cNvPr id="0" name=""/>
        <dsp:cNvSpPr/>
      </dsp:nvSpPr>
      <dsp:spPr>
        <a:xfrm>
          <a:off x="1857312" y="99350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INDIVIDUAL ROLE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1857312" y="99350"/>
        <a:ext cx="1686533" cy="1011919"/>
      </dsp:txXfrm>
    </dsp:sp>
    <dsp:sp modelId="{36CE15C2-70D1-41DF-9E3E-DFD4B2078A28}">
      <dsp:nvSpPr>
        <dsp:cNvPr id="0" name=""/>
        <dsp:cNvSpPr/>
      </dsp:nvSpPr>
      <dsp:spPr>
        <a:xfrm>
          <a:off x="3712498" y="99350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EQUAL OPPORTUNITY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3712498" y="99350"/>
        <a:ext cx="1686533" cy="1011919"/>
      </dsp:txXfrm>
    </dsp:sp>
    <dsp:sp modelId="{93CC878C-00E1-433B-BF9F-E4BD7FF8C291}">
      <dsp:nvSpPr>
        <dsp:cNvPr id="0" name=""/>
        <dsp:cNvSpPr/>
      </dsp:nvSpPr>
      <dsp:spPr>
        <a:xfrm>
          <a:off x="5558982" y="82259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HARASSMENT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sp:txBody>
      <dsp:txXfrm>
        <a:off x="5558982" y="82259"/>
        <a:ext cx="1686533" cy="1011919"/>
      </dsp:txXfrm>
    </dsp:sp>
    <dsp:sp modelId="{0B209D9C-B20D-444E-B548-8F195A42EE7B}">
      <dsp:nvSpPr>
        <dsp:cNvPr id="0" name=""/>
        <dsp:cNvSpPr/>
      </dsp:nvSpPr>
      <dsp:spPr>
        <a:xfrm>
          <a:off x="2125" y="1279923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BRIBERY &amp; CORRUPTION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125" y="1279923"/>
        <a:ext cx="1686533" cy="1011919"/>
      </dsp:txXfrm>
    </dsp:sp>
    <dsp:sp modelId="{1666262F-4A59-4F89-B2FA-A257C191D9CE}">
      <dsp:nvSpPr>
        <dsp:cNvPr id="0" name=""/>
        <dsp:cNvSpPr/>
      </dsp:nvSpPr>
      <dsp:spPr>
        <a:xfrm>
          <a:off x="1857312" y="1279923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CONDUCT AT WORKPLACES</a:t>
          </a:r>
          <a:endParaRPr lang="en-US" sz="1000" kern="1200" dirty="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1857312" y="1279923"/>
        <a:ext cx="1686533" cy="1011919"/>
      </dsp:txXfrm>
    </dsp:sp>
    <dsp:sp modelId="{2069D1F2-FA14-45B6-A74E-29F44FAB4994}">
      <dsp:nvSpPr>
        <dsp:cNvPr id="0" name=""/>
        <dsp:cNvSpPr/>
      </dsp:nvSpPr>
      <dsp:spPr>
        <a:xfrm>
          <a:off x="3712498" y="1279923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-228600" algn="l" defTabSz="914330" rtl="0" eaLnBrk="1" latinLnBrk="0" hangingPunct="1">
            <a:lnSpc>
              <a:spcPct val="13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+mj-lt"/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 SOCIAL RESPONSIBILITY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3712498" y="1279923"/>
        <a:ext cx="1686533" cy="1011919"/>
      </dsp:txXfrm>
    </dsp:sp>
    <dsp:sp modelId="{47925ABC-75E5-4AA6-8798-F9A3DEC7F0FB}">
      <dsp:nvSpPr>
        <dsp:cNvPr id="0" name=""/>
        <dsp:cNvSpPr/>
      </dsp:nvSpPr>
      <dsp:spPr>
        <a:xfrm>
          <a:off x="5567685" y="1279923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SOCIAL RESPONSIBILITY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sp:txBody>
      <dsp:txXfrm>
        <a:off x="5567685" y="1279923"/>
        <a:ext cx="1686533" cy="1011919"/>
      </dsp:txXfrm>
    </dsp:sp>
    <dsp:sp modelId="{910EDE25-D862-40F9-B5F8-781063259417}">
      <dsp:nvSpPr>
        <dsp:cNvPr id="0" name=""/>
        <dsp:cNvSpPr/>
      </dsp:nvSpPr>
      <dsp:spPr>
        <a:xfrm>
          <a:off x="2125" y="2460497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USE OF IT &amp; ELECTRONIC COMMUNICATIONS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125" y="2460497"/>
        <a:ext cx="1686533" cy="1011919"/>
      </dsp:txXfrm>
    </dsp:sp>
    <dsp:sp modelId="{8061F475-5572-40A3-9E00-DEC2C30F3A04}">
      <dsp:nvSpPr>
        <dsp:cNvPr id="0" name=""/>
        <dsp:cNvSpPr/>
      </dsp:nvSpPr>
      <dsp:spPr>
        <a:xfrm>
          <a:off x="1857312" y="2460497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INFORMATION MANAGEMENT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1857312" y="2460497"/>
        <a:ext cx="1686533" cy="1011919"/>
      </dsp:txXfrm>
    </dsp:sp>
    <dsp:sp modelId="{3D86901C-0A33-4E1F-8B38-9C999B64E0F3}">
      <dsp:nvSpPr>
        <dsp:cNvPr id="0" name=""/>
        <dsp:cNvSpPr/>
      </dsp:nvSpPr>
      <dsp:spPr>
        <a:xfrm>
          <a:off x="3712498" y="2460497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PERSONAL DATA PRIVACY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3712498" y="2460497"/>
        <a:ext cx="1686533" cy="1011919"/>
      </dsp:txXfrm>
    </dsp:sp>
    <dsp:sp modelId="{D18C2B86-CE63-4040-86EC-964399390E78}">
      <dsp:nvSpPr>
        <dsp:cNvPr id="0" name=""/>
        <dsp:cNvSpPr/>
      </dsp:nvSpPr>
      <dsp:spPr>
        <a:xfrm>
          <a:off x="5567685" y="2460497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rPr>
            <a:t>PROTECTION OF ASSETS</a:t>
          </a:r>
          <a:endParaRPr lang="en-US" sz="1000" kern="1200">
            <a:solidFill>
              <a:schemeClr val="tx1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567685" y="2460497"/>
        <a:ext cx="1686533" cy="1011919"/>
      </dsp:txXfrm>
    </dsp:sp>
    <dsp:sp modelId="{E4F6F9A3-3E23-45F7-A56C-96421B3E8B88}">
      <dsp:nvSpPr>
        <dsp:cNvPr id="0" name=""/>
        <dsp:cNvSpPr/>
      </dsp:nvSpPr>
      <dsp:spPr>
        <a:xfrm>
          <a:off x="1857312" y="3641070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DISCLOSURES AND BUSINESS COMMUNICATIONS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sp:txBody>
      <dsp:txXfrm>
        <a:off x="1857312" y="3641070"/>
        <a:ext cx="1686533" cy="1011919"/>
      </dsp:txXfrm>
    </dsp:sp>
    <dsp:sp modelId="{264AC041-0661-4B9B-9FC9-EC4FD8FDF455}">
      <dsp:nvSpPr>
        <dsp:cNvPr id="0" name=""/>
        <dsp:cNvSpPr/>
      </dsp:nvSpPr>
      <dsp:spPr>
        <a:xfrm>
          <a:off x="3712498" y="3641070"/>
          <a:ext cx="1686533" cy="1011919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solidFill>
                <a:srgbClr val="222222">
                  <a:alpha val="70000"/>
                </a:srgbClr>
              </a:solidFill>
              <a:latin typeface="Open Sans"/>
              <a:ea typeface="+mn-ea"/>
              <a:cs typeface="+mn-cs"/>
            </a:rPr>
            <a:t>VISUAL BRANDING</a:t>
          </a:r>
          <a:endParaRPr lang="en-US" sz="1000" kern="1200">
            <a:solidFill>
              <a:srgbClr val="222222">
                <a:alpha val="70000"/>
              </a:srgbClr>
            </a:solidFill>
            <a:latin typeface="Open Sans"/>
            <a:ea typeface="+mn-ea"/>
            <a:cs typeface="+mn-cs"/>
          </a:endParaRPr>
        </a:p>
      </dsp:txBody>
      <dsp:txXfrm>
        <a:off x="3712498" y="3641070"/>
        <a:ext cx="1686533" cy="101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94BB3-15FD-4EC3-941F-396DFB0877A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CF910-4486-4ABC-9718-6A3A8BAD2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1F436-A2F0-44B7-BE0F-3AEC70751C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9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0A7E-7469-7A2C-4448-F719FB10F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FD60F-B60D-D7FA-1B32-5CC184C4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DDD3-B677-6BF0-DB72-4A6D824C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C87A-3881-EFB8-696B-311D31F3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035C-09C7-5D80-DC75-4F37B141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3A33-23F3-6E3C-CD4B-E4CEEEA0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4924-5C57-FE4F-DD39-E454FAB5A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2FBC-DC51-F98A-9F0E-BF01CB19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4574-37F1-C653-BC05-E8466E34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C9EA-7593-01B1-66F6-1169651A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EBEF2-F616-6F56-AE19-3910A0F63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6FC5A-AF88-81A7-86BF-382ACC49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F139-B6A5-B010-3A67-CCBF3716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ECDA-2152-B69B-9DBF-F5164DE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8213-447B-6539-BC24-27EFA8D3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5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D22E-2714-F9E9-10D6-623A9447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6CC4-9F14-0E0E-256D-D2CA0C55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1B8D-5798-3B2C-623B-C8B9D646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A79E-EAF3-E109-83E8-42A43795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6E80-FAFD-E9B1-B97D-8E3D5F6D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6CEB-C372-4F36-D9CE-60D1F272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21BA-380A-B334-9CF7-594E8C7C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F11D-11C1-5533-0FF8-0D63BD03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E917-043B-B848-4C5A-F655103E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D063-15B4-81AE-282E-C49C59D2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C2C0-AE76-4565-7462-65222BA4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08B4-669F-EEB7-91E8-D080B1526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3C651-5EFC-D358-02AE-FFC74805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6629-66C4-415E-E955-36801229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E30C9-2576-0824-0674-B1F49159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D8EA-27F3-F167-E145-14CBDC6A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1C2E-9AA8-586D-F0CC-D0B056BD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3EF5-C8CE-9F75-AD2E-50FB840C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0C5A-87FB-42BA-C676-DEE1B49A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4E4AA-6182-1CF4-BF21-0158A1884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0ED47-0122-04A6-E9DC-2F093E0B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83881-3383-B669-4A64-70B50C74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53157-96D9-9622-D3C9-05B41839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B3875-55C6-292F-E42B-849DC478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6140-EB28-0A64-ADA8-46B596EF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07CD7-5690-B663-1E96-C5AAA97D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6C45E-2992-F722-3ED0-C38C4E48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5005-C921-EF3F-78FA-A6BFCD5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D4C6-B050-33E2-9877-E58B2986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23E4E-8ECB-8440-E973-8B4BC4C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BA35-BF1F-F78B-AB7B-4BDD1947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4413-06F5-611B-5EE6-1473CB9C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25F2-76C0-D43C-C204-C4A899CA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F7F5B-ECF9-4E20-E25B-E50AC821B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16F64-B1BC-9DC6-D732-28E40AAC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658A5-19E9-8A29-C5EE-B942729A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F0E6-1246-90BF-FE82-E0371809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FEB-3A50-0829-6756-69EE9F7D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45A05-8A8E-0AF8-F128-6D0E30320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BFC1E-7927-8D4A-EDEE-098A1E5A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E737-8BDC-6C77-F68B-42EEFD13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288D-6228-39FD-56BF-EADBFE2C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CE356-352F-F1B5-96AB-7E86FF9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50B59-24E1-49A1-C070-F80526AA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2759-93BC-377A-5A16-3B146F6A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B5EE-D74C-66D1-86C2-AE7484937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7BD3-295F-4087-A2DF-38B3E129B84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26D2-D644-21FA-9B41-C434D4EE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A573-7210-B094-C1E8-5C8786FC3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61DA-7A2A-4B33-B41C-71E0FBB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c/code-of-conduc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../Downloads/COC%20MAIN.pdf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2F4F411E-EEFE-E3E4-BEB7-276B2D447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file"/>
            <a:extLst>
              <a:ext uri="{FF2B5EF4-FFF2-40B4-BE49-F238E27FC236}">
                <a16:creationId xmlns:a16="http://schemas.microsoft.com/office/drawing/2014/main" id="{A445484E-2BCE-4DD0-AEBE-68FD9E661525}"/>
              </a:ext>
            </a:extLst>
          </p:cNvPr>
          <p:cNvSpPr/>
          <p:nvPr/>
        </p:nvSpPr>
        <p:spPr>
          <a:xfrm>
            <a:off x="4278971" y="0"/>
            <a:ext cx="7802517" cy="6856214"/>
          </a:xfrm>
          <a:prstGeom prst="rect">
            <a:avLst/>
          </a:prstGeom>
          <a:solidFill>
            <a:srgbClr val="1D46F3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915588" y="5153964"/>
            <a:ext cx="2894412" cy="1205151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1934" tIns="359906" rIns="251934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</a:rPr>
              <a:t>VIOLATION</a:t>
            </a:r>
          </a:p>
          <a:p>
            <a:pPr marL="171399" indent="-17139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2">
                    <a:lumMod val="50000"/>
                  </a:schemeClr>
                </a:solidFill>
              </a:rPr>
              <a:t>Disciplinary action as per ‘JUST CULTURE TREE’</a:t>
            </a:r>
          </a:p>
          <a:p>
            <a:pPr indent="-228531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15588" y="1714829"/>
            <a:ext cx="2894412" cy="1727158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1934" tIns="359906" rIns="251934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</a:rPr>
              <a:t>PURPOSE</a:t>
            </a:r>
          </a:p>
          <a:p>
            <a:pPr marL="171399" indent="-171399" defTabSz="173303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2">
                    <a:lumMod val="50000"/>
                  </a:schemeClr>
                </a:solidFill>
              </a:rPr>
              <a:t>Make right decisions in line with policies</a:t>
            </a:r>
          </a:p>
          <a:p>
            <a:pPr marL="171399" indent="-171399" defTabSz="173303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Remain true  to core values</a:t>
            </a:r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pPr marL="171399" indent="-171399" defTabSz="173303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Earning reputation to organization</a:t>
            </a:r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pPr indent="-228531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61" y="613131"/>
            <a:ext cx="2547580" cy="750237"/>
          </a:xfrm>
        </p:spPr>
        <p:txBody>
          <a:bodyPr>
            <a:noAutofit/>
          </a:bodyPr>
          <a:lstStyle/>
          <a:p>
            <a:r>
              <a:rPr lang="en-US" sz="4800" dirty="0"/>
              <a:t>Code of</a:t>
            </a:r>
            <a:br>
              <a:rPr lang="en-US" sz="4800" dirty="0">
                <a:solidFill>
                  <a:schemeClr val="accent1"/>
                </a:solidFill>
              </a:rPr>
            </a:b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1BF8518-568D-4E9F-B9F6-AC57EDC96606}"/>
              </a:ext>
            </a:extLst>
          </p:cNvPr>
          <p:cNvSpPr txBox="1">
            <a:spLocks/>
          </p:cNvSpPr>
          <p:nvPr/>
        </p:nvSpPr>
        <p:spPr>
          <a:xfrm>
            <a:off x="3010060" y="995044"/>
            <a:ext cx="1669048" cy="840315"/>
          </a:xfrm>
          <a:prstGeom prst="rect">
            <a:avLst/>
          </a:prstGeom>
          <a:effectLst/>
        </p:spPr>
        <p:txBody>
          <a:bodyPr vert="horz" lIns="0" tIns="19197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00" baseline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r>
              <a:rPr lang="en-US" sz="3599" dirty="0">
                <a:solidFill>
                  <a:srgbClr val="1D46F3"/>
                </a:solidFill>
              </a:rPr>
              <a:t>Usage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F3D60C-A98C-4899-AA29-827F48B4DFF1}"/>
              </a:ext>
            </a:extLst>
          </p:cNvPr>
          <p:cNvSpPr txBox="1">
            <a:spLocks/>
          </p:cNvSpPr>
          <p:nvPr/>
        </p:nvSpPr>
        <p:spPr>
          <a:xfrm>
            <a:off x="4440581" y="995044"/>
            <a:ext cx="3804124" cy="574026"/>
          </a:xfrm>
          <a:prstGeom prst="rect">
            <a:avLst/>
          </a:prstGeom>
          <a:effectLst/>
        </p:spPr>
        <p:txBody>
          <a:bodyPr vert="horz" lIns="0" tIns="19197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00" baseline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r>
              <a:rPr lang="en-US" sz="3599" dirty="0">
                <a:solidFill>
                  <a:schemeClr val="bg2"/>
                </a:solidFill>
              </a:rPr>
              <a:t>Framework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D8AD86-58D8-4A8F-A0CD-A1BCEFA48C2C}"/>
              </a:ext>
            </a:extLst>
          </p:cNvPr>
          <p:cNvGraphicFramePr/>
          <p:nvPr/>
        </p:nvGraphicFramePr>
        <p:xfrm>
          <a:off x="4728010" y="1714829"/>
          <a:ext cx="7256344" cy="4752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" name="Freeform 31"/>
          <p:cNvSpPr/>
          <p:nvPr/>
        </p:nvSpPr>
        <p:spPr>
          <a:xfrm>
            <a:off x="915588" y="3696583"/>
            <a:ext cx="2894412" cy="1262930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1934" tIns="359906" rIns="251934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400" b="1">
                <a:solidFill>
                  <a:schemeClr val="tx1"/>
                </a:solidFill>
              </a:rPr>
              <a:t>APPLICATION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50000"/>
                  </a:schemeClr>
                </a:solidFill>
              </a:rPr>
              <a:t>Seafarer</a:t>
            </a:r>
            <a:endParaRPr lang="en-IN" sz="1000">
              <a:solidFill>
                <a:schemeClr val="tx2">
                  <a:lumMod val="50000"/>
                </a:schemeClr>
              </a:solidFill>
            </a:endParaRP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50000"/>
                  </a:schemeClr>
                </a:solidFill>
              </a:rPr>
              <a:t>Office Staff</a:t>
            </a:r>
            <a:endParaRPr lang="en-IN" sz="1000">
              <a:solidFill>
                <a:schemeClr val="tx2">
                  <a:lumMod val="50000"/>
                </a:schemeClr>
              </a:solidFill>
            </a:endParaRP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50000"/>
                  </a:schemeClr>
                </a:solidFill>
              </a:rPr>
              <a:t>Contractors and consultants</a:t>
            </a:r>
            <a:endParaRPr lang="en-IN" sz="1000">
              <a:solidFill>
                <a:schemeClr val="tx2">
                  <a:lumMod val="50000"/>
                </a:schemeClr>
              </a:solidFill>
            </a:endParaRPr>
          </a:p>
          <a:p>
            <a:pPr indent="-228531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0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243DE8-88E6-4211-BBC6-16FFCD7BB1F3}"/>
              </a:ext>
            </a:extLst>
          </p:cNvPr>
          <p:cNvSpPr txBox="1">
            <a:spLocks/>
          </p:cNvSpPr>
          <p:nvPr/>
        </p:nvSpPr>
        <p:spPr>
          <a:xfrm>
            <a:off x="4369655" y="238013"/>
            <a:ext cx="3804124" cy="750237"/>
          </a:xfrm>
          <a:prstGeom prst="rect">
            <a:avLst/>
          </a:prstGeom>
          <a:effectLst/>
        </p:spPr>
        <p:txBody>
          <a:bodyPr vert="horz" lIns="0" tIns="19197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00" baseline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Conduct  book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A42357-E016-A25F-6FC3-D8C8C15ABB95}"/>
              </a:ext>
            </a:extLst>
          </p:cNvPr>
          <p:cNvSpPr/>
          <p:nvPr/>
        </p:nvSpPr>
        <p:spPr>
          <a:xfrm>
            <a:off x="8335388" y="238014"/>
            <a:ext cx="3642513" cy="147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CLICK HERE</a:t>
            </a:r>
          </a:p>
          <a:p>
            <a:pPr algn="ctr"/>
            <a:endParaRPr lang="en-US" sz="2400" b="1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..\..\Downloads\COC MAIN.pdf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27" grpId="0" animBg="1"/>
      <p:bldP spid="17" grpId="0"/>
      <p:bldP spid="5" grpId="0"/>
      <p:bldGraphic spid="6" grpId="0">
        <p:bldAsOne/>
      </p:bldGraphic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Code 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4</cp:revision>
  <dcterms:created xsi:type="dcterms:W3CDTF">2023-01-19T12:22:23Z</dcterms:created>
  <dcterms:modified xsi:type="dcterms:W3CDTF">2023-01-20T12:41:25Z</dcterms:modified>
</cp:coreProperties>
</file>