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41" r:id="rId2"/>
    <p:sldId id="416" r:id="rId3"/>
    <p:sldId id="4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2B16-E14B-4BAC-8CB1-A5A3A0BC2A93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C6DB9-A537-4369-8179-5F361646D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F31FF-733D-EF4B-AB34-8BCD76BC4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F31FF-733D-EF4B-AB34-8BCD76BC47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71FE-F132-F14D-13B9-429F2B8E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6ADC-8DA3-6951-0118-4428A49F9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C9E2-60AA-1064-FC9E-80DA69B0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12BE-8CA6-25F1-4CAE-0F9B1BA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C3BD-AAC1-B97A-39E5-9B077A4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9C15-C95F-759B-64F2-D9DEB19A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6C731-2B8B-FB4B-DA08-DE4F9DBB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558B-60FD-56A5-F8B9-65CDD9BD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76AA-463F-1AA5-3296-5746322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8F18-6165-CC37-3250-7CBBF130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1CF0-8EB5-3590-4BDD-26C41DD60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21D67-83D9-9AB6-92E4-EDD2B900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7621-B816-E530-B746-56AD8DF9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348-D167-2C72-F68C-887604E8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CA9-BA98-F632-4BA4-4CC195C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DC00-3A49-915C-8910-DABB8F93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A15F-48DB-68B2-01B1-67A8E811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8CC-CFBC-4BFA-ACAC-6C59750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6259-22AE-A375-258F-F8013967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036C-3A18-695C-A3B7-91E53BBE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3281-DE49-42E8-D411-76E36F19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F0B60-0B65-98FF-3210-9945BF9F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2CC1-FBD4-E202-B764-E66C8205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BAA9-7E7F-1D36-680F-5B78C204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EA0B-14F8-55FB-6C30-BAF7599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9AB1-0287-9BF3-597D-3F794262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C147-4141-8EA7-A7F6-94F78AED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3F17-4A6C-6E45-5DA5-E2B51BD3A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9540-9FE4-846D-4A67-694F8D9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89FA-C4FD-FD31-9FA0-DB85CD9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4FE0-9D84-836C-B340-0F57E8A2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66E1-9C5C-59C7-535F-14B85649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9AE3-58C1-4DA9-C258-2BB7600B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1D360-595E-36E9-2D88-F8463450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03107-0FEF-847D-1C85-884F512E8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3D004-A71B-6199-46D1-55D0F738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E3F0-C569-1F98-4598-8D0971F0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8F7C9-B3D9-EF51-99A2-670779E6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6206C-3E1F-A71F-85D7-6FAF26AE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831B-A012-CCC5-41E8-B14019E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A33B6-4625-3EEC-6F6B-3F6D1C2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8296-9005-AF6B-C2A2-62BCCE8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91DC4-63CC-6B65-FE49-6C07243B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6900F-452E-4656-819D-B29EA51F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348C6-2272-686F-4F94-0A3C03EA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2FA2-A6EC-E183-EE62-24A9E6BA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E0BB-4273-988E-6E7B-71EEB000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6AFE-0FE4-4ED7-067E-9D71778B2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B59F-2BDF-DBFA-04D0-6C2BECD6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5053-5CD1-6829-0A5B-7925DE7C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11E0-7E86-6E61-509D-97111026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E275-E031-372C-ED1F-743C2F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D005-7F42-E819-3A0A-8B6E21B5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73473-EF11-E585-06E5-23F00F15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99B0-B6A0-3AB1-3FDA-F6B7BFAD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D3E7-2125-EB57-C925-975302EE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2850-0BAB-2C8A-1999-1FC466DA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BB2B-2726-6A8E-99B4-0B2E7AC0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E6FAF-A6EE-39DD-11A9-14F40B4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114D-065A-419D-8501-7B2DB1FE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33AD-855D-6EC7-491A-6278944A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EA13-93CE-4826-95DF-36F95C04E0B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5208-3793-104E-839F-4E47C9ADE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6B44-397F-6E2B-56DD-C62DDC332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C1CF-1162-403A-B8D1-082E4AE4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atsheet.com/money-career/secrets-cruise-ship-captain-wont-tell.htm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oup of people in uniform">
            <a:extLst>
              <a:ext uri="{FF2B5EF4-FFF2-40B4-BE49-F238E27FC236}">
                <a16:creationId xmlns:a16="http://schemas.microsoft.com/office/drawing/2014/main" id="{C35AD6C3-4B9C-7FEC-8D7B-9BEF43AD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5" cy="68571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70CA95-AAD7-0B40-A09D-990D0C04C1FD}"/>
              </a:ext>
            </a:extLst>
          </p:cNvPr>
          <p:cNvSpPr txBox="1">
            <a:spLocks/>
          </p:cNvSpPr>
          <p:nvPr/>
        </p:nvSpPr>
        <p:spPr>
          <a:xfrm>
            <a:off x="648070" y="862613"/>
            <a:ext cx="8686800" cy="5498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51DE0-3800-F993-DCF9-5A03CEBD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06" y="0"/>
            <a:ext cx="7020209" cy="685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CE26E0-48EF-86E5-F4C9-B0EAC00DE4C7}"/>
              </a:ext>
            </a:extLst>
          </p:cNvPr>
          <p:cNvSpPr txBox="1"/>
          <p:nvPr/>
        </p:nvSpPr>
        <p:spPr>
          <a:xfrm>
            <a:off x="264920" y="365472"/>
            <a:ext cx="8904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Crew Connect Call</a:t>
            </a:r>
            <a:endParaRPr lang="en-IN" sz="32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AB317-D58B-4FBB-6CAC-99A6F2558150}"/>
              </a:ext>
            </a:extLst>
          </p:cNvPr>
          <p:cNvSpPr txBox="1"/>
          <p:nvPr/>
        </p:nvSpPr>
        <p:spPr>
          <a:xfrm>
            <a:off x="264920" y="1341690"/>
            <a:ext cx="4315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special platform using communication technology, where all ship’s crew and shore</a:t>
            </a:r>
          </a:p>
          <a:p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can interact with Directors, Marine Managers, Technical Managers, QHSE Team, and EMS</a:t>
            </a:r>
          </a:p>
          <a:p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team.</a:t>
            </a:r>
            <a:endParaRPr lang="en-IN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393F3-F752-A80F-CB35-55C8DA78722A}"/>
              </a:ext>
            </a:extLst>
          </p:cNvPr>
          <p:cNvSpPr txBox="1"/>
          <p:nvPr/>
        </p:nvSpPr>
        <p:spPr>
          <a:xfrm>
            <a:off x="264921" y="4042162"/>
            <a:ext cx="431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Connect is the opportunity for the most junior rank on the vessel to connect with shore management and contribute to safety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09A2AC-F618-29A9-C1B5-898B48DCA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7141" y="176753"/>
            <a:ext cx="132904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5" cy="68571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70CA95-AAD7-0B40-A09D-990D0C04C1FD}"/>
              </a:ext>
            </a:extLst>
          </p:cNvPr>
          <p:cNvSpPr txBox="1">
            <a:spLocks/>
          </p:cNvSpPr>
          <p:nvPr/>
        </p:nvSpPr>
        <p:spPr>
          <a:xfrm>
            <a:off x="648070" y="862613"/>
            <a:ext cx="8686800" cy="5498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9FB85-DCAB-4814-6BEC-0A581DA38448}"/>
              </a:ext>
            </a:extLst>
          </p:cNvPr>
          <p:cNvSpPr txBox="1"/>
          <p:nvPr/>
        </p:nvSpPr>
        <p:spPr>
          <a:xfrm>
            <a:off x="5729171" y="1128044"/>
            <a:ext cx="4713790" cy="526297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 Synergy’s Core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Remove the challenges to open reporting and actively promote speaking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Respectfully listen to concerns and resolve issues that may lead to unsafe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Appreciate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how work is “actually done”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gaps to improve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Promote mental health and well-being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 psychological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human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4F5BA-9157-39BF-39FD-6EF014E97130}"/>
              </a:ext>
            </a:extLst>
          </p:cNvPr>
          <p:cNvSpPr txBox="1"/>
          <p:nvPr/>
        </p:nvSpPr>
        <p:spPr>
          <a:xfrm>
            <a:off x="264920" y="365472"/>
            <a:ext cx="89047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Crew Connect Call</a:t>
            </a:r>
            <a:endParaRPr lang="en-IN" sz="32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8386C-1DEF-7309-953C-95E0719A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20" y="1314826"/>
            <a:ext cx="5396020" cy="4477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FE0C-53D0-AD25-E535-406A5B4C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66" y="93944"/>
            <a:ext cx="1329043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2023-01-19T12:25:55Z</dcterms:created>
  <dcterms:modified xsi:type="dcterms:W3CDTF">2023-01-21T08:50:06Z</dcterms:modified>
</cp:coreProperties>
</file>