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5" r:id="rId2"/>
    <p:sldId id="1172" r:id="rId3"/>
    <p:sldId id="1171" r:id="rId4"/>
    <p:sldId id="11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A3E95-779B-4093-AB7B-60282E07F2F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09ED7-06EA-4DC0-94B8-CA57DACED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31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CEBA-C170-6B5B-01A3-6DA561116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77F9D-7D6A-3F9F-BA28-D63876D46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5C2BA-F9F8-0F92-33DD-9B906F64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22CD-0E06-42DB-A83A-C1CD64098680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2966B-4C46-F0D6-FDB1-BFCD30C2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B5834-899C-CD74-CB68-A46C4F99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1960-C3B4-4AA1-AB6E-79DFE8E5B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7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5F8C-7758-5898-CFFB-B5CA0FE6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D7A7C-835D-C96D-1FD8-9E94BA072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BFA07-F39D-7DBE-DA5C-1754870D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22CD-0E06-42DB-A83A-C1CD64098680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8889F-E842-39C6-3E29-72B2C644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B1EC0-C4E9-683F-D692-D23DAE2A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1960-C3B4-4AA1-AB6E-79DFE8E5B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EC360-E748-BCE0-8C6B-45BDA0023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B3883-81CB-73D5-B326-6541F14AA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FE5E7-5935-D95A-4513-1BB92703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22CD-0E06-42DB-A83A-C1CD64098680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87C63-F955-0107-BD98-ACF93A2A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D483E-5CE5-5EAB-0581-995AAF0A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1960-C3B4-4AA1-AB6E-79DFE8E5B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2FE6-1011-B2BC-263B-EC368CC9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4715E-7B43-DBC3-AD72-F291D8E20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DE441-77B8-EEDC-BA97-E50CF29D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22CD-0E06-42DB-A83A-C1CD64098680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67C4D-1059-1DCD-5072-2F06FFBB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35752-2CDE-949D-AF6E-0D0A10DD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1960-C3B4-4AA1-AB6E-79DFE8E5B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9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9D2B-5DF2-72EE-7B22-15DB0B2A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71CA3-6CD2-EF33-153B-1B39BEC9D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2928-FBB7-D2F2-7513-9EB3EDFA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22CD-0E06-42DB-A83A-C1CD64098680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BFFF5-CC60-1821-B069-F3AF3D5D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EB189-B4C3-EC5A-DF0A-56F6C676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1960-C3B4-4AA1-AB6E-79DFE8E5B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7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C6F8-F71A-BF30-A65C-4A68A5D1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8ABB6-6A6F-F990-07F4-E88336199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AC51A-2123-EB6A-D490-ED81F6E1C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DA145-022A-AABD-A2B9-0F5AE959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22CD-0E06-42DB-A83A-C1CD64098680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B946A-7E02-F52B-4D52-369EFF56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FCB7D-AF73-3117-24BD-D12C6EDA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1960-C3B4-4AA1-AB6E-79DFE8E5B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8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54EF-DC9D-CC09-8557-6C35B4C2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838DF-7372-4E42-7955-A429663AC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CDD95-0627-A4B9-8A4D-2AF487501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89832-0625-EC0D-5ECC-FA61FEC44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06CFD-6F2B-2534-1E10-E7947E3C2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CDCA84-501D-D5D9-E5C9-BCAEAC2F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22CD-0E06-42DB-A83A-C1CD64098680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E79339-99D1-9CA6-925A-4ADD24FD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6512F-96B5-8AD4-D086-A671916D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1960-C3B4-4AA1-AB6E-79DFE8E5B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14A1-B125-7704-1ABC-C032BDB7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3BCE6-ACBD-7D09-9BFB-D6EC4FA9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22CD-0E06-42DB-A83A-C1CD64098680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1F3C6-90D8-56BE-5A44-FB2A974C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3D9CC-FE9D-DB74-052D-5C4DE2F1D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1960-C3B4-4AA1-AB6E-79DFE8E5B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0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8E21C-DAE9-CAE4-E2C3-52BDD31E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22CD-0E06-42DB-A83A-C1CD64098680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34C74-14D6-AC04-1824-FF98F778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50DEB-102E-C999-92DD-2A4E7E3E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1960-C3B4-4AA1-AB6E-79DFE8E5B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3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9953-0BDB-C145-0BD7-686733C1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2D8E-DC01-A47F-30C3-D02039C5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208DD-FFF8-E401-823F-7AB839418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0F189-50DE-8B1A-550E-B6EA9FDD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22CD-0E06-42DB-A83A-C1CD64098680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AED56-D279-5293-B0B9-22233489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FAFCF-5438-3AB0-BA00-69E3700E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1960-C3B4-4AA1-AB6E-79DFE8E5B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4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B2AD-F9A4-4C8A-586B-A736D3A0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989E6-396E-3214-B79B-E7FF1FC80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6C1CE-D717-B4A0-BCBD-15B3A0892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2EF87-BFBE-EE4C-08D2-1334FA13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22CD-0E06-42DB-A83A-C1CD64098680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22172-EC28-21D4-BBB8-E9BDC8E1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6C050-4C32-AA3D-7C9E-59F1F93C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1960-C3B4-4AA1-AB6E-79DFE8E5B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0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706FC-8C35-CBD7-1384-DD7BC6D3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5DF69-A8E8-9C9A-CD4B-221526271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F8926-0532-CD48-9FFE-8DFFA02D6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C22CD-0E06-42DB-A83A-C1CD64098680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2C83-F969-B997-1CE6-6B4984D4A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034E8-D44E-7F2B-8910-6788EF54C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01960-C3B4-4AA1-AB6E-79DFE8E5B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7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jpeg"/><Relationship Id="rId5" Type="http://schemas.openxmlformats.org/officeDocument/2006/relationships/image" Target="../media/image17.jpeg"/><Relationship Id="rId10" Type="http://schemas.openxmlformats.org/officeDocument/2006/relationships/image" Target="../media/image23.jpeg"/><Relationship Id="rId4" Type="http://schemas.openxmlformats.org/officeDocument/2006/relationships/image" Target="../media/image18.jpeg"/><Relationship Id="rId9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276F5BA2-0071-037E-E46F-0D9118ABA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" y="-5363"/>
            <a:ext cx="12173844" cy="6855105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1198D86-28B5-DB1E-0E0A-D51F7E1D0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00" y="273045"/>
            <a:ext cx="909429" cy="8976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BFBB1D-9064-4691-B702-174FEAFC2694}"/>
              </a:ext>
            </a:extLst>
          </p:cNvPr>
          <p:cNvSpPr/>
          <p:nvPr/>
        </p:nvSpPr>
        <p:spPr>
          <a:xfrm>
            <a:off x="1025557" y="365325"/>
            <a:ext cx="6703103" cy="70770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3950" b="1">
                <a:solidFill>
                  <a:srgbClr val="333399"/>
                </a:solidFill>
              </a:rPr>
              <a:t>Safety Champion of the Month</a:t>
            </a:r>
            <a:endParaRPr lang="en-US" sz="3950" b="1">
              <a:solidFill>
                <a:srgbClr val="333399"/>
              </a:solidFill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49178-5BD4-C340-77A4-C563012EF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997" y="1105779"/>
            <a:ext cx="8790112" cy="545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6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Background pattern&#10;&#10;Description automatically generated">
            <a:extLst>
              <a:ext uri="{FF2B5EF4-FFF2-40B4-BE49-F238E27FC236}">
                <a16:creationId xmlns:a16="http://schemas.microsoft.com/office/drawing/2014/main" id="{40FCF844-9E09-87B4-8AAC-A9B87C8F4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" y="-5363"/>
            <a:ext cx="12173844" cy="6855105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D14D487B-AB29-0446-12AD-33B9E20B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18" y="204943"/>
            <a:ext cx="637054" cy="61846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21A8B11-9045-F827-0055-0312D17E308A}"/>
              </a:ext>
            </a:extLst>
          </p:cNvPr>
          <p:cNvGrpSpPr/>
          <p:nvPr/>
        </p:nvGrpSpPr>
        <p:grpSpPr>
          <a:xfrm>
            <a:off x="763972" y="311787"/>
            <a:ext cx="11300233" cy="6367414"/>
            <a:chOff x="-10629" y="193262"/>
            <a:chExt cx="11300233" cy="6367414"/>
          </a:xfrm>
        </p:grpSpPr>
        <p:pic>
          <p:nvPicPr>
            <p:cNvPr id="7" name="Picture 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684176C-404E-5328-327F-AE5FBB76D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8789" y="747891"/>
              <a:ext cx="2100806" cy="4318325"/>
            </a:xfrm>
            <a:prstGeom prst="rect">
              <a:avLst/>
            </a:prstGeom>
          </p:spPr>
        </p:pic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1D2AF17F-1147-A045-1A21-23C76E67DB01}"/>
                </a:ext>
              </a:extLst>
            </p:cNvPr>
            <p:cNvSpPr/>
            <p:nvPr/>
          </p:nvSpPr>
          <p:spPr>
            <a:xfrm>
              <a:off x="-10629" y="855501"/>
              <a:ext cx="1403887" cy="1014112"/>
            </a:xfrm>
            <a:prstGeom prst="wedgeRoundRectCallout">
              <a:avLst>
                <a:gd name="adj1" fmla="val 78697"/>
                <a:gd name="adj2" fmla="val 8337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b="1" dirty="0">
                  <a:solidFill>
                    <a:srgbClr val="333399"/>
                  </a:solidFill>
                  <a:ea typeface="Calibri" panose="020F0502020204030204" pitchFamily="34" charset="0"/>
                  <a:cs typeface="Times New Roman"/>
                </a:rPr>
                <a:t>Anonymous Reporting</a:t>
              </a:r>
              <a:endParaRPr lang="en-US" sz="1600" b="1" dirty="0">
                <a:solidFill>
                  <a:srgbClr val="333399"/>
                </a:solidFill>
                <a:ea typeface="Calibri" panose="020F0502020204030204" pitchFamily="34" charset="0"/>
                <a:cs typeface="Times New Roman"/>
              </a:endParaRPr>
            </a:p>
          </p:txBody>
        </p:sp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45B0794F-A062-F17E-1C1E-486BB06C47D4}"/>
                </a:ext>
              </a:extLst>
            </p:cNvPr>
            <p:cNvSpPr/>
            <p:nvPr/>
          </p:nvSpPr>
          <p:spPr>
            <a:xfrm>
              <a:off x="-10629" y="3619289"/>
              <a:ext cx="1960672" cy="558821"/>
            </a:xfrm>
            <a:prstGeom prst="wedgeRoundRectCallout">
              <a:avLst>
                <a:gd name="adj1" fmla="val -22158"/>
                <a:gd name="adj2" fmla="val 244472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b="1" dirty="0">
                  <a:solidFill>
                    <a:srgbClr val="333399"/>
                  </a:solidFill>
                  <a:ea typeface="Calibri" panose="020F0502020204030204" pitchFamily="34" charset="0"/>
                  <a:cs typeface="Times New Roman"/>
                </a:rPr>
                <a:t>Submitted report</a:t>
              </a:r>
              <a:endParaRPr lang="en-US" b="1" dirty="0">
                <a:solidFill>
                  <a:srgbClr val="333399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2354D01-D2FE-E82C-A281-984518471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4746" y="5391042"/>
              <a:ext cx="876345" cy="95254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7CF6877-7E36-B7EE-D425-74E653197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1091" y="5391041"/>
              <a:ext cx="895396" cy="95254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E802A22-5181-8D08-3A04-B99C2E2D9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98505" y="5391041"/>
              <a:ext cx="838243" cy="95254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A928C0-021A-EB23-47A0-4E4A3B37A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62832" y="5391041"/>
              <a:ext cx="838243" cy="116963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BE75BE4-25F3-71DB-0FDB-4389A580B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46612" y="985866"/>
              <a:ext cx="6416058" cy="226497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890EBF3-85E1-8709-FF89-F72440816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59273" y="3639476"/>
              <a:ext cx="6930331" cy="2837524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FFE4A99-B632-1B20-07E1-8992D751A3F8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3785126" y="2118354"/>
              <a:ext cx="86148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69683D7-DDB7-A85C-866F-F5AA9EC4B30A}"/>
                </a:ext>
              </a:extLst>
            </p:cNvPr>
            <p:cNvCxnSpPr>
              <a:cxnSpLocks/>
            </p:cNvCxnSpPr>
            <p:nvPr/>
          </p:nvCxnSpPr>
          <p:spPr>
            <a:xfrm>
              <a:off x="8444392" y="3205741"/>
              <a:ext cx="0" cy="4593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3FEAE0-BD38-A698-3E35-9CE5D1458085}"/>
                </a:ext>
              </a:extLst>
            </p:cNvPr>
            <p:cNvSpPr txBox="1"/>
            <p:nvPr/>
          </p:nvSpPr>
          <p:spPr>
            <a:xfrm>
              <a:off x="75582" y="193262"/>
              <a:ext cx="4114800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b="1">
                  <a:solidFill>
                    <a:srgbClr val="333399"/>
                  </a:solidFill>
                </a:rPr>
                <a:t>WHISTLEBLOWING</a:t>
              </a:r>
              <a:endParaRPr lang="en-US" sz="2000" b="1">
                <a:solidFill>
                  <a:srgbClr val="333399"/>
                </a:solidFill>
                <a:cs typeface="Calibri"/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D58AC7-CB79-2E34-D1B8-38FEDC1298E7}"/>
              </a:ext>
            </a:extLst>
          </p:cNvPr>
          <p:cNvCxnSpPr/>
          <p:nvPr/>
        </p:nvCxnSpPr>
        <p:spPr>
          <a:xfrm>
            <a:off x="4414196" y="4645735"/>
            <a:ext cx="71967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4E0CDFAB-E274-DCDF-ECB3-48386C684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" y="-5363"/>
            <a:ext cx="12173844" cy="6855105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25BB37D0-871C-CDED-3D76-D54DE5370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18" y="204943"/>
            <a:ext cx="637054" cy="6184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E0DD-675F-C5F6-C697-E69CAD966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43B9CE-F1DD-F7C4-475A-1B2098C37C81}"/>
              </a:ext>
            </a:extLst>
          </p:cNvPr>
          <p:cNvGrpSpPr/>
          <p:nvPr/>
        </p:nvGrpSpPr>
        <p:grpSpPr>
          <a:xfrm>
            <a:off x="304800" y="207756"/>
            <a:ext cx="11616920" cy="6599420"/>
            <a:chOff x="303212" y="207756"/>
            <a:chExt cx="11616920" cy="65994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943D83-DFB3-81DD-D7D9-058BB706E2B8}"/>
                </a:ext>
              </a:extLst>
            </p:cNvPr>
            <p:cNvSpPr txBox="1"/>
            <p:nvPr/>
          </p:nvSpPr>
          <p:spPr>
            <a:xfrm>
              <a:off x="695238" y="315848"/>
              <a:ext cx="411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BROADCAST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37F89B-4AA7-D56D-1BEA-9F37B95FE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52532" y="207756"/>
              <a:ext cx="4572000" cy="307517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F7D366-E008-D1E4-B190-91A7E9940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3212" y="865370"/>
              <a:ext cx="3733800" cy="4621030"/>
            </a:xfrm>
            <a:prstGeom prst="rect">
              <a:avLst/>
            </a:prstGeom>
          </p:spPr>
        </p:pic>
        <p:pic>
          <p:nvPicPr>
            <p:cNvPr id="10" name="Picture 9" descr="A screenshot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11577B99-2F1C-04D2-02A4-35775BB00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4631" y="3429000"/>
              <a:ext cx="1496644" cy="3240366"/>
            </a:xfrm>
            <a:prstGeom prst="rect">
              <a:avLst/>
            </a:prstGeom>
          </p:spPr>
        </p:pic>
        <p:pic>
          <p:nvPicPr>
            <p:cNvPr id="11" name="Picture 10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4E64824E-FAE7-11AC-35CB-08A6153C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876" y="3429000"/>
              <a:ext cx="1496644" cy="324036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309AFE-83B6-8171-C610-13A5EF1B41D4}"/>
                </a:ext>
              </a:extLst>
            </p:cNvPr>
            <p:cNvSpPr/>
            <p:nvPr/>
          </p:nvSpPr>
          <p:spPr>
            <a:xfrm>
              <a:off x="4646612" y="3370556"/>
              <a:ext cx="7273520" cy="34366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6050D7-896A-04EE-E12D-D41BCDAA548E}"/>
                </a:ext>
              </a:extLst>
            </p:cNvPr>
            <p:cNvSpPr/>
            <p:nvPr/>
          </p:nvSpPr>
          <p:spPr>
            <a:xfrm>
              <a:off x="7542212" y="4465320"/>
              <a:ext cx="559063" cy="63116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17811F8-DF7A-F4B7-B958-112050F5707B}"/>
                </a:ext>
              </a:extLst>
            </p:cNvPr>
            <p:cNvSpPr/>
            <p:nvPr/>
          </p:nvSpPr>
          <p:spPr>
            <a:xfrm>
              <a:off x="8350811" y="4410686"/>
              <a:ext cx="1496644" cy="6858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Diagram&#10;&#10;Description automatically generated">
              <a:extLst>
                <a:ext uri="{FF2B5EF4-FFF2-40B4-BE49-F238E27FC236}">
                  <a16:creationId xmlns:a16="http://schemas.microsoft.com/office/drawing/2014/main" id="{F65FF08E-9243-B181-0932-0AF5FF821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3538" y="3429000"/>
              <a:ext cx="1496645" cy="2971800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AA1F751-D255-CD2F-CEA4-DEB0582C412A}"/>
                </a:ext>
              </a:extLst>
            </p:cNvPr>
            <p:cNvCxnSpPr/>
            <p:nvPr/>
          </p:nvCxnSpPr>
          <p:spPr>
            <a:xfrm>
              <a:off x="4038288" y="1600200"/>
              <a:ext cx="41424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9B8D9C29-74E8-CE07-FC92-10A113594583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9024532" y="1745341"/>
              <a:ext cx="850988" cy="1537585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46F721F-ECF4-4DF3-7042-13D055C42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23538" y="6400800"/>
              <a:ext cx="1560889" cy="21899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0407E8F-9718-E587-9450-60164B7DE31F}"/>
              </a:ext>
            </a:extLst>
          </p:cNvPr>
          <p:cNvGrpSpPr/>
          <p:nvPr/>
        </p:nvGrpSpPr>
        <p:grpSpPr>
          <a:xfrm>
            <a:off x="4807547" y="3429000"/>
            <a:ext cx="1502799" cy="3161578"/>
            <a:chOff x="4805958" y="3429000"/>
            <a:chExt cx="1502799" cy="3161578"/>
          </a:xfrm>
        </p:grpSpPr>
        <p:pic>
          <p:nvPicPr>
            <p:cNvPr id="21" name="Picture 20" descr="Graphical user interface, website&#10;&#10;Description automatically generated">
              <a:extLst>
                <a:ext uri="{FF2B5EF4-FFF2-40B4-BE49-F238E27FC236}">
                  <a16:creationId xmlns:a16="http://schemas.microsoft.com/office/drawing/2014/main" id="{CDA1224A-309D-44CC-8F92-8817840AF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958" y="3429000"/>
              <a:ext cx="1460254" cy="316157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BF889B1-0FDB-366D-9CB9-763B0250CDD8}"/>
                </a:ext>
              </a:extLst>
            </p:cNvPr>
            <p:cNvSpPr/>
            <p:nvPr/>
          </p:nvSpPr>
          <p:spPr>
            <a:xfrm>
              <a:off x="4812113" y="4495800"/>
              <a:ext cx="1496644" cy="40637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284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A01CCDEA-D6FD-570F-C410-642EA112A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" y="-5363"/>
            <a:ext cx="12173844" cy="685510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D4D3D7D-936B-A384-5E54-213F86F7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18" y="204943"/>
            <a:ext cx="637054" cy="618467"/>
          </a:xfrm>
          <a:prstGeom prst="rect">
            <a:avLst/>
          </a:prstGeom>
        </p:spPr>
      </p:pic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F04C435-7079-0CC5-3A88-71C30BF9A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660" y="1600201"/>
            <a:ext cx="2036683" cy="4525963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A43B9CE-F1DD-F7C4-475A-1B2098C37C81}"/>
              </a:ext>
            </a:extLst>
          </p:cNvPr>
          <p:cNvGrpSpPr/>
          <p:nvPr/>
        </p:nvGrpSpPr>
        <p:grpSpPr>
          <a:xfrm>
            <a:off x="767083" y="313709"/>
            <a:ext cx="11344910" cy="6504949"/>
            <a:chOff x="736094" y="302227"/>
            <a:chExt cx="11344910" cy="65049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943D83-DFB3-81DD-D7D9-058BB706E2B8}"/>
                </a:ext>
              </a:extLst>
            </p:cNvPr>
            <p:cNvSpPr txBox="1"/>
            <p:nvPr/>
          </p:nvSpPr>
          <p:spPr>
            <a:xfrm>
              <a:off x="736094" y="302227"/>
              <a:ext cx="411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QUIZ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309AFE-83B6-8171-C610-13A5EF1B41D4}"/>
                </a:ext>
              </a:extLst>
            </p:cNvPr>
            <p:cNvSpPr/>
            <p:nvPr/>
          </p:nvSpPr>
          <p:spPr>
            <a:xfrm>
              <a:off x="4083811" y="3370556"/>
              <a:ext cx="7997193" cy="34366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AA1F751-D255-CD2F-CEA4-DEB0582C412A}"/>
                </a:ext>
              </a:extLst>
            </p:cNvPr>
            <p:cNvCxnSpPr>
              <a:cxnSpLocks/>
            </p:cNvCxnSpPr>
            <p:nvPr/>
          </p:nvCxnSpPr>
          <p:spPr>
            <a:xfrm>
              <a:off x="3676332" y="1611630"/>
              <a:ext cx="7976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9B8D9C29-74E8-CE07-FC92-10A11359458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109975" y="2517381"/>
              <a:ext cx="1178982" cy="35210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0407E8F-9718-E587-9450-60164B7DE31F}"/>
              </a:ext>
            </a:extLst>
          </p:cNvPr>
          <p:cNvGrpSpPr/>
          <p:nvPr/>
        </p:nvGrpSpPr>
        <p:grpSpPr>
          <a:xfrm>
            <a:off x="4106121" y="3429000"/>
            <a:ext cx="1524498" cy="3161578"/>
            <a:chOff x="4741714" y="3429000"/>
            <a:chExt cx="1524498" cy="3161578"/>
          </a:xfrm>
        </p:grpSpPr>
        <p:pic>
          <p:nvPicPr>
            <p:cNvPr id="21" name="Picture 20" descr="Graphical user interface, website&#10;&#10;Description automatically generated">
              <a:extLst>
                <a:ext uri="{FF2B5EF4-FFF2-40B4-BE49-F238E27FC236}">
                  <a16:creationId xmlns:a16="http://schemas.microsoft.com/office/drawing/2014/main" id="{CDA1224A-309D-44CC-8F92-8817840AF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958" y="3429000"/>
              <a:ext cx="1460254" cy="316157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BF889B1-0FDB-366D-9CB9-763B0250CDD8}"/>
                </a:ext>
              </a:extLst>
            </p:cNvPr>
            <p:cNvSpPr/>
            <p:nvPr/>
          </p:nvSpPr>
          <p:spPr>
            <a:xfrm>
              <a:off x="4741714" y="5334157"/>
              <a:ext cx="1496644" cy="40637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120598D4-400D-8297-CE75-59DDAD5DC1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46" y="802007"/>
            <a:ext cx="3362155" cy="35492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ECB527A-5579-CE73-A68B-459E2395B2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3722" y="1011404"/>
            <a:ext cx="6288031" cy="986477"/>
          </a:xfrm>
          <a:prstGeom prst="rect">
            <a:avLst/>
          </a:prstGeom>
        </p:spPr>
      </p:pic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8FDBA22-AE8C-1671-6B86-6A663D31105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6"/>
          <a:stretch/>
        </p:blipFill>
        <p:spPr>
          <a:xfrm>
            <a:off x="5669131" y="3441460"/>
            <a:ext cx="1546479" cy="32240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B4463CB-F28E-ADC6-7590-64AF721DA24B}"/>
              </a:ext>
            </a:extLst>
          </p:cNvPr>
          <p:cNvSpPr/>
          <p:nvPr/>
        </p:nvSpPr>
        <p:spPr>
          <a:xfrm>
            <a:off x="5727644" y="4710585"/>
            <a:ext cx="1496644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1D157A9-A776-A179-BF40-13A3DE944A7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47"/>
          <a:stretch/>
        </p:blipFill>
        <p:spPr>
          <a:xfrm>
            <a:off x="7269832" y="3441460"/>
            <a:ext cx="1701800" cy="3224050"/>
          </a:xfrm>
          <a:prstGeom prst="rect">
            <a:avLst/>
          </a:prstGeom>
        </p:spPr>
      </p:pic>
      <p:pic>
        <p:nvPicPr>
          <p:cNvPr id="27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3F80D9-C0A4-8E3D-DC0C-0757488AE43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5"/>
          <a:stretch/>
        </p:blipFill>
        <p:spPr>
          <a:xfrm>
            <a:off x="9025856" y="3441460"/>
            <a:ext cx="1536165" cy="3224050"/>
          </a:xfrm>
          <a:prstGeom prst="rect">
            <a:avLst/>
          </a:prstGeom>
        </p:spPr>
      </p:pic>
      <p:pic>
        <p:nvPicPr>
          <p:cNvPr id="29" name="Picture 2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D2C3B3-11C2-9AA8-7D4C-0E17E736E5C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5"/>
          <a:stretch/>
        </p:blipFill>
        <p:spPr>
          <a:xfrm>
            <a:off x="10628379" y="3429000"/>
            <a:ext cx="1459166" cy="323651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E333E4A-A634-7E19-4577-2B71F85EAB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0534" y="4691022"/>
            <a:ext cx="3258467" cy="197496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4C1339-DEA4-F7EA-422B-78222BE49A1D}"/>
              </a:ext>
            </a:extLst>
          </p:cNvPr>
          <p:cNvCxnSpPr/>
          <p:nvPr/>
        </p:nvCxnSpPr>
        <p:spPr>
          <a:xfrm flipH="1">
            <a:off x="3532689" y="5486400"/>
            <a:ext cx="41794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3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Dua</dc:creator>
  <cp:lastModifiedBy>Mohit Dua</cp:lastModifiedBy>
  <cp:revision>1</cp:revision>
  <dcterms:created xsi:type="dcterms:W3CDTF">2023-01-20T11:57:10Z</dcterms:created>
  <dcterms:modified xsi:type="dcterms:W3CDTF">2023-01-20T12:12:14Z</dcterms:modified>
</cp:coreProperties>
</file>