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157" r:id="rId2"/>
    <p:sldId id="11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03CB-B1F8-4472-A9CB-2F29D59F61A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784DF-71B7-44D1-BAA7-E33FFBDD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0DBE-C8BF-1C35-E3BF-30E8B1E1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B2D74-85BF-2CAB-174F-C5F7AE9D2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91EF-9312-6597-3AE4-23D23F27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6953-06A4-09AA-932E-2A8CE8BE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8E78-6464-91FB-6774-A7A6AA71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8FC2-D40D-EEE9-D756-FC68894B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9888-3D19-A61C-FF3A-508EDA14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EDED-C031-7860-C086-21E14DD7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EFAA-911D-C33C-279F-6E494F43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0002-89D8-982B-AFE1-CFF612D9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04668-D803-909F-D5F7-0B57E483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305B-8ADA-CA4B-69AB-29B0D69E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C936-2878-596C-240A-BF0A823A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64B0-E376-EFAA-F4AC-899E5042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58B8-BA76-5484-FB33-712145A0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8EDE-A7AF-B447-996B-D802FE7C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65C9-5023-5797-496B-A0CB20A0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3042-1AF7-EC56-6FD9-D7C8617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5CC8-F009-354B-3ADD-6EF6695A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0415-C519-0C76-EA33-7133FAC6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4B34-E277-F6FA-B9D2-0153DD53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68F4-D270-E2A9-DBD4-A6F5BEA5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59BF-BBCC-1F25-83A8-D194E8A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8086-7CBA-232D-8B31-1935E84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384A-8D26-3EBC-9777-15150732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02C-57FC-0CBC-2DB9-D0AB0C4F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6075-E8DB-7984-0291-051A5CC45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335C8-0733-7D22-1363-59B55919E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8F88E-C58F-7EBF-F5AD-56FB9676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014E-C656-418A-4979-20B1468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708C8-6FE8-AE2E-6B37-F4F4EDF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63F-2BE1-00AD-94ED-DED06BA8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6F02-9089-DF2A-15AF-A9A585CE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C5321-3F79-BDEC-BE14-2F7DCB6E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85B42-249F-B602-60F9-22A9ABC74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FD19B-B4F6-D854-9D98-6F639C0F6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B07D8-6145-A709-09BA-DAC50A35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4D604-0BAA-BAB0-4792-A7172B36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4EE8A-8DB0-BBAE-3719-9F33092D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D13B-0B42-7EB4-7AA7-00E25E30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861B5-2B04-BE2A-60B7-182EB2BE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0939B-DE0C-0310-29A5-85D2140E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36FC-4072-4E02-740B-E70C7698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6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69CE7-F97E-54CE-885F-5320CFF4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86AD0-8808-C8B2-8CF6-D84D65A8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2F89-FB12-E3F3-A79C-9C043583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634A-A106-7998-5EEF-9E2FBEE9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C33D-3139-6AD8-073E-B02D6AA5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837BF-9114-CE95-B4D0-41B9B9FF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432EE-C5AB-90C7-C8D1-E2C41E75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8C020-8CDF-CFFC-1A3F-049E6A44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DFEA2-818D-869F-8A9E-F29C1F92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1D28-50E1-AE5C-3933-F3119029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FABE7-0E22-2F05-5582-A8A4BBF58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F0E17-AD3B-FA2C-95BA-901C7C06D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3C02D-66C5-6376-00FF-52037713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72AC-D6AC-1833-906A-B9B70EB0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E62F-356B-E7B1-74BE-56EF7B88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8090B-CB6B-7B49-6ADD-0DF9DDD9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189E-A68A-A6FF-A9D5-48F590CF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1C02D-1E37-7944-9CE2-B8943BC38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3593-59A3-4A4B-91D7-598DBC8EBA51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D32F-98CD-DBB6-B483-096FBC4D6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A5C6-675C-16B5-BE14-693AB7DB7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ED5C-0AF5-4961-AFBC-D04794D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lbaranews.com.au/news/pilbara-news/pilbara-marine-cadetship-boost-for-leavers-ng-b88661650z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synergycloud.sharepoint.com/:b:/s/dev/EReTm3hJVlBckxwo5mEUX9oBqv1eAI55fKiyneGKxRl-NQ?e=kSlI2b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treet sign is posted on a pole">
            <a:extLst>
              <a:ext uri="{FF2B5EF4-FFF2-40B4-BE49-F238E27FC236}">
                <a16:creationId xmlns:a16="http://schemas.microsoft.com/office/drawing/2014/main" id="{05265CAD-D087-3E53-2023-AC6725D14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85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3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183C1C7-7DBE-3D9A-9E88-A5ADC7E7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" y="-5363"/>
            <a:ext cx="12173844" cy="6855105"/>
          </a:xfrm>
          <a:prstGeom prst="rect">
            <a:avLst/>
          </a:prstGeom>
        </p:spPr>
      </p:pic>
      <p:pic>
        <p:nvPicPr>
          <p:cNvPr id="6" name="Graphic 13">
            <a:extLst>
              <a:ext uri="{FF2B5EF4-FFF2-40B4-BE49-F238E27FC236}">
                <a16:creationId xmlns:a16="http://schemas.microsoft.com/office/drawing/2014/main" id="{39DF3D5D-427F-08AF-0F0A-5D52270F1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4942" y="5343226"/>
            <a:ext cx="12197088" cy="151298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5D0F99F-2FAE-73A9-357B-77B701AB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18" y="204943"/>
            <a:ext cx="637054" cy="61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56D3B8-2F43-E788-7EA4-D85734D0B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1453435"/>
            <a:ext cx="1589088" cy="22288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A69EB28-D319-3005-074C-5C90D4328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4079480"/>
            <a:ext cx="1589088" cy="22415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0779FE2-E2FC-D0D2-CAD0-BE0E0770E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0912" y="1348265"/>
            <a:ext cx="1593850" cy="222885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974AE32-47C7-7A2C-B08E-9A98D904BC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0275" y="1435179"/>
            <a:ext cx="1593850" cy="22415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A4AF2D1-2FB1-4456-2A90-E3E79CEAD3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5314" y="1453435"/>
            <a:ext cx="1597025" cy="22050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A2DB9A6-D016-F107-A55F-59E10473BF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5314" y="4055668"/>
            <a:ext cx="1597025" cy="226536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0D0503C-8112-3765-D15C-733A8EAD33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4642" y="4055667"/>
            <a:ext cx="1614597" cy="2265363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EA6CA0BF-A2B2-2A45-93C0-038F21471B9D}"/>
              </a:ext>
            </a:extLst>
          </p:cNvPr>
          <p:cNvSpPr txBox="1">
            <a:spLocks/>
          </p:cNvSpPr>
          <p:nvPr/>
        </p:nvSpPr>
        <p:spPr>
          <a:xfrm>
            <a:off x="833323" y="61293"/>
            <a:ext cx="7078933" cy="1036954"/>
          </a:xfrm>
          <a:prstGeom prst="rect">
            <a:avLst/>
          </a:prstGeom>
          <a:effectLst/>
        </p:spPr>
        <p:txBody>
          <a:bodyPr vert="horz" lIns="0" tIns="19197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151" baseline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150">
                <a:solidFill>
                  <a:schemeClr val="accent1"/>
                </a:solidFill>
                <a:latin typeface="Montserrat SemiBold"/>
              </a:rPr>
              <a:t>PPA HANDBOOK</a:t>
            </a:r>
            <a:r>
              <a:rPr lang="en-US" sz="3550">
                <a:latin typeface="Montserrat SemiBold"/>
              </a:rPr>
              <a:t> </a:t>
            </a:r>
            <a:br>
              <a:rPr lang="en-US" sz="3550"/>
            </a:br>
            <a:r>
              <a:rPr lang="en-US" sz="2000">
                <a:solidFill>
                  <a:srgbClr val="4A4A4A"/>
                </a:solidFill>
                <a:latin typeface="Montserrat SemiBold"/>
              </a:rPr>
              <a:t>Easy Reference guide for business-critical ports</a:t>
            </a:r>
            <a:endParaRPr lang="en-US" sz="2000" b="0">
              <a:solidFill>
                <a:srgbClr val="4A4A4A"/>
              </a:solidFill>
              <a:latin typeface="Montserrat SemiBold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C138EC-06F3-8244-634C-37400ABF89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59664" y="4055667"/>
            <a:ext cx="1621894" cy="226536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1D354F4-DCA8-8A7A-22FA-21E6ED9A3C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31984" y="3996508"/>
            <a:ext cx="1725136" cy="238367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ED6F766-0F9F-72E3-52F9-F8FDF2677B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59664" y="1348265"/>
            <a:ext cx="1621894" cy="2415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4D94A-3C93-95BF-EA13-668D0BC2F083}"/>
              </a:ext>
            </a:extLst>
          </p:cNvPr>
          <p:cNvSpPr txBox="1"/>
          <p:nvPr/>
        </p:nvSpPr>
        <p:spPr>
          <a:xfrm>
            <a:off x="7773255" y="414389"/>
            <a:ext cx="387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linkClick r:id="rId17"/>
              </a:rPr>
              <a:t>CLICK HERE</a:t>
            </a:r>
            <a:r>
              <a:rPr lang="en-US" sz="2800" b="1" dirty="0"/>
              <a:t>	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35004-1470-4056-37E7-EB822A937F27}"/>
              </a:ext>
            </a:extLst>
          </p:cNvPr>
          <p:cNvSpPr/>
          <p:nvPr/>
        </p:nvSpPr>
        <p:spPr>
          <a:xfrm>
            <a:off x="7459664" y="253407"/>
            <a:ext cx="2457222" cy="844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4</cp:revision>
  <dcterms:created xsi:type="dcterms:W3CDTF">2023-01-19T12:23:26Z</dcterms:created>
  <dcterms:modified xsi:type="dcterms:W3CDTF">2023-01-20T12:45:57Z</dcterms:modified>
</cp:coreProperties>
</file>