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8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1084" r:id="rId10"/>
    <p:sldId id="1085" r:id="rId11"/>
    <p:sldId id="10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3CB3D2-F6DA-422C-B59A-5A80812442AD}" type="doc">
      <dgm:prSet loTypeId="urn:microsoft.com/office/officeart/2011/layout/ConvergingText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7047CC2-6EC2-4081-92F8-5F7646DA0AE4}">
      <dgm:prSet phldrT="[Text]"/>
      <dgm:spPr/>
      <dgm:t>
        <a:bodyPr/>
        <a:lstStyle/>
        <a:p>
          <a:r>
            <a:rPr lang="en-IN" dirty="0"/>
            <a:t>Signage Kit</a:t>
          </a:r>
        </a:p>
      </dgm:t>
    </dgm:pt>
    <dgm:pt modelId="{CCDE5D2C-21FA-4FE7-AA2D-40DBDC60D442}" type="parTrans" cxnId="{D67F7B4A-77B1-442C-AE01-B7CC4211F22E}">
      <dgm:prSet/>
      <dgm:spPr/>
      <dgm:t>
        <a:bodyPr/>
        <a:lstStyle/>
        <a:p>
          <a:endParaRPr lang="en-IN"/>
        </a:p>
      </dgm:t>
    </dgm:pt>
    <dgm:pt modelId="{3A3DCB25-7E5C-4C48-9103-F2553C988BB6}" type="sibTrans" cxnId="{D67F7B4A-77B1-442C-AE01-B7CC4211F22E}">
      <dgm:prSet/>
      <dgm:spPr/>
      <dgm:t>
        <a:bodyPr/>
        <a:lstStyle/>
        <a:p>
          <a:endParaRPr lang="en-IN"/>
        </a:p>
      </dgm:t>
    </dgm:pt>
    <dgm:pt modelId="{3408008A-907D-4E5E-8CA5-31313E4694C1}">
      <dgm:prSet phldrT="[Text]" custT="1"/>
      <dgm:spPr/>
      <dgm:t>
        <a:bodyPr/>
        <a:lstStyle/>
        <a:p>
          <a:r>
            <a:rPr lang="en-IN" sz="2400" b="1" dirty="0"/>
            <a:t>Synergy SMS</a:t>
          </a:r>
        </a:p>
      </dgm:t>
    </dgm:pt>
    <dgm:pt modelId="{C2E907B0-6C48-46E9-8C06-031EEA6F3995}" type="parTrans" cxnId="{57629217-01DB-49C3-A4BA-C041F0542E96}">
      <dgm:prSet/>
      <dgm:spPr/>
      <dgm:t>
        <a:bodyPr/>
        <a:lstStyle/>
        <a:p>
          <a:endParaRPr lang="en-IN"/>
        </a:p>
      </dgm:t>
    </dgm:pt>
    <dgm:pt modelId="{D3C61DAC-A8A1-49C3-A8C2-888DA33A25BC}" type="sibTrans" cxnId="{57629217-01DB-49C3-A4BA-C041F0542E96}">
      <dgm:prSet/>
      <dgm:spPr/>
      <dgm:t>
        <a:bodyPr/>
        <a:lstStyle/>
        <a:p>
          <a:endParaRPr lang="en-IN"/>
        </a:p>
      </dgm:t>
    </dgm:pt>
    <dgm:pt modelId="{8E65E7D3-36E3-419B-8B30-B554E3AC8CC0}">
      <dgm:prSet phldrT="[Text]" custT="1"/>
      <dgm:spPr/>
      <dgm:t>
        <a:bodyPr/>
        <a:lstStyle/>
        <a:p>
          <a:r>
            <a:rPr lang="en-IN" sz="2400" b="1" dirty="0"/>
            <a:t>Synergy Safety Needs</a:t>
          </a:r>
        </a:p>
      </dgm:t>
    </dgm:pt>
    <dgm:pt modelId="{09986CF1-5EAF-408F-B741-2526AC52470C}" type="parTrans" cxnId="{9E2FE12F-98E7-4927-BD32-DE76E41084AD}">
      <dgm:prSet/>
      <dgm:spPr/>
      <dgm:t>
        <a:bodyPr/>
        <a:lstStyle/>
        <a:p>
          <a:endParaRPr lang="en-IN"/>
        </a:p>
      </dgm:t>
    </dgm:pt>
    <dgm:pt modelId="{C4956215-7625-45F7-823B-10928AE908EB}" type="sibTrans" cxnId="{9E2FE12F-98E7-4927-BD32-DE76E41084AD}">
      <dgm:prSet/>
      <dgm:spPr/>
      <dgm:t>
        <a:bodyPr/>
        <a:lstStyle/>
        <a:p>
          <a:endParaRPr lang="en-IN"/>
        </a:p>
      </dgm:t>
    </dgm:pt>
    <dgm:pt modelId="{09036E19-CFF9-4B6F-A1FE-F4A45B532F97}">
      <dgm:prSet phldrT="[Text]" custT="1"/>
      <dgm:spPr/>
      <dgm:t>
        <a:bodyPr/>
        <a:lstStyle/>
        <a:p>
          <a:r>
            <a:rPr lang="en-IN" sz="2400" b="1" dirty="0"/>
            <a:t>Vessel specific Requirement</a:t>
          </a:r>
        </a:p>
      </dgm:t>
    </dgm:pt>
    <dgm:pt modelId="{29080F93-2A38-4B0B-908F-17C4E714EB47}" type="parTrans" cxnId="{611F756B-2E5D-4F87-B04B-5C30E307382C}">
      <dgm:prSet/>
      <dgm:spPr/>
      <dgm:t>
        <a:bodyPr/>
        <a:lstStyle/>
        <a:p>
          <a:endParaRPr lang="en-IN"/>
        </a:p>
      </dgm:t>
    </dgm:pt>
    <dgm:pt modelId="{605C1813-9257-46A7-A83E-D548CCA46C22}" type="sibTrans" cxnId="{611F756B-2E5D-4F87-B04B-5C30E307382C}">
      <dgm:prSet/>
      <dgm:spPr/>
      <dgm:t>
        <a:bodyPr/>
        <a:lstStyle/>
        <a:p>
          <a:endParaRPr lang="en-IN"/>
        </a:p>
      </dgm:t>
    </dgm:pt>
    <dgm:pt modelId="{CC268BD1-C386-4F09-8501-3A833A771DA4}" type="pres">
      <dgm:prSet presAssocID="{EF3CB3D2-F6DA-422C-B59A-5A80812442AD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223B97C0-75F6-4BEA-BA82-8B3BAEF9A4EB}" type="pres">
      <dgm:prSet presAssocID="{47047CC2-6EC2-4081-92F8-5F7646DA0AE4}" presName="composite" presStyleCnt="0"/>
      <dgm:spPr/>
    </dgm:pt>
    <dgm:pt modelId="{4D0AE31A-A862-44F6-9B85-CF7F4452213F}" type="pres">
      <dgm:prSet presAssocID="{47047CC2-6EC2-4081-92F8-5F7646DA0AE4}" presName="ParentAccent1" presStyleLbl="alignNode1" presStyleIdx="0" presStyleCnt="34"/>
      <dgm:spPr/>
    </dgm:pt>
    <dgm:pt modelId="{DC7BD084-434D-4315-87AB-5A9EF0C60E14}" type="pres">
      <dgm:prSet presAssocID="{47047CC2-6EC2-4081-92F8-5F7646DA0AE4}" presName="ParentAccent2" presStyleLbl="alignNode1" presStyleIdx="1" presStyleCnt="34"/>
      <dgm:spPr/>
    </dgm:pt>
    <dgm:pt modelId="{DF87572F-A91B-430B-AA59-DA522C008E25}" type="pres">
      <dgm:prSet presAssocID="{47047CC2-6EC2-4081-92F8-5F7646DA0AE4}" presName="ParentAccent3" presStyleLbl="alignNode1" presStyleIdx="2" presStyleCnt="34"/>
      <dgm:spPr/>
    </dgm:pt>
    <dgm:pt modelId="{13502A00-60B1-44C6-BEDD-80C45F194E1A}" type="pres">
      <dgm:prSet presAssocID="{47047CC2-6EC2-4081-92F8-5F7646DA0AE4}" presName="ParentAccent4" presStyleLbl="alignNode1" presStyleIdx="3" presStyleCnt="34"/>
      <dgm:spPr/>
    </dgm:pt>
    <dgm:pt modelId="{E660D866-335F-404F-B907-C54D909EA189}" type="pres">
      <dgm:prSet presAssocID="{47047CC2-6EC2-4081-92F8-5F7646DA0AE4}" presName="ParentAccent5" presStyleLbl="alignNode1" presStyleIdx="4" presStyleCnt="34"/>
      <dgm:spPr/>
    </dgm:pt>
    <dgm:pt modelId="{4E5CD7CC-ED69-45B7-A0A9-2793BD3851C6}" type="pres">
      <dgm:prSet presAssocID="{47047CC2-6EC2-4081-92F8-5F7646DA0AE4}" presName="ParentAccent6" presStyleLbl="alignNode1" presStyleIdx="5" presStyleCnt="34"/>
      <dgm:spPr/>
    </dgm:pt>
    <dgm:pt modelId="{7AF60077-4C5F-4832-B493-1D4E0B4C4B3A}" type="pres">
      <dgm:prSet presAssocID="{47047CC2-6EC2-4081-92F8-5F7646DA0AE4}" presName="ParentAccent7" presStyleLbl="alignNode1" presStyleIdx="6" presStyleCnt="34"/>
      <dgm:spPr/>
    </dgm:pt>
    <dgm:pt modelId="{B506F23D-ADE4-4448-9AFC-3371BFF66851}" type="pres">
      <dgm:prSet presAssocID="{47047CC2-6EC2-4081-92F8-5F7646DA0AE4}" presName="ParentAccent8" presStyleLbl="alignNode1" presStyleIdx="7" presStyleCnt="34"/>
      <dgm:spPr/>
    </dgm:pt>
    <dgm:pt modelId="{964CB5FB-A067-46BD-92C6-363A2C3CDF25}" type="pres">
      <dgm:prSet presAssocID="{47047CC2-6EC2-4081-92F8-5F7646DA0AE4}" presName="ParentAccent9" presStyleLbl="alignNode1" presStyleIdx="8" presStyleCnt="34"/>
      <dgm:spPr/>
    </dgm:pt>
    <dgm:pt modelId="{F1C25A67-386F-4C5B-958A-31A337B1AF78}" type="pres">
      <dgm:prSet presAssocID="{47047CC2-6EC2-4081-92F8-5F7646DA0AE4}" presName="ParentAccent10" presStyleLbl="alignNode1" presStyleIdx="9" presStyleCnt="34"/>
      <dgm:spPr/>
    </dgm:pt>
    <dgm:pt modelId="{FC66CF56-653A-4425-A23A-CDCF748400FF}" type="pres">
      <dgm:prSet presAssocID="{47047CC2-6EC2-4081-92F8-5F7646DA0AE4}" presName="Parent" presStyleLbl="alignNode1" presStyleIdx="10" presStyleCnt="34">
        <dgm:presLayoutVars>
          <dgm:chMax val="5"/>
          <dgm:chPref val="3"/>
          <dgm:bulletEnabled val="1"/>
        </dgm:presLayoutVars>
      </dgm:prSet>
      <dgm:spPr/>
    </dgm:pt>
    <dgm:pt modelId="{DB6B9219-E732-4EC1-87F5-CD35381D6A9D}" type="pres">
      <dgm:prSet presAssocID="{3408008A-907D-4E5E-8CA5-31313E4694C1}" presName="Child1Accent1" presStyleLbl="alignNode1" presStyleIdx="11" presStyleCnt="34"/>
      <dgm:spPr/>
    </dgm:pt>
    <dgm:pt modelId="{CAE9B435-6B10-43E8-94F3-C7E082031AF6}" type="pres">
      <dgm:prSet presAssocID="{3408008A-907D-4E5E-8CA5-31313E4694C1}" presName="Child1Accent2" presStyleLbl="alignNode1" presStyleIdx="12" presStyleCnt="34"/>
      <dgm:spPr/>
    </dgm:pt>
    <dgm:pt modelId="{1B050C6A-64D8-4DB0-BCD6-284AEC762524}" type="pres">
      <dgm:prSet presAssocID="{3408008A-907D-4E5E-8CA5-31313E4694C1}" presName="Child1Accent3" presStyleLbl="alignNode1" presStyleIdx="13" presStyleCnt="34"/>
      <dgm:spPr/>
    </dgm:pt>
    <dgm:pt modelId="{C98AB697-CD90-4179-A161-00F4AA4FDBC1}" type="pres">
      <dgm:prSet presAssocID="{3408008A-907D-4E5E-8CA5-31313E4694C1}" presName="Child1Accent4" presStyleLbl="alignNode1" presStyleIdx="14" presStyleCnt="34"/>
      <dgm:spPr/>
    </dgm:pt>
    <dgm:pt modelId="{97777345-275A-48D1-BCC1-F954BF5C01D2}" type="pres">
      <dgm:prSet presAssocID="{3408008A-907D-4E5E-8CA5-31313E4694C1}" presName="Child1Accent5" presStyleLbl="alignNode1" presStyleIdx="15" presStyleCnt="34"/>
      <dgm:spPr/>
    </dgm:pt>
    <dgm:pt modelId="{3552CFAA-237C-4FB2-8218-A84D4356067C}" type="pres">
      <dgm:prSet presAssocID="{3408008A-907D-4E5E-8CA5-31313E4694C1}" presName="Child1Accent6" presStyleLbl="alignNode1" presStyleIdx="16" presStyleCnt="34"/>
      <dgm:spPr/>
    </dgm:pt>
    <dgm:pt modelId="{720B7818-ACCD-421B-9F9C-FD253E4E485E}" type="pres">
      <dgm:prSet presAssocID="{3408008A-907D-4E5E-8CA5-31313E4694C1}" presName="Child1Accent7" presStyleLbl="alignNode1" presStyleIdx="17" presStyleCnt="34"/>
      <dgm:spPr/>
    </dgm:pt>
    <dgm:pt modelId="{F4687849-1433-4474-A613-93E3F8EEB895}" type="pres">
      <dgm:prSet presAssocID="{3408008A-907D-4E5E-8CA5-31313E4694C1}" presName="Child1Accent8" presStyleLbl="alignNode1" presStyleIdx="18" presStyleCnt="34"/>
      <dgm:spPr/>
    </dgm:pt>
    <dgm:pt modelId="{A1D3A34D-959F-4C7B-93D7-9A6E9AFAF2B4}" type="pres">
      <dgm:prSet presAssocID="{3408008A-907D-4E5E-8CA5-31313E4694C1}" presName="Child1Accent9" presStyleLbl="alignNode1" presStyleIdx="19" presStyleCnt="34"/>
      <dgm:spPr/>
    </dgm:pt>
    <dgm:pt modelId="{E49D4ABB-0A16-4BF4-83CA-2E20B0732E5B}" type="pres">
      <dgm:prSet presAssocID="{3408008A-907D-4E5E-8CA5-31313E4694C1}" presName="Child1" presStyleLbl="revTx" presStyleIdx="0" presStyleCnt="3">
        <dgm:presLayoutVars>
          <dgm:chMax/>
          <dgm:chPref val="0"/>
          <dgm:bulletEnabled val="1"/>
        </dgm:presLayoutVars>
      </dgm:prSet>
      <dgm:spPr/>
    </dgm:pt>
    <dgm:pt modelId="{E24BCED3-F590-4BB7-AC85-FB5BCDBC76E8}" type="pres">
      <dgm:prSet presAssocID="{8E65E7D3-36E3-419B-8B30-B554E3AC8CC0}" presName="Child2Accent1" presStyleLbl="alignNode1" presStyleIdx="20" presStyleCnt="34"/>
      <dgm:spPr/>
    </dgm:pt>
    <dgm:pt modelId="{7B1CB741-6C23-4DA0-8478-222375829FDF}" type="pres">
      <dgm:prSet presAssocID="{8E65E7D3-36E3-419B-8B30-B554E3AC8CC0}" presName="Child2Accent2" presStyleLbl="alignNode1" presStyleIdx="21" presStyleCnt="34"/>
      <dgm:spPr/>
    </dgm:pt>
    <dgm:pt modelId="{6F4ABD96-197D-4BE6-ADBF-96F342C234FA}" type="pres">
      <dgm:prSet presAssocID="{8E65E7D3-36E3-419B-8B30-B554E3AC8CC0}" presName="Child2Accent3" presStyleLbl="alignNode1" presStyleIdx="22" presStyleCnt="34"/>
      <dgm:spPr/>
    </dgm:pt>
    <dgm:pt modelId="{A9A1EC07-9CDF-4492-BBBD-E392BC400BE2}" type="pres">
      <dgm:prSet presAssocID="{8E65E7D3-36E3-419B-8B30-B554E3AC8CC0}" presName="Child2Accent4" presStyleLbl="alignNode1" presStyleIdx="23" presStyleCnt="34"/>
      <dgm:spPr/>
    </dgm:pt>
    <dgm:pt modelId="{74DB4895-4D45-49C8-874E-690D814C3C6C}" type="pres">
      <dgm:prSet presAssocID="{8E65E7D3-36E3-419B-8B30-B554E3AC8CC0}" presName="Child2Accent5" presStyleLbl="alignNode1" presStyleIdx="24" presStyleCnt="34"/>
      <dgm:spPr/>
    </dgm:pt>
    <dgm:pt modelId="{3052F578-DDCD-4891-9CE8-36D61EEED0FD}" type="pres">
      <dgm:prSet presAssocID="{8E65E7D3-36E3-419B-8B30-B554E3AC8CC0}" presName="Child2Accent6" presStyleLbl="alignNode1" presStyleIdx="25" presStyleCnt="34"/>
      <dgm:spPr/>
    </dgm:pt>
    <dgm:pt modelId="{46619C5D-6929-43E6-BA42-ED173E78B060}" type="pres">
      <dgm:prSet presAssocID="{8E65E7D3-36E3-419B-8B30-B554E3AC8CC0}" presName="Child2Accent7" presStyleLbl="alignNode1" presStyleIdx="26" presStyleCnt="34"/>
      <dgm:spPr/>
    </dgm:pt>
    <dgm:pt modelId="{B944A56F-D473-4B8D-ABD6-8081C45A8C46}" type="pres">
      <dgm:prSet presAssocID="{8E65E7D3-36E3-419B-8B30-B554E3AC8CC0}" presName="Child2" presStyleLbl="revTx" presStyleIdx="1" presStyleCnt="3">
        <dgm:presLayoutVars>
          <dgm:chMax/>
          <dgm:chPref val="0"/>
          <dgm:bulletEnabled val="1"/>
        </dgm:presLayoutVars>
      </dgm:prSet>
      <dgm:spPr/>
    </dgm:pt>
    <dgm:pt modelId="{C473D187-550F-480B-9C59-470075421DC9}" type="pres">
      <dgm:prSet presAssocID="{09036E19-CFF9-4B6F-A1FE-F4A45B532F97}" presName="Child3Accent1" presStyleLbl="alignNode1" presStyleIdx="27" presStyleCnt="34"/>
      <dgm:spPr/>
    </dgm:pt>
    <dgm:pt modelId="{23265CA9-19B5-49EF-BE28-5A7F9FACC816}" type="pres">
      <dgm:prSet presAssocID="{09036E19-CFF9-4B6F-A1FE-F4A45B532F97}" presName="Child3Accent2" presStyleLbl="alignNode1" presStyleIdx="28" presStyleCnt="34"/>
      <dgm:spPr/>
    </dgm:pt>
    <dgm:pt modelId="{CF541410-8A7D-4194-BAC2-A9308B095B1E}" type="pres">
      <dgm:prSet presAssocID="{09036E19-CFF9-4B6F-A1FE-F4A45B532F97}" presName="Child3Accent3" presStyleLbl="alignNode1" presStyleIdx="29" presStyleCnt="34"/>
      <dgm:spPr/>
    </dgm:pt>
    <dgm:pt modelId="{06216C5D-D882-42D6-9E99-8C482D841F5E}" type="pres">
      <dgm:prSet presAssocID="{09036E19-CFF9-4B6F-A1FE-F4A45B532F97}" presName="Child3Accent4" presStyleLbl="alignNode1" presStyleIdx="30" presStyleCnt="34"/>
      <dgm:spPr/>
    </dgm:pt>
    <dgm:pt modelId="{2FF67AE8-2BF3-412C-B776-9AB01532DA7D}" type="pres">
      <dgm:prSet presAssocID="{09036E19-CFF9-4B6F-A1FE-F4A45B532F97}" presName="Child3Accent5" presStyleLbl="alignNode1" presStyleIdx="31" presStyleCnt="34"/>
      <dgm:spPr/>
    </dgm:pt>
    <dgm:pt modelId="{F3384663-EB50-4CF8-9A45-F038685CF078}" type="pres">
      <dgm:prSet presAssocID="{09036E19-CFF9-4B6F-A1FE-F4A45B532F97}" presName="Child3Accent6" presStyleLbl="alignNode1" presStyleIdx="32" presStyleCnt="34"/>
      <dgm:spPr/>
    </dgm:pt>
    <dgm:pt modelId="{D231D6C9-7133-4483-A10A-A008C5AC916F}" type="pres">
      <dgm:prSet presAssocID="{09036E19-CFF9-4B6F-A1FE-F4A45B532F97}" presName="Child3Accent7" presStyleLbl="alignNode1" presStyleIdx="33" presStyleCnt="34"/>
      <dgm:spPr/>
    </dgm:pt>
    <dgm:pt modelId="{76C441FD-E906-412C-9909-CFDAB42539FB}" type="pres">
      <dgm:prSet presAssocID="{09036E19-CFF9-4B6F-A1FE-F4A45B532F97}" presName="Child3" presStyleLbl="revTx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57629217-01DB-49C3-A4BA-C041F0542E96}" srcId="{47047CC2-6EC2-4081-92F8-5F7646DA0AE4}" destId="{3408008A-907D-4E5E-8CA5-31313E4694C1}" srcOrd="0" destOrd="0" parTransId="{C2E907B0-6C48-46E9-8C06-031EEA6F3995}" sibTransId="{D3C61DAC-A8A1-49C3-A8C2-888DA33A25BC}"/>
    <dgm:cxn modelId="{82E6821B-2F8A-41F0-B0F3-989FEB386303}" type="presOf" srcId="{3408008A-907D-4E5E-8CA5-31313E4694C1}" destId="{E49D4ABB-0A16-4BF4-83CA-2E20B0732E5B}" srcOrd="0" destOrd="0" presId="urn:microsoft.com/office/officeart/2011/layout/ConvergingText"/>
    <dgm:cxn modelId="{9E2FE12F-98E7-4927-BD32-DE76E41084AD}" srcId="{47047CC2-6EC2-4081-92F8-5F7646DA0AE4}" destId="{8E65E7D3-36E3-419B-8B30-B554E3AC8CC0}" srcOrd="1" destOrd="0" parTransId="{09986CF1-5EAF-408F-B741-2526AC52470C}" sibTransId="{C4956215-7625-45F7-823B-10928AE908EB}"/>
    <dgm:cxn modelId="{27174C32-04B7-48E2-A39F-D6751B5F1D01}" type="presOf" srcId="{47047CC2-6EC2-4081-92F8-5F7646DA0AE4}" destId="{FC66CF56-653A-4425-A23A-CDCF748400FF}" srcOrd="0" destOrd="0" presId="urn:microsoft.com/office/officeart/2011/layout/ConvergingText"/>
    <dgm:cxn modelId="{D67F7B4A-77B1-442C-AE01-B7CC4211F22E}" srcId="{EF3CB3D2-F6DA-422C-B59A-5A80812442AD}" destId="{47047CC2-6EC2-4081-92F8-5F7646DA0AE4}" srcOrd="0" destOrd="0" parTransId="{CCDE5D2C-21FA-4FE7-AA2D-40DBDC60D442}" sibTransId="{3A3DCB25-7E5C-4C48-9103-F2553C988BB6}"/>
    <dgm:cxn modelId="{611F756B-2E5D-4F87-B04B-5C30E307382C}" srcId="{47047CC2-6EC2-4081-92F8-5F7646DA0AE4}" destId="{09036E19-CFF9-4B6F-A1FE-F4A45B532F97}" srcOrd="2" destOrd="0" parTransId="{29080F93-2A38-4B0B-908F-17C4E714EB47}" sibTransId="{605C1813-9257-46A7-A83E-D548CCA46C22}"/>
    <dgm:cxn modelId="{6465598E-981C-40BB-A9A1-D06CE9B3B8A9}" type="presOf" srcId="{09036E19-CFF9-4B6F-A1FE-F4A45B532F97}" destId="{76C441FD-E906-412C-9909-CFDAB42539FB}" srcOrd="0" destOrd="0" presId="urn:microsoft.com/office/officeart/2011/layout/ConvergingText"/>
    <dgm:cxn modelId="{04599CB9-3771-41D3-8671-8173C374CFAE}" type="presOf" srcId="{EF3CB3D2-F6DA-422C-B59A-5A80812442AD}" destId="{CC268BD1-C386-4F09-8501-3A833A771DA4}" srcOrd="0" destOrd="0" presId="urn:microsoft.com/office/officeart/2011/layout/ConvergingText"/>
    <dgm:cxn modelId="{41A84AE8-143E-4073-911D-E305C474E89F}" type="presOf" srcId="{8E65E7D3-36E3-419B-8B30-B554E3AC8CC0}" destId="{B944A56F-D473-4B8D-ABD6-8081C45A8C46}" srcOrd="0" destOrd="0" presId="urn:microsoft.com/office/officeart/2011/layout/ConvergingText"/>
    <dgm:cxn modelId="{8F255E5A-9495-4B71-A205-A0CAABCE1D1C}" type="presParOf" srcId="{CC268BD1-C386-4F09-8501-3A833A771DA4}" destId="{223B97C0-75F6-4BEA-BA82-8B3BAEF9A4EB}" srcOrd="0" destOrd="0" presId="urn:microsoft.com/office/officeart/2011/layout/ConvergingText"/>
    <dgm:cxn modelId="{A9C5096A-8765-4F2A-A16A-56C0C0FF0614}" type="presParOf" srcId="{223B97C0-75F6-4BEA-BA82-8B3BAEF9A4EB}" destId="{4D0AE31A-A862-44F6-9B85-CF7F4452213F}" srcOrd="0" destOrd="0" presId="urn:microsoft.com/office/officeart/2011/layout/ConvergingText"/>
    <dgm:cxn modelId="{30D9356D-5E92-4AD3-A13B-858C44F30FCC}" type="presParOf" srcId="{223B97C0-75F6-4BEA-BA82-8B3BAEF9A4EB}" destId="{DC7BD084-434D-4315-87AB-5A9EF0C60E14}" srcOrd="1" destOrd="0" presId="urn:microsoft.com/office/officeart/2011/layout/ConvergingText"/>
    <dgm:cxn modelId="{B1D99F77-638D-4771-A3DF-47F30971854A}" type="presParOf" srcId="{223B97C0-75F6-4BEA-BA82-8B3BAEF9A4EB}" destId="{DF87572F-A91B-430B-AA59-DA522C008E25}" srcOrd="2" destOrd="0" presId="urn:microsoft.com/office/officeart/2011/layout/ConvergingText"/>
    <dgm:cxn modelId="{9C3323AB-1DE4-43E8-8535-F131BE069DD7}" type="presParOf" srcId="{223B97C0-75F6-4BEA-BA82-8B3BAEF9A4EB}" destId="{13502A00-60B1-44C6-BEDD-80C45F194E1A}" srcOrd="3" destOrd="0" presId="urn:microsoft.com/office/officeart/2011/layout/ConvergingText"/>
    <dgm:cxn modelId="{FA5CFF58-B3BB-472F-9E48-2A52AE1408CE}" type="presParOf" srcId="{223B97C0-75F6-4BEA-BA82-8B3BAEF9A4EB}" destId="{E660D866-335F-404F-B907-C54D909EA189}" srcOrd="4" destOrd="0" presId="urn:microsoft.com/office/officeart/2011/layout/ConvergingText"/>
    <dgm:cxn modelId="{E19DA166-F3DD-499E-9920-76A02B2D9A5F}" type="presParOf" srcId="{223B97C0-75F6-4BEA-BA82-8B3BAEF9A4EB}" destId="{4E5CD7CC-ED69-45B7-A0A9-2793BD3851C6}" srcOrd="5" destOrd="0" presId="urn:microsoft.com/office/officeart/2011/layout/ConvergingText"/>
    <dgm:cxn modelId="{9E6F80CE-E643-4E82-9A83-9AE710A44DD0}" type="presParOf" srcId="{223B97C0-75F6-4BEA-BA82-8B3BAEF9A4EB}" destId="{7AF60077-4C5F-4832-B493-1D4E0B4C4B3A}" srcOrd="6" destOrd="0" presId="urn:microsoft.com/office/officeart/2011/layout/ConvergingText"/>
    <dgm:cxn modelId="{A35F1EF3-06F7-4130-9F65-5863C278FF11}" type="presParOf" srcId="{223B97C0-75F6-4BEA-BA82-8B3BAEF9A4EB}" destId="{B506F23D-ADE4-4448-9AFC-3371BFF66851}" srcOrd="7" destOrd="0" presId="urn:microsoft.com/office/officeart/2011/layout/ConvergingText"/>
    <dgm:cxn modelId="{DE8374B1-8606-465A-9A10-DFEC2698666F}" type="presParOf" srcId="{223B97C0-75F6-4BEA-BA82-8B3BAEF9A4EB}" destId="{964CB5FB-A067-46BD-92C6-363A2C3CDF25}" srcOrd="8" destOrd="0" presId="urn:microsoft.com/office/officeart/2011/layout/ConvergingText"/>
    <dgm:cxn modelId="{C3CC3273-8D33-41E3-BAB3-0E8BB2E58D3F}" type="presParOf" srcId="{223B97C0-75F6-4BEA-BA82-8B3BAEF9A4EB}" destId="{F1C25A67-386F-4C5B-958A-31A337B1AF78}" srcOrd="9" destOrd="0" presId="urn:microsoft.com/office/officeart/2011/layout/ConvergingText"/>
    <dgm:cxn modelId="{51A73FB3-CB75-4AF0-BCF7-B5F6546B273A}" type="presParOf" srcId="{223B97C0-75F6-4BEA-BA82-8B3BAEF9A4EB}" destId="{FC66CF56-653A-4425-A23A-CDCF748400FF}" srcOrd="10" destOrd="0" presId="urn:microsoft.com/office/officeart/2011/layout/ConvergingText"/>
    <dgm:cxn modelId="{44695E18-E24D-49F5-9A3F-0D3069D43AF1}" type="presParOf" srcId="{223B97C0-75F6-4BEA-BA82-8B3BAEF9A4EB}" destId="{DB6B9219-E732-4EC1-87F5-CD35381D6A9D}" srcOrd="11" destOrd="0" presId="urn:microsoft.com/office/officeart/2011/layout/ConvergingText"/>
    <dgm:cxn modelId="{074D3FFB-0405-427A-BF1B-B6C538B6EC23}" type="presParOf" srcId="{223B97C0-75F6-4BEA-BA82-8B3BAEF9A4EB}" destId="{CAE9B435-6B10-43E8-94F3-C7E082031AF6}" srcOrd="12" destOrd="0" presId="urn:microsoft.com/office/officeart/2011/layout/ConvergingText"/>
    <dgm:cxn modelId="{1DD36B2B-5E0F-4CA9-B49C-795E9D8D6DD5}" type="presParOf" srcId="{223B97C0-75F6-4BEA-BA82-8B3BAEF9A4EB}" destId="{1B050C6A-64D8-4DB0-BCD6-284AEC762524}" srcOrd="13" destOrd="0" presId="urn:microsoft.com/office/officeart/2011/layout/ConvergingText"/>
    <dgm:cxn modelId="{081AE77C-C733-4927-A091-391881E8393F}" type="presParOf" srcId="{223B97C0-75F6-4BEA-BA82-8B3BAEF9A4EB}" destId="{C98AB697-CD90-4179-A161-00F4AA4FDBC1}" srcOrd="14" destOrd="0" presId="urn:microsoft.com/office/officeart/2011/layout/ConvergingText"/>
    <dgm:cxn modelId="{4EE8129F-3004-4D23-830F-C25D78BFD0AC}" type="presParOf" srcId="{223B97C0-75F6-4BEA-BA82-8B3BAEF9A4EB}" destId="{97777345-275A-48D1-BCC1-F954BF5C01D2}" srcOrd="15" destOrd="0" presId="urn:microsoft.com/office/officeart/2011/layout/ConvergingText"/>
    <dgm:cxn modelId="{2382155D-C649-498A-B3A0-F258D88464A2}" type="presParOf" srcId="{223B97C0-75F6-4BEA-BA82-8B3BAEF9A4EB}" destId="{3552CFAA-237C-4FB2-8218-A84D4356067C}" srcOrd="16" destOrd="0" presId="urn:microsoft.com/office/officeart/2011/layout/ConvergingText"/>
    <dgm:cxn modelId="{AB448543-9196-4BF0-8AD1-2C8A776022E1}" type="presParOf" srcId="{223B97C0-75F6-4BEA-BA82-8B3BAEF9A4EB}" destId="{720B7818-ACCD-421B-9F9C-FD253E4E485E}" srcOrd="17" destOrd="0" presId="urn:microsoft.com/office/officeart/2011/layout/ConvergingText"/>
    <dgm:cxn modelId="{06D33D92-D861-4170-B3D0-348844CD4DE4}" type="presParOf" srcId="{223B97C0-75F6-4BEA-BA82-8B3BAEF9A4EB}" destId="{F4687849-1433-4474-A613-93E3F8EEB895}" srcOrd="18" destOrd="0" presId="urn:microsoft.com/office/officeart/2011/layout/ConvergingText"/>
    <dgm:cxn modelId="{9E9201C8-59B5-4A99-8FB2-1B0AFF7DF4CA}" type="presParOf" srcId="{223B97C0-75F6-4BEA-BA82-8B3BAEF9A4EB}" destId="{A1D3A34D-959F-4C7B-93D7-9A6E9AFAF2B4}" srcOrd="19" destOrd="0" presId="urn:microsoft.com/office/officeart/2011/layout/ConvergingText"/>
    <dgm:cxn modelId="{CBCBC3BB-7B1A-493B-9B1D-0BC9EC0674D3}" type="presParOf" srcId="{223B97C0-75F6-4BEA-BA82-8B3BAEF9A4EB}" destId="{E49D4ABB-0A16-4BF4-83CA-2E20B0732E5B}" srcOrd="20" destOrd="0" presId="urn:microsoft.com/office/officeart/2011/layout/ConvergingText"/>
    <dgm:cxn modelId="{5EFCA872-A21E-490B-BC2F-64AF89DBCB3C}" type="presParOf" srcId="{223B97C0-75F6-4BEA-BA82-8B3BAEF9A4EB}" destId="{E24BCED3-F590-4BB7-AC85-FB5BCDBC76E8}" srcOrd="21" destOrd="0" presId="urn:microsoft.com/office/officeart/2011/layout/ConvergingText"/>
    <dgm:cxn modelId="{72B219D2-88C7-494D-9675-6BE8B536662F}" type="presParOf" srcId="{223B97C0-75F6-4BEA-BA82-8B3BAEF9A4EB}" destId="{7B1CB741-6C23-4DA0-8478-222375829FDF}" srcOrd="22" destOrd="0" presId="urn:microsoft.com/office/officeart/2011/layout/ConvergingText"/>
    <dgm:cxn modelId="{B0FC3C37-533F-4ACC-A7F2-8EB7AA5BBA60}" type="presParOf" srcId="{223B97C0-75F6-4BEA-BA82-8B3BAEF9A4EB}" destId="{6F4ABD96-197D-4BE6-ADBF-96F342C234FA}" srcOrd="23" destOrd="0" presId="urn:microsoft.com/office/officeart/2011/layout/ConvergingText"/>
    <dgm:cxn modelId="{B752D296-6D81-4A95-AE08-7969038ECBCB}" type="presParOf" srcId="{223B97C0-75F6-4BEA-BA82-8B3BAEF9A4EB}" destId="{A9A1EC07-9CDF-4492-BBBD-E392BC400BE2}" srcOrd="24" destOrd="0" presId="urn:microsoft.com/office/officeart/2011/layout/ConvergingText"/>
    <dgm:cxn modelId="{C6A9181F-C001-4C2C-8662-F1E010ABAC4D}" type="presParOf" srcId="{223B97C0-75F6-4BEA-BA82-8B3BAEF9A4EB}" destId="{74DB4895-4D45-49C8-874E-690D814C3C6C}" srcOrd="25" destOrd="0" presId="urn:microsoft.com/office/officeart/2011/layout/ConvergingText"/>
    <dgm:cxn modelId="{2574228F-54BD-456F-9F1C-83E6FA80942E}" type="presParOf" srcId="{223B97C0-75F6-4BEA-BA82-8B3BAEF9A4EB}" destId="{3052F578-DDCD-4891-9CE8-36D61EEED0FD}" srcOrd="26" destOrd="0" presId="urn:microsoft.com/office/officeart/2011/layout/ConvergingText"/>
    <dgm:cxn modelId="{10E10335-0FD2-448B-9246-CD7D6ED3A5EC}" type="presParOf" srcId="{223B97C0-75F6-4BEA-BA82-8B3BAEF9A4EB}" destId="{46619C5D-6929-43E6-BA42-ED173E78B060}" srcOrd="27" destOrd="0" presId="urn:microsoft.com/office/officeart/2011/layout/ConvergingText"/>
    <dgm:cxn modelId="{0EABC75C-FF4C-4187-AC8E-183C1B07FCBB}" type="presParOf" srcId="{223B97C0-75F6-4BEA-BA82-8B3BAEF9A4EB}" destId="{B944A56F-D473-4B8D-ABD6-8081C45A8C46}" srcOrd="28" destOrd="0" presId="urn:microsoft.com/office/officeart/2011/layout/ConvergingText"/>
    <dgm:cxn modelId="{3C66D39B-E7EE-41C9-97AE-C7D66431D190}" type="presParOf" srcId="{223B97C0-75F6-4BEA-BA82-8B3BAEF9A4EB}" destId="{C473D187-550F-480B-9C59-470075421DC9}" srcOrd="29" destOrd="0" presId="urn:microsoft.com/office/officeart/2011/layout/ConvergingText"/>
    <dgm:cxn modelId="{D704DBD4-2D3C-448F-9F8D-884E977B2E67}" type="presParOf" srcId="{223B97C0-75F6-4BEA-BA82-8B3BAEF9A4EB}" destId="{23265CA9-19B5-49EF-BE28-5A7F9FACC816}" srcOrd="30" destOrd="0" presId="urn:microsoft.com/office/officeart/2011/layout/ConvergingText"/>
    <dgm:cxn modelId="{49CC787D-2AD1-4945-9DC9-6599934A0AA5}" type="presParOf" srcId="{223B97C0-75F6-4BEA-BA82-8B3BAEF9A4EB}" destId="{CF541410-8A7D-4194-BAC2-A9308B095B1E}" srcOrd="31" destOrd="0" presId="urn:microsoft.com/office/officeart/2011/layout/ConvergingText"/>
    <dgm:cxn modelId="{A64D1CBA-B34F-498C-9E29-E1C45E50A481}" type="presParOf" srcId="{223B97C0-75F6-4BEA-BA82-8B3BAEF9A4EB}" destId="{06216C5D-D882-42D6-9E99-8C482D841F5E}" srcOrd="32" destOrd="0" presId="urn:microsoft.com/office/officeart/2011/layout/ConvergingText"/>
    <dgm:cxn modelId="{7BBE33E6-E63B-48E0-B306-2B13653E8785}" type="presParOf" srcId="{223B97C0-75F6-4BEA-BA82-8B3BAEF9A4EB}" destId="{2FF67AE8-2BF3-412C-B776-9AB01532DA7D}" srcOrd="33" destOrd="0" presId="urn:microsoft.com/office/officeart/2011/layout/ConvergingText"/>
    <dgm:cxn modelId="{B4DBCBC4-7884-420B-8544-265C8188F751}" type="presParOf" srcId="{223B97C0-75F6-4BEA-BA82-8B3BAEF9A4EB}" destId="{F3384663-EB50-4CF8-9A45-F038685CF078}" srcOrd="34" destOrd="0" presId="urn:microsoft.com/office/officeart/2011/layout/ConvergingText"/>
    <dgm:cxn modelId="{47A56C01-5F76-4080-B1FB-AA2E46434D98}" type="presParOf" srcId="{223B97C0-75F6-4BEA-BA82-8B3BAEF9A4EB}" destId="{D231D6C9-7133-4483-A10A-A008C5AC916F}" srcOrd="35" destOrd="0" presId="urn:microsoft.com/office/officeart/2011/layout/ConvergingText"/>
    <dgm:cxn modelId="{0760B097-CFB7-4358-8DB4-71BA80EAAA4F}" type="presParOf" srcId="{223B97C0-75F6-4BEA-BA82-8B3BAEF9A4EB}" destId="{76C441FD-E906-412C-9909-CFDAB42539FB}" srcOrd="36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0AE31A-A862-44F6-9B85-CF7F4452213F}">
      <dsp:nvSpPr>
        <dsp:cNvPr id="0" name=""/>
        <dsp:cNvSpPr/>
      </dsp:nvSpPr>
      <dsp:spPr>
        <a:xfrm>
          <a:off x="7496031" y="2192315"/>
          <a:ext cx="221381" cy="2213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BD084-434D-4315-87AB-5A9EF0C60E14}">
      <dsp:nvSpPr>
        <dsp:cNvPr id="0" name=""/>
        <dsp:cNvSpPr/>
      </dsp:nvSpPr>
      <dsp:spPr>
        <a:xfrm>
          <a:off x="7090293" y="2192315"/>
          <a:ext cx="221381" cy="2213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7572F-A91B-430B-AA59-DA522C008E25}">
      <dsp:nvSpPr>
        <dsp:cNvPr id="0" name=""/>
        <dsp:cNvSpPr/>
      </dsp:nvSpPr>
      <dsp:spPr>
        <a:xfrm>
          <a:off x="6684556" y="2192315"/>
          <a:ext cx="221381" cy="2213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02A00-60B1-44C6-BEDD-80C45F194E1A}">
      <dsp:nvSpPr>
        <dsp:cNvPr id="0" name=""/>
        <dsp:cNvSpPr/>
      </dsp:nvSpPr>
      <dsp:spPr>
        <a:xfrm>
          <a:off x="6279589" y="2192315"/>
          <a:ext cx="221381" cy="2213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0D866-335F-404F-B907-C54D909EA189}">
      <dsp:nvSpPr>
        <dsp:cNvPr id="0" name=""/>
        <dsp:cNvSpPr/>
      </dsp:nvSpPr>
      <dsp:spPr>
        <a:xfrm>
          <a:off x="5873852" y="2192315"/>
          <a:ext cx="221381" cy="2213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CD7CC-ED69-45B7-A0A9-2793BD3851C6}">
      <dsp:nvSpPr>
        <dsp:cNvPr id="0" name=""/>
        <dsp:cNvSpPr/>
      </dsp:nvSpPr>
      <dsp:spPr>
        <a:xfrm>
          <a:off x="5246733" y="2081626"/>
          <a:ext cx="442763" cy="4431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60077-4C5F-4832-B493-1D4E0B4C4B3A}">
      <dsp:nvSpPr>
        <dsp:cNvPr id="0" name=""/>
        <dsp:cNvSpPr/>
      </dsp:nvSpPr>
      <dsp:spPr>
        <a:xfrm>
          <a:off x="7135032" y="1734995"/>
          <a:ext cx="221381" cy="2213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6F23D-ADE4-4448-9AFC-3371BFF66851}">
      <dsp:nvSpPr>
        <dsp:cNvPr id="0" name=""/>
        <dsp:cNvSpPr/>
      </dsp:nvSpPr>
      <dsp:spPr>
        <a:xfrm>
          <a:off x="7135032" y="2652913"/>
          <a:ext cx="221381" cy="2213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4CB5FB-A067-46BD-92C6-363A2C3CDF25}">
      <dsp:nvSpPr>
        <dsp:cNvPr id="0" name=""/>
        <dsp:cNvSpPr/>
      </dsp:nvSpPr>
      <dsp:spPr>
        <a:xfrm>
          <a:off x="7332502" y="1933798"/>
          <a:ext cx="221381" cy="2213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25A67-386F-4C5B-958A-31A337B1AF78}">
      <dsp:nvSpPr>
        <dsp:cNvPr id="0" name=""/>
        <dsp:cNvSpPr/>
      </dsp:nvSpPr>
      <dsp:spPr>
        <a:xfrm>
          <a:off x="7345615" y="2455202"/>
          <a:ext cx="221381" cy="2213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66CF56-653A-4425-A23A-CDCF748400FF}">
      <dsp:nvSpPr>
        <dsp:cNvPr id="0" name=""/>
        <dsp:cNvSpPr/>
      </dsp:nvSpPr>
      <dsp:spPr>
        <a:xfrm>
          <a:off x="2821563" y="1182278"/>
          <a:ext cx="2241584" cy="22418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/>
            <a:t>Signage Kit</a:t>
          </a:r>
        </a:p>
      </dsp:txBody>
      <dsp:txXfrm>
        <a:off x="3149835" y="1510584"/>
        <a:ext cx="1585040" cy="1585205"/>
      </dsp:txXfrm>
    </dsp:sp>
    <dsp:sp modelId="{DB6B9219-E732-4EC1-87F5-CD35381D6A9D}">
      <dsp:nvSpPr>
        <dsp:cNvPr id="0" name=""/>
        <dsp:cNvSpPr/>
      </dsp:nvSpPr>
      <dsp:spPr>
        <a:xfrm>
          <a:off x="2654177" y="990756"/>
          <a:ext cx="442763" cy="4431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9B435-6B10-43E8-94F3-C7E082031AF6}">
      <dsp:nvSpPr>
        <dsp:cNvPr id="0" name=""/>
        <dsp:cNvSpPr/>
      </dsp:nvSpPr>
      <dsp:spPr>
        <a:xfrm>
          <a:off x="2370315" y="756999"/>
          <a:ext cx="221381" cy="2213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50C6A-64D8-4DB0-BCD6-284AEC762524}">
      <dsp:nvSpPr>
        <dsp:cNvPr id="0" name=""/>
        <dsp:cNvSpPr/>
      </dsp:nvSpPr>
      <dsp:spPr>
        <a:xfrm>
          <a:off x="1897469" y="756999"/>
          <a:ext cx="221381" cy="2213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8AB697-CD90-4179-A161-00F4AA4FDBC1}">
      <dsp:nvSpPr>
        <dsp:cNvPr id="0" name=""/>
        <dsp:cNvSpPr/>
      </dsp:nvSpPr>
      <dsp:spPr>
        <a:xfrm>
          <a:off x="1424623" y="756999"/>
          <a:ext cx="221381" cy="2213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777345-275A-48D1-BCC1-F954BF5C01D2}">
      <dsp:nvSpPr>
        <dsp:cNvPr id="0" name=""/>
        <dsp:cNvSpPr/>
      </dsp:nvSpPr>
      <dsp:spPr>
        <a:xfrm>
          <a:off x="951776" y="756999"/>
          <a:ext cx="221381" cy="2213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2CFAA-237C-4FB2-8218-A84D4356067C}">
      <dsp:nvSpPr>
        <dsp:cNvPr id="0" name=""/>
        <dsp:cNvSpPr/>
      </dsp:nvSpPr>
      <dsp:spPr>
        <a:xfrm>
          <a:off x="478159" y="756999"/>
          <a:ext cx="221381" cy="2213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B7818-ACCD-421B-9F9C-FD253E4E485E}">
      <dsp:nvSpPr>
        <dsp:cNvPr id="0" name=""/>
        <dsp:cNvSpPr/>
      </dsp:nvSpPr>
      <dsp:spPr>
        <a:xfrm>
          <a:off x="5312" y="756999"/>
          <a:ext cx="221381" cy="2213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D4ABB-0A16-4BF4-83CA-2E20B0732E5B}">
      <dsp:nvSpPr>
        <dsp:cNvPr id="0" name=""/>
        <dsp:cNvSpPr/>
      </dsp:nvSpPr>
      <dsp:spPr>
        <a:xfrm>
          <a:off x="3770" y="185712"/>
          <a:ext cx="2594869" cy="569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Synergy SMS</a:t>
          </a:r>
        </a:p>
      </dsp:txBody>
      <dsp:txXfrm>
        <a:off x="3770" y="185712"/>
        <a:ext cx="2594869" cy="569466"/>
      </dsp:txXfrm>
    </dsp:sp>
    <dsp:sp modelId="{E24BCED3-F590-4BB7-AC85-FB5BCDBC76E8}">
      <dsp:nvSpPr>
        <dsp:cNvPr id="0" name=""/>
        <dsp:cNvSpPr/>
      </dsp:nvSpPr>
      <dsp:spPr>
        <a:xfrm>
          <a:off x="2194444" y="2081626"/>
          <a:ext cx="442763" cy="4431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CB741-6C23-4DA0-8478-222375829FDF}">
      <dsp:nvSpPr>
        <dsp:cNvPr id="0" name=""/>
        <dsp:cNvSpPr/>
      </dsp:nvSpPr>
      <dsp:spPr>
        <a:xfrm>
          <a:off x="1756309" y="2192315"/>
          <a:ext cx="221381" cy="2213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4ABD96-197D-4BE6-ADBF-96F342C234FA}">
      <dsp:nvSpPr>
        <dsp:cNvPr id="0" name=""/>
        <dsp:cNvSpPr/>
      </dsp:nvSpPr>
      <dsp:spPr>
        <a:xfrm>
          <a:off x="1318946" y="2192315"/>
          <a:ext cx="221381" cy="2213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1EC07-9CDF-4492-BBBD-E392BC400BE2}">
      <dsp:nvSpPr>
        <dsp:cNvPr id="0" name=""/>
        <dsp:cNvSpPr/>
      </dsp:nvSpPr>
      <dsp:spPr>
        <a:xfrm>
          <a:off x="880811" y="2192315"/>
          <a:ext cx="221381" cy="2213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B4895-4D45-49C8-874E-690D814C3C6C}">
      <dsp:nvSpPr>
        <dsp:cNvPr id="0" name=""/>
        <dsp:cNvSpPr/>
      </dsp:nvSpPr>
      <dsp:spPr>
        <a:xfrm>
          <a:off x="443447" y="2192315"/>
          <a:ext cx="221381" cy="2213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2F578-DDCD-4891-9CE8-36D61EEED0FD}">
      <dsp:nvSpPr>
        <dsp:cNvPr id="0" name=""/>
        <dsp:cNvSpPr/>
      </dsp:nvSpPr>
      <dsp:spPr>
        <a:xfrm>
          <a:off x="5312" y="2192315"/>
          <a:ext cx="221381" cy="2213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4A56F-D473-4B8D-ABD6-8081C45A8C46}">
      <dsp:nvSpPr>
        <dsp:cNvPr id="0" name=""/>
        <dsp:cNvSpPr/>
      </dsp:nvSpPr>
      <dsp:spPr>
        <a:xfrm>
          <a:off x="3770" y="1625762"/>
          <a:ext cx="1962350" cy="569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Synergy Safety Needs</a:t>
          </a:r>
        </a:p>
      </dsp:txBody>
      <dsp:txXfrm>
        <a:off x="3770" y="1625762"/>
        <a:ext cx="1962350" cy="569466"/>
      </dsp:txXfrm>
    </dsp:sp>
    <dsp:sp modelId="{C473D187-550F-480B-9C59-470075421DC9}">
      <dsp:nvSpPr>
        <dsp:cNvPr id="0" name=""/>
        <dsp:cNvSpPr/>
      </dsp:nvSpPr>
      <dsp:spPr>
        <a:xfrm>
          <a:off x="2654177" y="3154290"/>
          <a:ext cx="442763" cy="4431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265CA9-19B5-49EF-BE28-5A7F9FACC816}">
      <dsp:nvSpPr>
        <dsp:cNvPr id="0" name=""/>
        <dsp:cNvSpPr/>
      </dsp:nvSpPr>
      <dsp:spPr>
        <a:xfrm>
          <a:off x="2370315" y="3605421"/>
          <a:ext cx="221381" cy="2213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41410-8A7D-4194-BAC2-A9308B095B1E}">
      <dsp:nvSpPr>
        <dsp:cNvPr id="0" name=""/>
        <dsp:cNvSpPr/>
      </dsp:nvSpPr>
      <dsp:spPr>
        <a:xfrm>
          <a:off x="1897469" y="3605421"/>
          <a:ext cx="221381" cy="2213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16C5D-D882-42D6-9E99-8C482D841F5E}">
      <dsp:nvSpPr>
        <dsp:cNvPr id="0" name=""/>
        <dsp:cNvSpPr/>
      </dsp:nvSpPr>
      <dsp:spPr>
        <a:xfrm>
          <a:off x="1424623" y="3605421"/>
          <a:ext cx="221381" cy="2213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7AE8-2BF3-412C-B776-9AB01532DA7D}">
      <dsp:nvSpPr>
        <dsp:cNvPr id="0" name=""/>
        <dsp:cNvSpPr/>
      </dsp:nvSpPr>
      <dsp:spPr>
        <a:xfrm>
          <a:off x="951776" y="3605421"/>
          <a:ext cx="221381" cy="2213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84663-EB50-4CF8-9A45-F038685CF078}">
      <dsp:nvSpPr>
        <dsp:cNvPr id="0" name=""/>
        <dsp:cNvSpPr/>
      </dsp:nvSpPr>
      <dsp:spPr>
        <a:xfrm>
          <a:off x="478159" y="3605421"/>
          <a:ext cx="221381" cy="2213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31D6C9-7133-4483-A10A-A008C5AC916F}">
      <dsp:nvSpPr>
        <dsp:cNvPr id="0" name=""/>
        <dsp:cNvSpPr/>
      </dsp:nvSpPr>
      <dsp:spPr>
        <a:xfrm>
          <a:off x="5312" y="3605421"/>
          <a:ext cx="221381" cy="2213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441FD-E906-412C-9909-CFDAB42539FB}">
      <dsp:nvSpPr>
        <dsp:cNvPr id="0" name=""/>
        <dsp:cNvSpPr/>
      </dsp:nvSpPr>
      <dsp:spPr>
        <a:xfrm>
          <a:off x="3770" y="3033770"/>
          <a:ext cx="2594869" cy="569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Vessel specific Requirement</a:t>
          </a:r>
        </a:p>
      </dsp:txBody>
      <dsp:txXfrm>
        <a:off x="3770" y="3033770"/>
        <a:ext cx="2594869" cy="569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CAA7-4A2E-D598-82DF-562152006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699AB-836A-37CB-6A82-B27A57095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0CF0B-09C4-CCC8-BF3C-A57282295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1F95-FC12-4E3D-ABA5-80223EF87DD3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6F8D4-3C13-CA81-3D5C-AA9E2902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D278C-DD97-833A-2795-DE94CD06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8886-6D0F-479F-8FAD-9F40EFC93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C5CE4-6E33-4A6A-8C7F-8D499DE3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0E4B3-1642-389E-B5C4-2FCF92B5D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D8FDB-1C00-6CE1-7ED5-A5F00907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1F95-FC12-4E3D-ABA5-80223EF87DD3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071D3-5FEC-2CDA-3B08-673ACAFD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9169B-2BB0-191D-82F0-783C9252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8886-6D0F-479F-8FAD-9F40EFC93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5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A3865E-EA93-7266-7C6F-379580D2F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30491-80EE-8E95-F114-01F943B46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3922F-5CCC-8CA4-8196-602DD102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1F95-FC12-4E3D-ABA5-80223EF87DD3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D2F1B-2AB1-BE9B-1627-579E1F2E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2A263-7F4A-1F7C-DBA7-5403603F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8886-6D0F-479F-8FAD-9F40EFC93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5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A8F2-A3F9-8842-C7D6-87C8C799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4C79A-534C-46A9-29E4-756498DA6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64B7A-1E2E-44A1-F82F-67596AD3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1F95-FC12-4E3D-ABA5-80223EF87DD3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A51A8-299D-013C-4C50-037C8E08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8D15C-41DD-CFF7-9DD0-6DFBA513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8886-6D0F-479F-8FAD-9F40EFC93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1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FE4E-A476-A1E7-0F5A-5AE821061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930C9-FE21-6BE8-F1D3-0A47854E5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75A57-5491-D875-A5E2-6502B0E0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1F95-FC12-4E3D-ABA5-80223EF87DD3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66A01-983C-AFFA-2617-704542FD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5E927-8C49-2B0F-65E1-2E343B26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8886-6D0F-479F-8FAD-9F40EFC93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1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821DB-C13D-75FC-AAB9-31C9F7A9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D94FE-ED3F-FEFB-5FFF-AF691086C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7949C-8663-37D6-A93D-BC6ADF5F3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7401C-2220-1DC9-6F82-B9BEF5A12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1F95-FC12-4E3D-ABA5-80223EF87DD3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076D9-20D9-BD17-8547-CF785538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CBE86-CDD0-E7FA-77C9-792257AC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8886-6D0F-479F-8FAD-9F40EFC93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5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7F12-D240-A7A8-0346-186D207E8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D7CE9-0E12-E51E-DD64-093D539C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013A0-B3C8-15E1-972A-72A0F842D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2BDC58-A1B5-9012-6F06-AE1041735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BB7147-FCC6-AC3C-63EE-876BBB51F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8E1062-90BE-569B-848F-1A2FC247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1F95-FC12-4E3D-ABA5-80223EF87DD3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0EBC39-7FA0-641C-E822-5AC6CBAC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BDB90-8F5E-3A41-B29B-B741A457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8886-6D0F-479F-8FAD-9F40EFC93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8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C55A7-5964-D4E1-681C-B71E9867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295DB-D8A6-7B76-8B4E-A959E108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1F95-FC12-4E3D-ABA5-80223EF87DD3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53289-4347-7272-9270-2C39E12D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3D17E-847C-97CA-D96E-A3DEBE5B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8886-6D0F-479F-8FAD-9F40EFC93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3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F77B82-50BA-8507-C394-ED67EA5BE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1F95-FC12-4E3D-ABA5-80223EF87DD3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EB367C-34FA-900D-E302-E7682CBB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C1D93-FB4C-ED3E-783E-E8DE9122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8886-6D0F-479F-8FAD-9F40EFC93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4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24469-E3D9-B48C-7F6B-6AC273BCA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1A4BC-A95E-4D5F-6250-AA6882AF1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BCCD5-622C-B18B-5E86-03203BE12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8E433-C7DD-516A-32E4-1B8A13B5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1F95-FC12-4E3D-ABA5-80223EF87DD3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89ADD-9B00-2053-D11B-1975D1C4A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4D5EC-81C1-DDD8-A932-5FA6C036C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8886-6D0F-479F-8FAD-9F40EFC93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7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72353-B5B6-7199-B880-2C280088A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0A3946-D278-D58F-282D-200F0AAF4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5AB54-E137-FEF0-FB93-9E901AE6E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663C7-E1F4-612F-78A6-54F5A1412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1F95-FC12-4E3D-ABA5-80223EF87DD3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C3CAA-F166-1BDA-24DB-7646B5A4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66E0F-1B97-6C0E-1D98-6ECC0867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18886-6D0F-479F-8FAD-9F40EFC93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6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B1CE1C-FF81-6C51-8D71-7210F4E38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60BB3-3FD2-4E02-961C-D701CED61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7DD59-C6F8-5246-0AA5-4FBAA1231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11F95-FC12-4E3D-ABA5-80223EF87DD3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A9E14-D401-D62C-3A6F-5AC83B445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74B30-2138-7FE5-D259-369BEE684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8886-6D0F-479F-8FAD-9F40EFC93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7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aula-maritime-english.blogspot.com/2014/01/unit-3-safety-signs-and-symbols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Content Placeholder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8360FE9-BFC4-ECFF-8381-4D337A098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3094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4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76F074-40DA-4C25-BF17-C673EF747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" y="893"/>
            <a:ext cx="4252237" cy="6886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C3648E-A259-46F2-91E7-FA4F38596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165" y="1372137"/>
            <a:ext cx="6672248" cy="469936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3860AFA-1ACE-4A94-9DAF-C7A526F80599}"/>
              </a:ext>
            </a:extLst>
          </p:cNvPr>
          <p:cNvSpPr/>
          <p:nvPr/>
        </p:nvSpPr>
        <p:spPr>
          <a:xfrm>
            <a:off x="4432378" y="3429000"/>
            <a:ext cx="907237" cy="51941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</p:spTree>
    <p:extLst>
      <p:ext uri="{BB962C8B-B14F-4D97-AF65-F5344CB8AC3E}">
        <p14:creationId xmlns:p14="http://schemas.microsoft.com/office/powerpoint/2010/main" val="1409783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9C90EA-265E-47B8-B644-386DA13E2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" y="895"/>
            <a:ext cx="5110996" cy="3273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9D41EB-F30C-4950-91D6-21D414AFD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225" y="-19883"/>
            <a:ext cx="5000189" cy="68483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B2907C-2FA2-48CB-B96E-7861490D94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911"/>
          <a:stretch/>
        </p:blipFill>
        <p:spPr>
          <a:xfrm>
            <a:off x="1588" y="3583956"/>
            <a:ext cx="5141109" cy="327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1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304AD71-67D1-4647-ACA7-8F71DC20C0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0" t="4201" b="9195"/>
          <a:stretch/>
        </p:blipFill>
        <p:spPr>
          <a:xfrm rot="10800000">
            <a:off x="2562726" y="1"/>
            <a:ext cx="9629274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D25BB-5415-4F8D-8F83-FD911CA3E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907" y="354228"/>
            <a:ext cx="4606777" cy="1636696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IN" sz="5400" b="1" dirty="0"/>
              <a:t>Problem Statement - 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0494F-1B16-4359-A473-5C95081B1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98" y="2878111"/>
            <a:ext cx="3545865" cy="3637883"/>
          </a:xfrm>
        </p:spPr>
        <p:txBody>
          <a:bodyPr anchor="t"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3200" dirty="0"/>
              <a:t>Bulkhead clutter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3200" dirty="0"/>
              <a:t>Information Fatigue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3200" dirty="0"/>
              <a:t>Asymmetrical display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3200" dirty="0"/>
              <a:t>Tape stains on bulkhead</a:t>
            </a:r>
          </a:p>
        </p:txBody>
      </p:sp>
    </p:spTree>
    <p:extLst>
      <p:ext uri="{BB962C8B-B14F-4D97-AF65-F5344CB8AC3E}">
        <p14:creationId xmlns:p14="http://schemas.microsoft.com/office/powerpoint/2010/main" val="178959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D25BB-5415-4F8D-8F83-FD911CA3E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5554" y="627994"/>
            <a:ext cx="5170248" cy="1155071"/>
          </a:xfrm>
          <a:noFill/>
        </p:spPr>
        <p:txBody>
          <a:bodyPr anchor="b">
            <a:normAutofit fontScale="90000"/>
          </a:bodyPr>
          <a:lstStyle/>
          <a:p>
            <a:pPr algn="l"/>
            <a:r>
              <a:rPr lang="en-IN" sz="4800" dirty="0">
                <a:solidFill>
                  <a:schemeClr val="bg1"/>
                </a:solidFill>
              </a:rPr>
              <a:t>Problem Statement -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0494F-1B16-4359-A473-5C95081B1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4065" y="2941901"/>
            <a:ext cx="5495779" cy="3288105"/>
          </a:xfrm>
          <a:noFill/>
        </p:spPr>
        <p:txBody>
          <a:bodyPr anchor="t"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Poor Readability </a:t>
            </a:r>
          </a:p>
          <a:p>
            <a:pPr algn="l"/>
            <a:endParaRPr lang="en-IN" sz="2800" dirty="0">
              <a:solidFill>
                <a:schemeClr val="bg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Modest retaining of information</a:t>
            </a:r>
          </a:p>
          <a:p>
            <a:pPr algn="l"/>
            <a:endParaRPr lang="en-IN" sz="2800" dirty="0">
              <a:solidFill>
                <a:schemeClr val="bg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Information available was generic</a:t>
            </a:r>
          </a:p>
          <a:p>
            <a:pPr algn="l"/>
            <a:r>
              <a:rPr lang="en-IN" sz="2800" dirty="0">
                <a:solidFill>
                  <a:schemeClr val="bg1"/>
                </a:solidFill>
              </a:rPr>
              <a:t>      </a:t>
            </a:r>
            <a:r>
              <a:rPr lang="en-IN" sz="2800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Picture 4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ACDA38FE-CE70-4625-BC30-71D8168ABE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24" b="3"/>
          <a:stretch/>
        </p:blipFill>
        <p:spPr>
          <a:xfrm rot="5400000">
            <a:off x="-318543" y="324506"/>
            <a:ext cx="6858001" cy="622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92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62BEB-5F08-41EC-8909-18C0F6C4E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6834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Solution Finding</a:t>
            </a:r>
          </a:p>
        </p:txBody>
      </p:sp>
      <p:pic>
        <p:nvPicPr>
          <p:cNvPr id="1026" name="Picture 2" descr="Clipart Panda - Free Clipart Images">
            <a:extLst>
              <a:ext uri="{FF2B5EF4-FFF2-40B4-BE49-F238E27FC236}">
                <a16:creationId xmlns:a16="http://schemas.microsoft.com/office/drawing/2014/main" id="{38C055DF-0101-4DE4-B781-F7EAE8C63D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75" y="1783830"/>
            <a:ext cx="1634484" cy="283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reativity Concept. Light Bulb With Lettering. Concept Or Creative ...">
            <a:extLst>
              <a:ext uri="{FF2B5EF4-FFF2-40B4-BE49-F238E27FC236}">
                <a16:creationId xmlns:a16="http://schemas.microsoft.com/office/drawing/2014/main" id="{9A439DC2-ED57-45A6-B387-C675062D2C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7" r="5267" b="10696"/>
          <a:stretch/>
        </p:blipFill>
        <p:spPr bwMode="auto">
          <a:xfrm>
            <a:off x="2984450" y="1783830"/>
            <a:ext cx="2329383" cy="2735614"/>
          </a:xfrm>
          <a:prstGeom prst="rect">
            <a:avLst/>
          </a:prstGeom>
          <a:noFill/>
        </p:spPr>
      </p:pic>
      <p:pic>
        <p:nvPicPr>
          <p:cNvPr id="1038" name="Picture 14" descr="Guidance Clip Art | Clipart Panda - Free Clipart Images">
            <a:extLst>
              <a:ext uri="{FF2B5EF4-FFF2-40B4-BE49-F238E27FC236}">
                <a16:creationId xmlns:a16="http://schemas.microsoft.com/office/drawing/2014/main" id="{4F1DF05E-7F25-4093-9677-9C49C723A4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07"/>
          <a:stretch/>
        </p:blipFill>
        <p:spPr bwMode="auto">
          <a:xfrm>
            <a:off x="9375928" y="1917168"/>
            <a:ext cx="2476797" cy="260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ales Banner Euclidean Icon, Ginger poster title box, assorted ...">
            <a:extLst>
              <a:ext uri="{FF2B5EF4-FFF2-40B4-BE49-F238E27FC236}">
                <a16:creationId xmlns:a16="http://schemas.microsoft.com/office/drawing/2014/main" id="{15F571F1-A9D6-4C2F-8497-3C5A3A0E4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105" y="2143593"/>
            <a:ext cx="2295525" cy="2375851"/>
          </a:xfrm>
          <a:prstGeom prst="rect">
            <a:avLst/>
          </a:prstGeom>
          <a:noFill/>
        </p:spPr>
      </p:pic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9CBBBF42-759A-4448-B697-8F150922708B}"/>
              </a:ext>
            </a:extLst>
          </p:cNvPr>
          <p:cNvSpPr/>
          <p:nvPr/>
        </p:nvSpPr>
        <p:spPr>
          <a:xfrm>
            <a:off x="2241201" y="3060168"/>
            <a:ext cx="509665" cy="341026"/>
          </a:xfrm>
          <a:prstGeom prst="notched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Notched Right 12">
            <a:extLst>
              <a:ext uri="{FF2B5EF4-FFF2-40B4-BE49-F238E27FC236}">
                <a16:creationId xmlns:a16="http://schemas.microsoft.com/office/drawing/2014/main" id="{1986E3C5-D72C-4E4F-B119-3A03C384F86B}"/>
              </a:ext>
            </a:extLst>
          </p:cNvPr>
          <p:cNvSpPr/>
          <p:nvPr/>
        </p:nvSpPr>
        <p:spPr>
          <a:xfrm>
            <a:off x="5399703" y="3029435"/>
            <a:ext cx="509665" cy="341026"/>
          </a:xfrm>
          <a:prstGeom prst="notched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Notched Right 14">
            <a:extLst>
              <a:ext uri="{FF2B5EF4-FFF2-40B4-BE49-F238E27FC236}">
                <a16:creationId xmlns:a16="http://schemas.microsoft.com/office/drawing/2014/main" id="{6914D303-60C0-4147-876F-87B0BCBA59AD}"/>
              </a:ext>
            </a:extLst>
          </p:cNvPr>
          <p:cNvSpPr/>
          <p:nvPr/>
        </p:nvSpPr>
        <p:spPr>
          <a:xfrm>
            <a:off x="8927807" y="3029435"/>
            <a:ext cx="509665" cy="341026"/>
          </a:xfrm>
          <a:prstGeom prst="notched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FCC3FA-BECB-480A-8616-E8163FC540C2}"/>
              </a:ext>
            </a:extLst>
          </p:cNvPr>
          <p:cNvSpPr txBox="1"/>
          <p:nvPr/>
        </p:nvSpPr>
        <p:spPr>
          <a:xfrm>
            <a:off x="339275" y="5113685"/>
            <a:ext cx="1901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B26A79-A308-43F7-A41E-7CBDA653009D}"/>
              </a:ext>
            </a:extLst>
          </p:cNvPr>
          <p:cNvSpPr txBox="1"/>
          <p:nvPr/>
        </p:nvSpPr>
        <p:spPr>
          <a:xfrm>
            <a:off x="3188445" y="5113685"/>
            <a:ext cx="1901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DESIGN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35836C-F648-4468-BFD3-995BF5021299}"/>
              </a:ext>
            </a:extLst>
          </p:cNvPr>
          <p:cNvSpPr txBox="1"/>
          <p:nvPr/>
        </p:nvSpPr>
        <p:spPr>
          <a:xfrm>
            <a:off x="6425904" y="5113685"/>
            <a:ext cx="1901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MATERIAL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3A4293-9566-4CD2-8C86-5E17893322A5}"/>
              </a:ext>
            </a:extLst>
          </p:cNvPr>
          <p:cNvSpPr txBox="1"/>
          <p:nvPr/>
        </p:nvSpPr>
        <p:spPr>
          <a:xfrm>
            <a:off x="9663363" y="5113685"/>
            <a:ext cx="1901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1645648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reativity Concept. Light Bulb With Lettering. Concept Or Creative ...">
            <a:extLst>
              <a:ext uri="{FF2B5EF4-FFF2-40B4-BE49-F238E27FC236}">
                <a16:creationId xmlns:a16="http://schemas.microsoft.com/office/drawing/2014/main" id="{14FE7694-B779-43B3-ADD1-019C529F5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7" r="5267" b="10696"/>
          <a:stretch/>
        </p:blipFill>
        <p:spPr bwMode="auto">
          <a:xfrm>
            <a:off x="5831175" y="951023"/>
            <a:ext cx="5664524" cy="542234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EB890F-2163-437F-A827-68258513E8F0}"/>
              </a:ext>
            </a:extLst>
          </p:cNvPr>
          <p:cNvSpPr txBox="1"/>
          <p:nvPr/>
        </p:nvSpPr>
        <p:spPr>
          <a:xfrm>
            <a:off x="445440" y="659011"/>
            <a:ext cx="402163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Designed by Professional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8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Emphasis on visuals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Maintained constant Graphics Vs Text ratio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8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Colours according to display location</a:t>
            </a:r>
            <a:endParaRPr lang="en-IN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D30EA-58D1-4203-95B9-D297B88160AE}"/>
              </a:ext>
            </a:extLst>
          </p:cNvPr>
          <p:cNvSpPr txBox="1"/>
          <p:nvPr/>
        </p:nvSpPr>
        <p:spPr>
          <a:xfrm>
            <a:off x="5126636" y="311448"/>
            <a:ext cx="6728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C00000"/>
                </a:solidFill>
              </a:rPr>
              <a:t>D</a:t>
            </a:r>
            <a:r>
              <a:rPr lang="en-IN" sz="3200" b="1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en-IN" sz="3200" b="1" dirty="0">
                <a:solidFill>
                  <a:srgbClr val="00B050"/>
                </a:solidFill>
              </a:rPr>
              <a:t>S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IN" sz="3200" b="1" dirty="0">
                <a:solidFill>
                  <a:srgbClr val="7030A0"/>
                </a:solidFill>
              </a:rPr>
              <a:t>G</a:t>
            </a:r>
            <a:r>
              <a:rPr lang="en-IN" sz="3200" b="1" dirty="0">
                <a:solidFill>
                  <a:srgbClr val="00206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83541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B6D30EA-58D1-4203-95B9-D297B88160AE}"/>
              </a:ext>
            </a:extLst>
          </p:cNvPr>
          <p:cNvSpPr txBox="1"/>
          <p:nvPr/>
        </p:nvSpPr>
        <p:spPr>
          <a:xfrm>
            <a:off x="835649" y="253091"/>
            <a:ext cx="10520702" cy="855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MATERIAL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EB890F-2163-437F-A827-68258513E8F0}"/>
              </a:ext>
            </a:extLst>
          </p:cNvPr>
          <p:cNvSpPr txBox="1"/>
          <p:nvPr/>
        </p:nvSpPr>
        <p:spPr>
          <a:xfrm>
            <a:off x="835649" y="1743837"/>
            <a:ext cx="4936067" cy="4483074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/>
              <a:t>3M material to have professional outlook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 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/>
              <a:t>10 years assurance on poster quality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/>
              <a:t>Magnetic background for posters displayed in covered locations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/>
              <a:t>Posters for weather deck are water resistant and easily cleanable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2" name="Picture 16" descr="Sales Banner Euclidean Icon, Ginger poster title box, assorted ...">
            <a:extLst>
              <a:ext uri="{FF2B5EF4-FFF2-40B4-BE49-F238E27FC236}">
                <a16:creationId xmlns:a16="http://schemas.microsoft.com/office/drawing/2014/main" id="{BCB3536A-EDAB-4DB3-B24F-469EAAEBB8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4" r="11159" b="4"/>
          <a:stretch/>
        </p:blipFill>
        <p:spPr bwMode="auto">
          <a:xfrm>
            <a:off x="6893142" y="1773817"/>
            <a:ext cx="4403144" cy="44031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062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1CD3-18BF-455B-9C82-A0C5D2EF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3825" y="1480768"/>
            <a:ext cx="5102351" cy="1676603"/>
          </a:xfrm>
          <a:noFill/>
        </p:spPr>
        <p:txBody>
          <a:bodyPr>
            <a:normAutofit/>
          </a:bodyPr>
          <a:lstStyle/>
          <a:p>
            <a:r>
              <a:rPr lang="en-IN" b="1" dirty="0"/>
              <a:t>INSTRUCTIONS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CE9D1F-7812-4C64-BBDD-7063D0E317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139" b="18968"/>
          <a:stretch/>
        </p:blipFill>
        <p:spPr>
          <a:xfrm>
            <a:off x="6729984" y="3712466"/>
            <a:ext cx="4846320" cy="2253619"/>
          </a:xfrm>
          <a:prstGeom prst="rect">
            <a:avLst/>
          </a:prstGeom>
          <a:effectLst/>
        </p:spPr>
      </p:pic>
      <p:pic>
        <p:nvPicPr>
          <p:cNvPr id="8" name="Picture 14" descr="Guidance Clip Art | Clipart Panda - Free Clipart Images">
            <a:extLst>
              <a:ext uri="{FF2B5EF4-FFF2-40B4-BE49-F238E27FC236}">
                <a16:creationId xmlns:a16="http://schemas.microsoft.com/office/drawing/2014/main" id="{36BA4DB9-8B2F-4A98-9FD8-D04BE651A5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07"/>
          <a:stretch/>
        </p:blipFill>
        <p:spPr bwMode="auto">
          <a:xfrm>
            <a:off x="7525062" y="484633"/>
            <a:ext cx="287811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908378-7212-4AC7-B90F-31A59290290F}"/>
              </a:ext>
            </a:extLst>
          </p:cNvPr>
          <p:cNvSpPr txBox="1"/>
          <p:nvPr/>
        </p:nvSpPr>
        <p:spPr>
          <a:xfrm>
            <a:off x="0" y="0"/>
            <a:ext cx="5919216" cy="6858000"/>
          </a:xfrm>
          <a:prstGeom prst="rect">
            <a:avLst/>
          </a:prstGeom>
          <a:solidFill>
            <a:srgbClr val="445D6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F4D5E3C6-9115-4F10-BB89-7B6203AC417B}"/>
              </a:ext>
            </a:extLst>
          </p:cNvPr>
          <p:cNvSpPr txBox="1">
            <a:spLocks/>
          </p:cNvSpPr>
          <p:nvPr/>
        </p:nvSpPr>
        <p:spPr>
          <a:xfrm>
            <a:off x="486231" y="2818151"/>
            <a:ext cx="4946754" cy="343634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Restriction on display of ship generated notices or poster that are considered ‘GOOD TO HAVE’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Segregation of signage kit in various zone supported by precise display guidelines for each  poster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1CFF9C-4247-4D66-9FBA-CEC81634AB7E}"/>
              </a:ext>
            </a:extLst>
          </p:cNvPr>
          <p:cNvSpPr txBox="1"/>
          <p:nvPr/>
        </p:nvSpPr>
        <p:spPr>
          <a:xfrm>
            <a:off x="481989" y="418939"/>
            <a:ext cx="4946754" cy="21236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sz="4400" b="1" dirty="0"/>
          </a:p>
          <a:p>
            <a:pPr algn="ctr"/>
            <a:r>
              <a:rPr lang="en-IN" sz="4400" b="1" dirty="0"/>
              <a:t>INSTRUCTIONS</a:t>
            </a:r>
          </a:p>
          <a:p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885621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4F07E-9B04-45F1-BD3F-311D4A742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424"/>
            <a:ext cx="12192000" cy="1053585"/>
          </a:xfrm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SIGNAGE KIT JOURNEY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F109DE-3E11-4BF6-956E-4E94310E115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8397" y="1039173"/>
          <a:ext cx="7721183" cy="4012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D6DB4122-D597-4BAA-B49E-EC2F7E2F67A1}"/>
              </a:ext>
            </a:extLst>
          </p:cNvPr>
          <p:cNvSpPr/>
          <p:nvPr/>
        </p:nvSpPr>
        <p:spPr>
          <a:xfrm>
            <a:off x="8543145" y="2310096"/>
            <a:ext cx="1949970" cy="1930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Vessel Specific Kit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B00DCE-8D98-4CF0-8009-2E4BF28DE430}"/>
              </a:ext>
            </a:extLst>
          </p:cNvPr>
          <p:cNvSpPr/>
          <p:nvPr/>
        </p:nvSpPr>
        <p:spPr>
          <a:xfrm>
            <a:off x="6095999" y="5051685"/>
            <a:ext cx="1848787" cy="176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Each Vessel space survey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7A3B2A-8F45-4981-A2B5-E152BE3C928D}"/>
              </a:ext>
            </a:extLst>
          </p:cNvPr>
          <p:cNvCxnSpPr>
            <a:cxnSpLocks/>
          </p:cNvCxnSpPr>
          <p:nvPr/>
        </p:nvCxnSpPr>
        <p:spPr>
          <a:xfrm flipV="1">
            <a:off x="7015397" y="3657600"/>
            <a:ext cx="0" cy="1214203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446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60F880-D7D4-4BE9-815C-9F84BE073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" y="893"/>
            <a:ext cx="5124847" cy="6856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713C57-A7A5-4AB0-823E-33D596C46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058" y="894"/>
            <a:ext cx="4975515" cy="684275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045BEE8-BBB6-4F22-A23F-FAFB8AAFACE5}"/>
              </a:ext>
            </a:extLst>
          </p:cNvPr>
          <p:cNvSpPr/>
          <p:nvPr/>
        </p:nvSpPr>
        <p:spPr>
          <a:xfrm>
            <a:off x="5438082" y="3362921"/>
            <a:ext cx="1315839" cy="51941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</p:spTree>
    <p:extLst>
      <p:ext uri="{BB962C8B-B14F-4D97-AF65-F5344CB8AC3E}">
        <p14:creationId xmlns:p14="http://schemas.microsoft.com/office/powerpoint/2010/main" val="503933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139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Problem Statement - View</vt:lpstr>
      <vt:lpstr>Problem Statement - Data</vt:lpstr>
      <vt:lpstr>Solution Finding</vt:lpstr>
      <vt:lpstr>PowerPoint Presentation</vt:lpstr>
      <vt:lpstr>PowerPoint Presentation</vt:lpstr>
      <vt:lpstr>INSTRUCTIONS</vt:lpstr>
      <vt:lpstr>SIGNAGE KIT JOURNEY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Virat Gupta</dc:creator>
  <cp:lastModifiedBy>Virat Gupta</cp:lastModifiedBy>
  <cp:revision>3</cp:revision>
  <dcterms:created xsi:type="dcterms:W3CDTF">2023-01-19T11:44:56Z</dcterms:created>
  <dcterms:modified xsi:type="dcterms:W3CDTF">2023-01-20T10:09:54Z</dcterms:modified>
</cp:coreProperties>
</file>