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3" r:id="rId3"/>
    <p:sldId id="10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4526-7461-4A18-843F-0CB4C1319016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FD63-0014-4830-BB8B-964F4F82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F31FF-733D-EF4B-AB34-8BCD76BC47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5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017-CFCA-18F3-04F2-CCC10089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8EAA-FFC7-EEDC-412F-9CE4B709E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78A4-E153-488B-9A6A-88FF946B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A72E-834F-CF13-9342-321DA572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25AC-8067-B28B-A889-3CB0E73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207E-80A0-06C7-730B-AEA9178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BF9D-EBBC-A61C-8206-16E5B8054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2226-8891-ECDF-7C59-04BE3384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F9D1-0A71-5EDA-CD46-FA0211D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09D0-C19C-578D-A4FD-8A172D05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63DE6-8A36-2167-A503-459223BA5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10F2B-CCFF-A075-1E9D-32D79B6F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A8CD-E8C8-5068-67EE-4B36F181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166E-B26C-3BFB-A71D-52B70542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88E2-6CB8-8667-B9F6-A6DC6A98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2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5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9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62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1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EF2C-8814-7260-AB36-99D920B6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4184-596E-7F1B-0E71-BCA5BCE0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4821-E786-8D54-9DFF-525E7DD2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4518-044C-A909-0A5F-8F8A818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64F6-8B09-A0BD-369C-1A03C40D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0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61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2" y="3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53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6" y="946704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25902CE-1C12-4531-AA20-FC5774DFC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5176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 1-dark">
  <p:cSld name="Blank with Title 1-dark">
    <p:bg>
      <p:bgPr>
        <a:solidFill>
          <a:srgbClr val="07071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11439580" y="6412971"/>
            <a:ext cx="73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33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902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63">
          <p15:clr>
            <a:srgbClr val="FBAE40"/>
          </p15:clr>
        </p15:guide>
        <p15:guide id="3" pos="56">
          <p15:clr>
            <a:srgbClr val="FBAE40"/>
          </p15:clr>
        </p15:guide>
        <p15:guide id="4" pos="50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1-dark">
  <p:cSld name="Bullets 1-dark">
    <p:bg>
      <p:bgPr>
        <a:solidFill>
          <a:srgbClr val="07071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842879" y="6476507"/>
            <a:ext cx="327200" cy="302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>
            <a:lvl1pPr lvl="0" rtl="0">
              <a:buClr>
                <a:srgbClr val="A6A6A6"/>
              </a:buClr>
              <a:buSzPts val="800"/>
              <a:buFont typeface="Arial"/>
              <a:buNone/>
              <a:defRPr/>
            </a:lvl1pPr>
            <a:lvl2pPr lvl="1" rtl="0">
              <a:buClr>
                <a:srgbClr val="A6A6A6"/>
              </a:buClr>
              <a:buSzPts val="800"/>
              <a:buFont typeface="Arial"/>
              <a:buNone/>
              <a:defRPr/>
            </a:lvl2pPr>
            <a:lvl3pPr lvl="2" rtl="0">
              <a:buClr>
                <a:srgbClr val="A6A6A6"/>
              </a:buClr>
              <a:buSzPts val="800"/>
              <a:buFont typeface="Arial"/>
              <a:buNone/>
              <a:defRPr/>
            </a:lvl3pPr>
            <a:lvl4pPr lvl="3" rtl="0">
              <a:buClr>
                <a:srgbClr val="A6A6A6"/>
              </a:buClr>
              <a:buSzPts val="800"/>
              <a:buFont typeface="Arial"/>
              <a:buNone/>
              <a:defRPr/>
            </a:lvl4pPr>
            <a:lvl5pPr lvl="4" rtl="0">
              <a:buClr>
                <a:srgbClr val="A6A6A6"/>
              </a:buClr>
              <a:buSzPts val="800"/>
              <a:buFont typeface="Arial"/>
              <a:buNone/>
              <a:defRPr/>
            </a:lvl5pPr>
            <a:lvl6pPr lvl="5" rtl="0">
              <a:buClr>
                <a:srgbClr val="A6A6A6"/>
              </a:buClr>
              <a:buSzPts val="800"/>
              <a:buFont typeface="Arial"/>
              <a:buNone/>
              <a:defRPr/>
            </a:lvl6pPr>
            <a:lvl7pPr lvl="6" rtl="0">
              <a:buClr>
                <a:srgbClr val="A6A6A6"/>
              </a:buClr>
              <a:buSzPts val="800"/>
              <a:buFont typeface="Arial"/>
              <a:buNone/>
              <a:defRPr/>
            </a:lvl7pPr>
            <a:lvl8pPr lvl="7" rtl="0">
              <a:buClr>
                <a:srgbClr val="A6A6A6"/>
              </a:buClr>
              <a:buSzPts val="800"/>
              <a:buFont typeface="Arial"/>
              <a:buNone/>
              <a:defRPr/>
            </a:lvl8pPr>
            <a:lvl9pPr lvl="8" rtl="0">
              <a:buClr>
                <a:srgbClr val="A6A6A6"/>
              </a:buClr>
              <a:buSzPts val="8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534300" y="1332033"/>
            <a:ext cx="11037200" cy="4391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609448" lvl="0" indent="-482479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2100"/>
              <a:buChar char="•"/>
              <a:defRPr>
                <a:solidFill>
                  <a:srgbClr val="A6A6A6"/>
                </a:solidFill>
              </a:defRPr>
            </a:lvl1pPr>
            <a:lvl2pPr marL="1218895" lvl="1" indent="-457086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800"/>
              <a:buChar char="•"/>
              <a:defRPr>
                <a:solidFill>
                  <a:srgbClr val="A6A6A6"/>
                </a:solidFill>
              </a:defRPr>
            </a:lvl2pPr>
            <a:lvl3pPr marL="1828343" lvl="2" indent="-431692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500"/>
              <a:buChar char="•"/>
              <a:defRPr>
                <a:solidFill>
                  <a:srgbClr val="A6A6A6"/>
                </a:solidFill>
              </a:defRPr>
            </a:lvl3pPr>
            <a:lvl4pPr marL="2437790" lvl="3" indent="-42322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400"/>
              <a:buChar char="•"/>
              <a:defRPr>
                <a:solidFill>
                  <a:srgbClr val="A6A6A6"/>
                </a:solidFill>
              </a:defRPr>
            </a:lvl4pPr>
            <a:lvl5pPr marL="3047238" lvl="4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5pPr>
            <a:lvl6pPr marL="3656686" lvl="5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6pPr>
            <a:lvl7pPr marL="4266133" lvl="6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7pPr>
            <a:lvl8pPr marL="4875581" lvl="7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8pPr>
            <a:lvl9pPr marL="5485028" lvl="8" indent="-406298" rtl="0">
              <a:spcBef>
                <a:spcPts val="667"/>
              </a:spcBef>
              <a:spcAft>
                <a:spcPts val="0"/>
              </a:spcAft>
              <a:buClr>
                <a:srgbClr val="A6A6A6"/>
              </a:buClr>
              <a:buSzPts val="1200"/>
              <a:buChar char="•"/>
              <a:defRPr>
                <a:solidFill>
                  <a:srgbClr val="A6A6A6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42868" y="-4"/>
            <a:ext cx="119064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 sz="3199">
                <a:solidFill>
                  <a:srgbClr val="E4E4E4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400"/>
              <a:buNone/>
              <a:defRPr>
                <a:solidFill>
                  <a:srgbClr val="E4E4E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24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4D6-07BF-7779-70D1-15C6E71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59873-FB93-4475-2E88-C3094200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730C-23C1-B80F-8F29-94A9CF9B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C8A2-D169-BF0C-6065-02B5CFAD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F56BA-08B0-EA59-B54A-599B87F2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EC46-0184-5BD3-6C53-4E20610C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337E-DB4D-9315-6C12-9E9CEDDEA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ACC0-014F-1F69-6D3D-ABF4EFF2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F161-E32F-E8E0-25C0-0F386379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9656-57D5-7A60-FCEE-E51BDC2D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116F-1629-5909-85C0-28C83A47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87F9-3E94-4156-7D24-35F8669F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CE0F-2C38-A146-55EF-33409614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A5DF-94FA-96BF-57D2-69504D81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5BBBC-F579-C55C-164F-E0A0C6C4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8665-58DE-79EE-601C-42C14F946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0CAB-75F5-56BC-81CA-9A88C082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433D-B706-81D0-2EA2-4C587FF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EC4A9-D0FB-01BE-EB2B-2A308B1C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4036-96D4-E0A0-C312-E5D212FE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C321C-895D-CD35-3233-CD06117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400D0-9E8E-2329-F1C5-9CDF67F7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53897-32FF-D826-1A96-5263E163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22B22-DC6C-9F98-F213-97DE522C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52146-DD63-F84A-6769-FB5A272E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1A69-DE06-F1EA-CEB1-2106A4E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A715-D994-294D-3527-C8E2BD1D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A0B4-A4B7-EF8D-5AD5-1F6C46103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FF8B-B982-D209-6980-EBE522757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C9BE-3AEB-ED97-284F-B9FAA97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37CC-0430-4B99-B672-82BCC078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8A66-557F-2C2B-C166-55E00FE6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8C34-C370-1174-FB34-8ED070CD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9D190-1D86-0769-62D0-A6C5A0A8B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86D1-18BD-1498-057F-741A65E2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D1622-6F86-6D2D-5442-1F146B4F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41A9-9165-CBAD-529D-E3EBFACB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D3013-0EE4-3044-1B1F-1A459BD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C64E0-BE59-0379-C8EE-74E2746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2686-1E78-0772-CD12-19BE6E15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B821-1C3E-8D9F-59C6-C3E6F1DC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7B9C-3527-433D-A4DE-3BB5206187C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6CFD-8705-804C-9BA6-9D3BCFDE0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E80F-AA12-0918-77B1-93DE79663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14CF-EA37-4B35-9CF2-1B52D9AEF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DB6A-EA25-47A2-AE0B-A80CBFE50D2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0DCF-01B7-43A2-A2D1-0AB2AD872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htd/896022200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DF06FC34-E1CE-DD7C-E5C1-6E31EB44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-5037"/>
            <a:ext cx="12185651" cy="1972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9378E6-EA33-4774-8F09-C6E557567980}"/>
              </a:ext>
            </a:extLst>
          </p:cNvPr>
          <p:cNvSpPr/>
          <p:nvPr/>
        </p:nvSpPr>
        <p:spPr>
          <a:xfrm>
            <a:off x="161752" y="273516"/>
            <a:ext cx="4654684" cy="707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98" b="1" dirty="0">
                <a:solidFill>
                  <a:prstClr val="white"/>
                </a:solidFill>
                <a:latin typeface="Calibri"/>
              </a:rPr>
              <a:t>SAFETY DAY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95CC7-2EA5-47CB-A10C-AF1154F092F6}"/>
              </a:ext>
            </a:extLst>
          </p:cNvPr>
          <p:cNvSpPr txBox="1"/>
          <p:nvPr/>
        </p:nvSpPr>
        <p:spPr>
          <a:xfrm>
            <a:off x="467390" y="2137143"/>
            <a:ext cx="7572511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0800-0900: TOOL-BOX TALK &amp; REVIEW OF ACCIDENTS/INCIDENTS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2DD41-FE2D-4551-AB6A-6CAE952EE375}"/>
              </a:ext>
            </a:extLst>
          </p:cNvPr>
          <p:cNvSpPr txBox="1"/>
          <p:nvPr/>
        </p:nvSpPr>
        <p:spPr>
          <a:xfrm>
            <a:off x="467391" y="2673085"/>
            <a:ext cx="6121838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0900-1000: HAZARD IDENTIFICATION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1BAC6-A62F-4B9C-A252-9AA5FBAAD6D6}"/>
              </a:ext>
            </a:extLst>
          </p:cNvPr>
          <p:cNvSpPr txBox="1"/>
          <p:nvPr/>
        </p:nvSpPr>
        <p:spPr>
          <a:xfrm>
            <a:off x="435405" y="3209026"/>
            <a:ext cx="9766001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1030-1115: READ OUT THE HAZARDS IDENTIFIED AND ASSIGN CORRECTIVE ACTIONS TO FOLLOW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6073F-6775-443C-9752-00E7116A9596}"/>
              </a:ext>
            </a:extLst>
          </p:cNvPr>
          <p:cNvSpPr txBox="1"/>
          <p:nvPr/>
        </p:nvSpPr>
        <p:spPr>
          <a:xfrm>
            <a:off x="435404" y="3744969"/>
            <a:ext cx="6121838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1115-1200: IS MY PPE OKAY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791C1-E0AF-4DC0-8C58-CD3E4A73781E}"/>
              </a:ext>
            </a:extLst>
          </p:cNvPr>
          <p:cNvSpPr txBox="1"/>
          <p:nvPr/>
        </p:nvSpPr>
        <p:spPr>
          <a:xfrm>
            <a:off x="435403" y="4295056"/>
            <a:ext cx="9426581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1300- 1500: PSC ITEM ROUNDS - My safety checks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7696B-BFF7-45DE-955D-528CF1CA92DB}"/>
              </a:ext>
            </a:extLst>
          </p:cNvPr>
          <p:cNvSpPr txBox="1"/>
          <p:nvPr/>
        </p:nvSpPr>
        <p:spPr>
          <a:xfrm>
            <a:off x="435403" y="4798538"/>
            <a:ext cx="11492302" cy="36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1530-1600: Discuss the ﬁndings of the PSC rounds and assign corrective actions.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2A35D-47C5-41AF-86A5-BBD608C15E78}"/>
              </a:ext>
            </a:extLst>
          </p:cNvPr>
          <p:cNvSpPr txBox="1"/>
          <p:nvPr/>
        </p:nvSpPr>
        <p:spPr>
          <a:xfrm>
            <a:off x="416527" y="5359429"/>
            <a:ext cx="6121838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1600- 1730: SHELL PIS 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84528-3987-4484-ACEA-90FDA56CB53E}"/>
              </a:ext>
            </a:extLst>
          </p:cNvPr>
          <p:cNvSpPr txBox="1"/>
          <p:nvPr/>
        </p:nvSpPr>
        <p:spPr>
          <a:xfrm>
            <a:off x="416527" y="5882965"/>
            <a:ext cx="6121838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98" b="1" dirty="0">
                <a:solidFill>
                  <a:srgbClr val="7CCA62">
                    <a:lumMod val="50000"/>
                  </a:srgbClr>
                </a:solidFill>
                <a:latin typeface="Calibri"/>
              </a:rPr>
              <a:t>1815: ASSEMBLE FOR “SAFETY-DINNER (BUFFET)” </a:t>
            </a:r>
          </a:p>
        </p:txBody>
      </p:sp>
    </p:spTree>
    <p:extLst>
      <p:ext uri="{BB962C8B-B14F-4D97-AF65-F5344CB8AC3E}">
        <p14:creationId xmlns:p14="http://schemas.microsoft.com/office/powerpoint/2010/main" val="34826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5</cp:revision>
  <dcterms:created xsi:type="dcterms:W3CDTF">2023-01-19T12:08:14Z</dcterms:created>
  <dcterms:modified xsi:type="dcterms:W3CDTF">2023-01-21T08:57:58Z</dcterms:modified>
</cp:coreProperties>
</file>