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25" r:id="rId2"/>
    <p:sldId id="879" r:id="rId3"/>
    <p:sldId id="883" r:id="rId4"/>
    <p:sldId id="887" r:id="rId5"/>
    <p:sldId id="886" r:id="rId6"/>
    <p:sldId id="888" r:id="rId7"/>
    <p:sldId id="889" r:id="rId8"/>
    <p:sldId id="890" r:id="rId9"/>
    <p:sldId id="8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DEC55-44F2-4009-B968-531154406740}" type="datetimeFigureOut">
              <a:rPr lang="en-US" smtClean="0"/>
              <a:t>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503A6-CC92-4849-A10B-C2F3E0FF187D}" type="slidenum">
              <a:rPr lang="en-US" smtClean="0"/>
              <a:t>‹#›</a:t>
            </a:fld>
            <a:endParaRPr lang="en-US"/>
          </a:p>
        </p:txBody>
      </p:sp>
    </p:spTree>
    <p:extLst>
      <p:ext uri="{BB962C8B-B14F-4D97-AF65-F5344CB8AC3E}">
        <p14:creationId xmlns:p14="http://schemas.microsoft.com/office/powerpoint/2010/main" val="2804128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05B6CE-6ACB-4CE6-A415-BFF6765EFD53}" type="slidenum">
              <a:rPr lang="en-IN" smtClean="0"/>
              <a:t>7</a:t>
            </a:fld>
            <a:endParaRPr lang="en-IN"/>
          </a:p>
        </p:txBody>
      </p:sp>
    </p:spTree>
    <p:extLst>
      <p:ext uri="{BB962C8B-B14F-4D97-AF65-F5344CB8AC3E}">
        <p14:creationId xmlns:p14="http://schemas.microsoft.com/office/powerpoint/2010/main" val="3104671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AC85-6896-B9F8-5384-CBFDAEC2BA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1BA42D-641C-69EE-A47E-264710B0E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C540DF-1977-1956-D2DD-3D49F8D4CC12}"/>
              </a:ext>
            </a:extLst>
          </p:cNvPr>
          <p:cNvSpPr>
            <a:spLocks noGrp="1"/>
          </p:cNvSpPr>
          <p:nvPr>
            <p:ph type="dt" sz="half" idx="10"/>
          </p:nvPr>
        </p:nvSpPr>
        <p:spPr/>
        <p:txBody>
          <a:bodyPr/>
          <a:lstStyle/>
          <a:p>
            <a:fld id="{FB252762-6A6D-4561-A0CD-C044698F2552}" type="datetimeFigureOut">
              <a:rPr lang="en-US" smtClean="0"/>
              <a:t>1/20/2023</a:t>
            </a:fld>
            <a:endParaRPr lang="en-US"/>
          </a:p>
        </p:txBody>
      </p:sp>
      <p:sp>
        <p:nvSpPr>
          <p:cNvPr id="5" name="Footer Placeholder 4">
            <a:extLst>
              <a:ext uri="{FF2B5EF4-FFF2-40B4-BE49-F238E27FC236}">
                <a16:creationId xmlns:a16="http://schemas.microsoft.com/office/drawing/2014/main" id="{E5CCB674-3003-F8A6-E67C-F6CB849C5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6A7E7-D81A-7722-4599-496DB78C39F7}"/>
              </a:ext>
            </a:extLst>
          </p:cNvPr>
          <p:cNvSpPr>
            <a:spLocks noGrp="1"/>
          </p:cNvSpPr>
          <p:nvPr>
            <p:ph type="sldNum" sz="quarter" idx="12"/>
          </p:nvPr>
        </p:nvSpPr>
        <p:spPr/>
        <p:txBody>
          <a:bodyPr/>
          <a:lstStyle/>
          <a:p>
            <a:fld id="{87C5E30B-778A-45E9-A445-A3A5689732EF}" type="slidenum">
              <a:rPr lang="en-US" smtClean="0"/>
              <a:t>‹#›</a:t>
            </a:fld>
            <a:endParaRPr lang="en-US"/>
          </a:p>
        </p:txBody>
      </p:sp>
    </p:spTree>
    <p:extLst>
      <p:ext uri="{BB962C8B-B14F-4D97-AF65-F5344CB8AC3E}">
        <p14:creationId xmlns:p14="http://schemas.microsoft.com/office/powerpoint/2010/main" val="1430657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5E49-9F39-F387-0DB9-283B1ED6E5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9FD5DA-4E53-2875-FE99-C87A0B52A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ACD64-949E-6D1D-8B50-DB713B50149D}"/>
              </a:ext>
            </a:extLst>
          </p:cNvPr>
          <p:cNvSpPr>
            <a:spLocks noGrp="1"/>
          </p:cNvSpPr>
          <p:nvPr>
            <p:ph type="dt" sz="half" idx="10"/>
          </p:nvPr>
        </p:nvSpPr>
        <p:spPr/>
        <p:txBody>
          <a:bodyPr/>
          <a:lstStyle/>
          <a:p>
            <a:fld id="{FB252762-6A6D-4561-A0CD-C044698F2552}" type="datetimeFigureOut">
              <a:rPr lang="en-US" smtClean="0"/>
              <a:t>1/20/2023</a:t>
            </a:fld>
            <a:endParaRPr lang="en-US"/>
          </a:p>
        </p:txBody>
      </p:sp>
      <p:sp>
        <p:nvSpPr>
          <p:cNvPr id="5" name="Footer Placeholder 4">
            <a:extLst>
              <a:ext uri="{FF2B5EF4-FFF2-40B4-BE49-F238E27FC236}">
                <a16:creationId xmlns:a16="http://schemas.microsoft.com/office/drawing/2014/main" id="{A9328FAE-5D25-FB00-ABF0-52164838A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4E523-4547-0C52-DCB4-1DC864E53D4A}"/>
              </a:ext>
            </a:extLst>
          </p:cNvPr>
          <p:cNvSpPr>
            <a:spLocks noGrp="1"/>
          </p:cNvSpPr>
          <p:nvPr>
            <p:ph type="sldNum" sz="quarter" idx="12"/>
          </p:nvPr>
        </p:nvSpPr>
        <p:spPr/>
        <p:txBody>
          <a:bodyPr/>
          <a:lstStyle/>
          <a:p>
            <a:fld id="{87C5E30B-778A-45E9-A445-A3A5689732EF}" type="slidenum">
              <a:rPr lang="en-US" smtClean="0"/>
              <a:t>‹#›</a:t>
            </a:fld>
            <a:endParaRPr lang="en-US"/>
          </a:p>
        </p:txBody>
      </p:sp>
    </p:spTree>
    <p:extLst>
      <p:ext uri="{BB962C8B-B14F-4D97-AF65-F5344CB8AC3E}">
        <p14:creationId xmlns:p14="http://schemas.microsoft.com/office/powerpoint/2010/main" val="3861025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10AB5D-B02E-2CDA-CE87-8AF7D24F1E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3D232B-0BF7-51E6-6020-68EAFDF9CE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07DB2-026D-A5EA-6898-A21D17D62A1E}"/>
              </a:ext>
            </a:extLst>
          </p:cNvPr>
          <p:cNvSpPr>
            <a:spLocks noGrp="1"/>
          </p:cNvSpPr>
          <p:nvPr>
            <p:ph type="dt" sz="half" idx="10"/>
          </p:nvPr>
        </p:nvSpPr>
        <p:spPr/>
        <p:txBody>
          <a:bodyPr/>
          <a:lstStyle/>
          <a:p>
            <a:fld id="{FB252762-6A6D-4561-A0CD-C044698F2552}" type="datetimeFigureOut">
              <a:rPr lang="en-US" smtClean="0"/>
              <a:t>1/20/2023</a:t>
            </a:fld>
            <a:endParaRPr lang="en-US"/>
          </a:p>
        </p:txBody>
      </p:sp>
      <p:sp>
        <p:nvSpPr>
          <p:cNvPr id="5" name="Footer Placeholder 4">
            <a:extLst>
              <a:ext uri="{FF2B5EF4-FFF2-40B4-BE49-F238E27FC236}">
                <a16:creationId xmlns:a16="http://schemas.microsoft.com/office/drawing/2014/main" id="{8C2A23B6-AFB5-0D69-0A7C-FF9F3B0EC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EA931-9E99-45D9-D3E2-50D0A7BE3AB9}"/>
              </a:ext>
            </a:extLst>
          </p:cNvPr>
          <p:cNvSpPr>
            <a:spLocks noGrp="1"/>
          </p:cNvSpPr>
          <p:nvPr>
            <p:ph type="sldNum" sz="quarter" idx="12"/>
          </p:nvPr>
        </p:nvSpPr>
        <p:spPr/>
        <p:txBody>
          <a:bodyPr/>
          <a:lstStyle/>
          <a:p>
            <a:fld id="{87C5E30B-778A-45E9-A445-A3A5689732EF}" type="slidenum">
              <a:rPr lang="en-US" smtClean="0"/>
              <a:t>‹#›</a:t>
            </a:fld>
            <a:endParaRPr lang="en-US"/>
          </a:p>
        </p:txBody>
      </p:sp>
    </p:spTree>
    <p:extLst>
      <p:ext uri="{BB962C8B-B14F-4D97-AF65-F5344CB8AC3E}">
        <p14:creationId xmlns:p14="http://schemas.microsoft.com/office/powerpoint/2010/main" val="218327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20F-4B3C-5629-9A67-BCDB22F24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78F8F3-290D-DE4D-F3D8-CAF8748996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F32F8-5681-25EF-C3FA-54842154F8F5}"/>
              </a:ext>
            </a:extLst>
          </p:cNvPr>
          <p:cNvSpPr>
            <a:spLocks noGrp="1"/>
          </p:cNvSpPr>
          <p:nvPr>
            <p:ph type="dt" sz="half" idx="10"/>
          </p:nvPr>
        </p:nvSpPr>
        <p:spPr/>
        <p:txBody>
          <a:bodyPr/>
          <a:lstStyle/>
          <a:p>
            <a:fld id="{FB252762-6A6D-4561-A0CD-C044698F2552}" type="datetimeFigureOut">
              <a:rPr lang="en-US" smtClean="0"/>
              <a:t>1/20/2023</a:t>
            </a:fld>
            <a:endParaRPr lang="en-US"/>
          </a:p>
        </p:txBody>
      </p:sp>
      <p:sp>
        <p:nvSpPr>
          <p:cNvPr id="5" name="Footer Placeholder 4">
            <a:extLst>
              <a:ext uri="{FF2B5EF4-FFF2-40B4-BE49-F238E27FC236}">
                <a16:creationId xmlns:a16="http://schemas.microsoft.com/office/drawing/2014/main" id="{344FD6D6-CBD5-DB16-AB88-18D61A56F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E71E2-80CE-AE15-5A77-E6876FFF4FAC}"/>
              </a:ext>
            </a:extLst>
          </p:cNvPr>
          <p:cNvSpPr>
            <a:spLocks noGrp="1"/>
          </p:cNvSpPr>
          <p:nvPr>
            <p:ph type="sldNum" sz="quarter" idx="12"/>
          </p:nvPr>
        </p:nvSpPr>
        <p:spPr/>
        <p:txBody>
          <a:bodyPr/>
          <a:lstStyle/>
          <a:p>
            <a:fld id="{87C5E30B-778A-45E9-A445-A3A5689732EF}" type="slidenum">
              <a:rPr lang="en-US" smtClean="0"/>
              <a:t>‹#›</a:t>
            </a:fld>
            <a:endParaRPr lang="en-US"/>
          </a:p>
        </p:txBody>
      </p:sp>
    </p:spTree>
    <p:extLst>
      <p:ext uri="{BB962C8B-B14F-4D97-AF65-F5344CB8AC3E}">
        <p14:creationId xmlns:p14="http://schemas.microsoft.com/office/powerpoint/2010/main" val="402536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879D-7165-FAF9-E293-3303687862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06E518-E8B2-5270-8237-8A5644801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31343E-F51D-4C46-A58D-E43637D194E2}"/>
              </a:ext>
            </a:extLst>
          </p:cNvPr>
          <p:cNvSpPr>
            <a:spLocks noGrp="1"/>
          </p:cNvSpPr>
          <p:nvPr>
            <p:ph type="dt" sz="half" idx="10"/>
          </p:nvPr>
        </p:nvSpPr>
        <p:spPr/>
        <p:txBody>
          <a:bodyPr/>
          <a:lstStyle/>
          <a:p>
            <a:fld id="{FB252762-6A6D-4561-A0CD-C044698F2552}" type="datetimeFigureOut">
              <a:rPr lang="en-US" smtClean="0"/>
              <a:t>1/20/2023</a:t>
            </a:fld>
            <a:endParaRPr lang="en-US"/>
          </a:p>
        </p:txBody>
      </p:sp>
      <p:sp>
        <p:nvSpPr>
          <p:cNvPr id="5" name="Footer Placeholder 4">
            <a:extLst>
              <a:ext uri="{FF2B5EF4-FFF2-40B4-BE49-F238E27FC236}">
                <a16:creationId xmlns:a16="http://schemas.microsoft.com/office/drawing/2014/main" id="{548FA033-DE05-A257-22C2-27427BDD5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6646A-613A-25D9-840D-2D1C6618BB68}"/>
              </a:ext>
            </a:extLst>
          </p:cNvPr>
          <p:cNvSpPr>
            <a:spLocks noGrp="1"/>
          </p:cNvSpPr>
          <p:nvPr>
            <p:ph type="sldNum" sz="quarter" idx="12"/>
          </p:nvPr>
        </p:nvSpPr>
        <p:spPr/>
        <p:txBody>
          <a:bodyPr/>
          <a:lstStyle/>
          <a:p>
            <a:fld id="{87C5E30B-778A-45E9-A445-A3A5689732EF}" type="slidenum">
              <a:rPr lang="en-US" smtClean="0"/>
              <a:t>‹#›</a:t>
            </a:fld>
            <a:endParaRPr lang="en-US"/>
          </a:p>
        </p:txBody>
      </p:sp>
    </p:spTree>
    <p:extLst>
      <p:ext uri="{BB962C8B-B14F-4D97-AF65-F5344CB8AC3E}">
        <p14:creationId xmlns:p14="http://schemas.microsoft.com/office/powerpoint/2010/main" val="140519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1429-EE20-E192-B333-F5CDA1E05A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805DA1-BD1A-58A0-47C8-E32F15A185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E05C28-988F-ACFA-7FB3-A73E72DE5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083910-28DE-0F6D-E052-86303D2A49F5}"/>
              </a:ext>
            </a:extLst>
          </p:cNvPr>
          <p:cNvSpPr>
            <a:spLocks noGrp="1"/>
          </p:cNvSpPr>
          <p:nvPr>
            <p:ph type="dt" sz="half" idx="10"/>
          </p:nvPr>
        </p:nvSpPr>
        <p:spPr/>
        <p:txBody>
          <a:bodyPr/>
          <a:lstStyle/>
          <a:p>
            <a:fld id="{FB252762-6A6D-4561-A0CD-C044698F2552}" type="datetimeFigureOut">
              <a:rPr lang="en-US" smtClean="0"/>
              <a:t>1/20/2023</a:t>
            </a:fld>
            <a:endParaRPr lang="en-US"/>
          </a:p>
        </p:txBody>
      </p:sp>
      <p:sp>
        <p:nvSpPr>
          <p:cNvPr id="6" name="Footer Placeholder 5">
            <a:extLst>
              <a:ext uri="{FF2B5EF4-FFF2-40B4-BE49-F238E27FC236}">
                <a16:creationId xmlns:a16="http://schemas.microsoft.com/office/drawing/2014/main" id="{472269E1-8459-1DFF-0473-437F89B06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44F3FA-8328-E62C-6C53-F55875C5C452}"/>
              </a:ext>
            </a:extLst>
          </p:cNvPr>
          <p:cNvSpPr>
            <a:spLocks noGrp="1"/>
          </p:cNvSpPr>
          <p:nvPr>
            <p:ph type="sldNum" sz="quarter" idx="12"/>
          </p:nvPr>
        </p:nvSpPr>
        <p:spPr/>
        <p:txBody>
          <a:bodyPr/>
          <a:lstStyle/>
          <a:p>
            <a:fld id="{87C5E30B-778A-45E9-A445-A3A5689732EF}" type="slidenum">
              <a:rPr lang="en-US" smtClean="0"/>
              <a:t>‹#›</a:t>
            </a:fld>
            <a:endParaRPr lang="en-US"/>
          </a:p>
        </p:txBody>
      </p:sp>
    </p:spTree>
    <p:extLst>
      <p:ext uri="{BB962C8B-B14F-4D97-AF65-F5344CB8AC3E}">
        <p14:creationId xmlns:p14="http://schemas.microsoft.com/office/powerpoint/2010/main" val="156383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C8EF-A34D-ECC7-8B70-370BCEAA77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3BD509-5F45-9781-F3FA-933EF2147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D9439-3194-0191-4D1E-8C5B4AAF44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44E0C6-6B85-9DAF-04E2-7ABD1A1463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AC174E-7F5F-521E-A1CB-76D8EC1185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F4E0D4-61E3-FF54-DAD2-BC9AEFFE1808}"/>
              </a:ext>
            </a:extLst>
          </p:cNvPr>
          <p:cNvSpPr>
            <a:spLocks noGrp="1"/>
          </p:cNvSpPr>
          <p:nvPr>
            <p:ph type="dt" sz="half" idx="10"/>
          </p:nvPr>
        </p:nvSpPr>
        <p:spPr/>
        <p:txBody>
          <a:bodyPr/>
          <a:lstStyle/>
          <a:p>
            <a:fld id="{FB252762-6A6D-4561-A0CD-C044698F2552}" type="datetimeFigureOut">
              <a:rPr lang="en-US" smtClean="0"/>
              <a:t>1/20/2023</a:t>
            </a:fld>
            <a:endParaRPr lang="en-US"/>
          </a:p>
        </p:txBody>
      </p:sp>
      <p:sp>
        <p:nvSpPr>
          <p:cNvPr id="8" name="Footer Placeholder 7">
            <a:extLst>
              <a:ext uri="{FF2B5EF4-FFF2-40B4-BE49-F238E27FC236}">
                <a16:creationId xmlns:a16="http://schemas.microsoft.com/office/drawing/2014/main" id="{B872B0F4-B2AC-935D-55C2-9673328DCD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516D0-BD92-B248-0FC2-AD138CB3B17D}"/>
              </a:ext>
            </a:extLst>
          </p:cNvPr>
          <p:cNvSpPr>
            <a:spLocks noGrp="1"/>
          </p:cNvSpPr>
          <p:nvPr>
            <p:ph type="sldNum" sz="quarter" idx="12"/>
          </p:nvPr>
        </p:nvSpPr>
        <p:spPr/>
        <p:txBody>
          <a:bodyPr/>
          <a:lstStyle/>
          <a:p>
            <a:fld id="{87C5E30B-778A-45E9-A445-A3A5689732EF}" type="slidenum">
              <a:rPr lang="en-US" smtClean="0"/>
              <a:t>‹#›</a:t>
            </a:fld>
            <a:endParaRPr lang="en-US"/>
          </a:p>
        </p:txBody>
      </p:sp>
    </p:spTree>
    <p:extLst>
      <p:ext uri="{BB962C8B-B14F-4D97-AF65-F5344CB8AC3E}">
        <p14:creationId xmlns:p14="http://schemas.microsoft.com/office/powerpoint/2010/main" val="228620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F4E7-E8FB-6A6E-4FF0-ABC7A8C57B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91E09-112D-46E5-C214-C3BA296ECD9B}"/>
              </a:ext>
            </a:extLst>
          </p:cNvPr>
          <p:cNvSpPr>
            <a:spLocks noGrp="1"/>
          </p:cNvSpPr>
          <p:nvPr>
            <p:ph type="dt" sz="half" idx="10"/>
          </p:nvPr>
        </p:nvSpPr>
        <p:spPr/>
        <p:txBody>
          <a:bodyPr/>
          <a:lstStyle/>
          <a:p>
            <a:fld id="{FB252762-6A6D-4561-A0CD-C044698F2552}" type="datetimeFigureOut">
              <a:rPr lang="en-US" smtClean="0"/>
              <a:t>1/20/2023</a:t>
            </a:fld>
            <a:endParaRPr lang="en-US"/>
          </a:p>
        </p:txBody>
      </p:sp>
      <p:sp>
        <p:nvSpPr>
          <p:cNvPr id="4" name="Footer Placeholder 3">
            <a:extLst>
              <a:ext uri="{FF2B5EF4-FFF2-40B4-BE49-F238E27FC236}">
                <a16:creationId xmlns:a16="http://schemas.microsoft.com/office/drawing/2014/main" id="{73DF7C71-B376-E7E0-81A2-5A8F69D825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ECFA34-AA20-8A1F-9AE1-9CF49786D299}"/>
              </a:ext>
            </a:extLst>
          </p:cNvPr>
          <p:cNvSpPr>
            <a:spLocks noGrp="1"/>
          </p:cNvSpPr>
          <p:nvPr>
            <p:ph type="sldNum" sz="quarter" idx="12"/>
          </p:nvPr>
        </p:nvSpPr>
        <p:spPr/>
        <p:txBody>
          <a:bodyPr/>
          <a:lstStyle/>
          <a:p>
            <a:fld id="{87C5E30B-778A-45E9-A445-A3A5689732EF}" type="slidenum">
              <a:rPr lang="en-US" smtClean="0"/>
              <a:t>‹#›</a:t>
            </a:fld>
            <a:endParaRPr lang="en-US"/>
          </a:p>
        </p:txBody>
      </p:sp>
    </p:spTree>
    <p:extLst>
      <p:ext uri="{BB962C8B-B14F-4D97-AF65-F5344CB8AC3E}">
        <p14:creationId xmlns:p14="http://schemas.microsoft.com/office/powerpoint/2010/main" val="201571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DE5F5A-1BAE-E11B-FC05-D4B7AA037159}"/>
              </a:ext>
            </a:extLst>
          </p:cNvPr>
          <p:cNvSpPr>
            <a:spLocks noGrp="1"/>
          </p:cNvSpPr>
          <p:nvPr>
            <p:ph type="dt" sz="half" idx="10"/>
          </p:nvPr>
        </p:nvSpPr>
        <p:spPr/>
        <p:txBody>
          <a:bodyPr/>
          <a:lstStyle/>
          <a:p>
            <a:fld id="{FB252762-6A6D-4561-A0CD-C044698F2552}" type="datetimeFigureOut">
              <a:rPr lang="en-US" smtClean="0"/>
              <a:t>1/20/2023</a:t>
            </a:fld>
            <a:endParaRPr lang="en-US"/>
          </a:p>
        </p:txBody>
      </p:sp>
      <p:sp>
        <p:nvSpPr>
          <p:cNvPr id="3" name="Footer Placeholder 2">
            <a:extLst>
              <a:ext uri="{FF2B5EF4-FFF2-40B4-BE49-F238E27FC236}">
                <a16:creationId xmlns:a16="http://schemas.microsoft.com/office/drawing/2014/main" id="{988F6160-4D56-5736-A009-8A58DA81BF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54E33-D23B-4E22-43CD-F458E1614129}"/>
              </a:ext>
            </a:extLst>
          </p:cNvPr>
          <p:cNvSpPr>
            <a:spLocks noGrp="1"/>
          </p:cNvSpPr>
          <p:nvPr>
            <p:ph type="sldNum" sz="quarter" idx="12"/>
          </p:nvPr>
        </p:nvSpPr>
        <p:spPr/>
        <p:txBody>
          <a:bodyPr/>
          <a:lstStyle/>
          <a:p>
            <a:fld id="{87C5E30B-778A-45E9-A445-A3A5689732EF}" type="slidenum">
              <a:rPr lang="en-US" smtClean="0"/>
              <a:t>‹#›</a:t>
            </a:fld>
            <a:endParaRPr lang="en-US"/>
          </a:p>
        </p:txBody>
      </p:sp>
    </p:spTree>
    <p:extLst>
      <p:ext uri="{BB962C8B-B14F-4D97-AF65-F5344CB8AC3E}">
        <p14:creationId xmlns:p14="http://schemas.microsoft.com/office/powerpoint/2010/main" val="3558757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F4DA-7ED6-D257-18FB-3E7DFDE6F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1C36DC-11EB-1B8E-7AC9-3A3A6766A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82AA02-3626-A860-314D-F10C9C26D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0FB90-7EE4-CA9F-2C4F-D6F1D8E558FC}"/>
              </a:ext>
            </a:extLst>
          </p:cNvPr>
          <p:cNvSpPr>
            <a:spLocks noGrp="1"/>
          </p:cNvSpPr>
          <p:nvPr>
            <p:ph type="dt" sz="half" idx="10"/>
          </p:nvPr>
        </p:nvSpPr>
        <p:spPr/>
        <p:txBody>
          <a:bodyPr/>
          <a:lstStyle/>
          <a:p>
            <a:fld id="{FB252762-6A6D-4561-A0CD-C044698F2552}" type="datetimeFigureOut">
              <a:rPr lang="en-US" smtClean="0"/>
              <a:t>1/20/2023</a:t>
            </a:fld>
            <a:endParaRPr lang="en-US"/>
          </a:p>
        </p:txBody>
      </p:sp>
      <p:sp>
        <p:nvSpPr>
          <p:cNvPr id="6" name="Footer Placeholder 5">
            <a:extLst>
              <a:ext uri="{FF2B5EF4-FFF2-40B4-BE49-F238E27FC236}">
                <a16:creationId xmlns:a16="http://schemas.microsoft.com/office/drawing/2014/main" id="{F64C8C01-F542-3B5A-42DC-C8AD9B962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3AD49-9FFA-6772-F0BD-563E21658DFD}"/>
              </a:ext>
            </a:extLst>
          </p:cNvPr>
          <p:cNvSpPr>
            <a:spLocks noGrp="1"/>
          </p:cNvSpPr>
          <p:nvPr>
            <p:ph type="sldNum" sz="quarter" idx="12"/>
          </p:nvPr>
        </p:nvSpPr>
        <p:spPr/>
        <p:txBody>
          <a:bodyPr/>
          <a:lstStyle/>
          <a:p>
            <a:fld id="{87C5E30B-778A-45E9-A445-A3A5689732EF}" type="slidenum">
              <a:rPr lang="en-US" smtClean="0"/>
              <a:t>‹#›</a:t>
            </a:fld>
            <a:endParaRPr lang="en-US"/>
          </a:p>
        </p:txBody>
      </p:sp>
    </p:spTree>
    <p:extLst>
      <p:ext uri="{BB962C8B-B14F-4D97-AF65-F5344CB8AC3E}">
        <p14:creationId xmlns:p14="http://schemas.microsoft.com/office/powerpoint/2010/main" val="185938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8BE8-411C-EBD4-BE43-45EEEC26B1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5C1D40-7D86-8CB4-1A01-E8DFB68EEF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4FD4B0-DCFE-C36E-179E-812426A1C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AFBAC-A13E-1560-E771-179FF7F9ACB5}"/>
              </a:ext>
            </a:extLst>
          </p:cNvPr>
          <p:cNvSpPr>
            <a:spLocks noGrp="1"/>
          </p:cNvSpPr>
          <p:nvPr>
            <p:ph type="dt" sz="half" idx="10"/>
          </p:nvPr>
        </p:nvSpPr>
        <p:spPr/>
        <p:txBody>
          <a:bodyPr/>
          <a:lstStyle/>
          <a:p>
            <a:fld id="{FB252762-6A6D-4561-A0CD-C044698F2552}" type="datetimeFigureOut">
              <a:rPr lang="en-US" smtClean="0"/>
              <a:t>1/20/2023</a:t>
            </a:fld>
            <a:endParaRPr lang="en-US"/>
          </a:p>
        </p:txBody>
      </p:sp>
      <p:sp>
        <p:nvSpPr>
          <p:cNvPr id="6" name="Footer Placeholder 5">
            <a:extLst>
              <a:ext uri="{FF2B5EF4-FFF2-40B4-BE49-F238E27FC236}">
                <a16:creationId xmlns:a16="http://schemas.microsoft.com/office/drawing/2014/main" id="{07A235B6-4D97-0E01-3CA2-191516212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AC176-1288-611B-586B-C68161E6C2D4}"/>
              </a:ext>
            </a:extLst>
          </p:cNvPr>
          <p:cNvSpPr>
            <a:spLocks noGrp="1"/>
          </p:cNvSpPr>
          <p:nvPr>
            <p:ph type="sldNum" sz="quarter" idx="12"/>
          </p:nvPr>
        </p:nvSpPr>
        <p:spPr/>
        <p:txBody>
          <a:bodyPr/>
          <a:lstStyle/>
          <a:p>
            <a:fld id="{87C5E30B-778A-45E9-A445-A3A5689732EF}" type="slidenum">
              <a:rPr lang="en-US" smtClean="0"/>
              <a:t>‹#›</a:t>
            </a:fld>
            <a:endParaRPr lang="en-US"/>
          </a:p>
        </p:txBody>
      </p:sp>
    </p:spTree>
    <p:extLst>
      <p:ext uri="{BB962C8B-B14F-4D97-AF65-F5344CB8AC3E}">
        <p14:creationId xmlns:p14="http://schemas.microsoft.com/office/powerpoint/2010/main" val="153131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A03986-2C67-5F91-8B95-868EDA920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059D22-3DFB-B324-B1F2-053772F5E0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D573D2-45CB-9CAF-9DC7-120E9619F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52762-6A6D-4561-A0CD-C044698F2552}" type="datetimeFigureOut">
              <a:rPr lang="en-US" smtClean="0"/>
              <a:t>1/20/2023</a:t>
            </a:fld>
            <a:endParaRPr lang="en-US"/>
          </a:p>
        </p:txBody>
      </p:sp>
      <p:sp>
        <p:nvSpPr>
          <p:cNvPr id="5" name="Footer Placeholder 4">
            <a:extLst>
              <a:ext uri="{FF2B5EF4-FFF2-40B4-BE49-F238E27FC236}">
                <a16:creationId xmlns:a16="http://schemas.microsoft.com/office/drawing/2014/main" id="{37AAD03E-A6C0-B3E6-4145-588A4BEE85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E28E4A-8BBB-5147-5ACB-191F80CF8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5E30B-778A-45E9-A445-A3A5689732EF}" type="slidenum">
              <a:rPr lang="en-US" smtClean="0"/>
              <a:t>‹#›</a:t>
            </a:fld>
            <a:endParaRPr lang="en-US"/>
          </a:p>
        </p:txBody>
      </p:sp>
    </p:spTree>
    <p:extLst>
      <p:ext uri="{BB962C8B-B14F-4D97-AF65-F5344CB8AC3E}">
        <p14:creationId xmlns:p14="http://schemas.microsoft.com/office/powerpoint/2010/main" val="1065081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eably.com/app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jpeg"/><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9D90C379-324C-C485-4B2B-14E38BDF0AC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59051" y="457200"/>
            <a:ext cx="10073897" cy="5943600"/>
          </a:xfrm>
          <a:prstGeom prst="rect">
            <a:avLst/>
          </a:prstGeom>
        </p:spPr>
      </p:pic>
    </p:spTree>
    <p:extLst>
      <p:ext uri="{BB962C8B-B14F-4D97-AF65-F5344CB8AC3E}">
        <p14:creationId xmlns:p14="http://schemas.microsoft.com/office/powerpoint/2010/main" val="424183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 company name&#10;&#10;Description automatically generated">
            <a:extLst>
              <a:ext uri="{FF2B5EF4-FFF2-40B4-BE49-F238E27FC236}">
                <a16:creationId xmlns:a16="http://schemas.microsoft.com/office/drawing/2014/main" id="{2B017A25-B5E6-E794-4938-05D8C6B22D6D}"/>
              </a:ext>
            </a:extLst>
          </p:cNvPr>
          <p:cNvPicPr>
            <a:picLocks noChangeAspect="1"/>
          </p:cNvPicPr>
          <p:nvPr/>
        </p:nvPicPr>
        <p:blipFill rotWithShape="1">
          <a:blip r:embed="rId2">
            <a:extLst>
              <a:ext uri="{28A0092B-C50C-407E-A947-70E740481C1C}">
                <a14:useLocalDpi xmlns:a14="http://schemas.microsoft.com/office/drawing/2010/main" val="0"/>
              </a:ext>
            </a:extLst>
          </a:blip>
          <a:srcRect l="2008" b="1388"/>
          <a:stretch/>
        </p:blipFill>
        <p:spPr>
          <a:xfrm>
            <a:off x="0" y="3476623"/>
            <a:ext cx="2324100" cy="3381377"/>
          </a:xfrm>
          <a:prstGeom prst="rect">
            <a:avLst/>
          </a:prstGeom>
        </p:spPr>
      </p:pic>
      <p:sp>
        <p:nvSpPr>
          <p:cNvPr id="10" name="Flowchart: Connector 9">
            <a:extLst>
              <a:ext uri="{FF2B5EF4-FFF2-40B4-BE49-F238E27FC236}">
                <a16:creationId xmlns:a16="http://schemas.microsoft.com/office/drawing/2014/main" id="{DAB148A6-3636-15D3-2816-BC12CB547D52}"/>
              </a:ext>
            </a:extLst>
          </p:cNvPr>
          <p:cNvSpPr/>
          <p:nvPr/>
        </p:nvSpPr>
        <p:spPr>
          <a:xfrm>
            <a:off x="10610851" y="238125"/>
            <a:ext cx="1185862" cy="1219200"/>
          </a:xfrm>
          <a:prstGeom prst="flowChartConnector">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 name="Picture 8" descr="Logo, company name&#10;&#10;Description automatically generated">
            <a:extLst>
              <a:ext uri="{FF2B5EF4-FFF2-40B4-BE49-F238E27FC236}">
                <a16:creationId xmlns:a16="http://schemas.microsoft.com/office/drawing/2014/main" id="{282B4E67-2EF8-8ACD-76B4-86604855EA8C}"/>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300"/>
                    </a14:imgEffect>
                    <a14:imgEffect>
                      <a14:saturation sat="300000"/>
                    </a14:imgEffect>
                  </a14:imgLayer>
                </a14:imgProps>
              </a:ext>
              <a:ext uri="{28A0092B-C50C-407E-A947-70E740481C1C}">
                <a14:useLocalDpi xmlns:a14="http://schemas.microsoft.com/office/drawing/2010/main" val="0"/>
              </a:ext>
            </a:extLst>
          </a:blip>
          <a:srcRect l="16828" t="13805" r="16197" b="18856"/>
          <a:stretch/>
        </p:blipFill>
        <p:spPr>
          <a:xfrm>
            <a:off x="10692003" y="333375"/>
            <a:ext cx="1023557" cy="1028700"/>
          </a:xfrm>
          <a:prstGeom prst="rect">
            <a:avLst/>
          </a:prstGeom>
          <a:ln>
            <a:noFill/>
          </a:ln>
          <a:effectLst>
            <a:outerShdw blurRad="50800" dist="38100" algn="l" rotWithShape="0">
              <a:prstClr val="black">
                <a:alpha val="40000"/>
              </a:prstClr>
            </a:outerShdw>
          </a:effectLst>
        </p:spPr>
      </p:pic>
      <p:sp>
        <p:nvSpPr>
          <p:cNvPr id="17" name="Title 1">
            <a:extLst>
              <a:ext uri="{FF2B5EF4-FFF2-40B4-BE49-F238E27FC236}">
                <a16:creationId xmlns:a16="http://schemas.microsoft.com/office/drawing/2014/main" id="{6F5076CE-852F-10F0-1E36-B7DB111179A0}"/>
              </a:ext>
            </a:extLst>
          </p:cNvPr>
          <p:cNvSpPr txBox="1">
            <a:spLocks/>
          </p:cNvSpPr>
          <p:nvPr/>
        </p:nvSpPr>
        <p:spPr>
          <a:xfrm>
            <a:off x="1423784" y="480284"/>
            <a:ext cx="6326573" cy="59957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badi" panose="020B0604020104020204" pitchFamily="34" charset="0"/>
              </a:rPr>
              <a:t>What Is Seably ?</a:t>
            </a:r>
          </a:p>
        </p:txBody>
      </p:sp>
      <p:pic>
        <p:nvPicPr>
          <p:cNvPr id="19" name="Picture 18" descr="Shape&#10;&#10;Description automatically generated with low confidence">
            <a:extLst>
              <a:ext uri="{FF2B5EF4-FFF2-40B4-BE49-F238E27FC236}">
                <a16:creationId xmlns:a16="http://schemas.microsoft.com/office/drawing/2014/main" id="{3C6AA08D-441A-EB46-1067-E972C2EFD86E}"/>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5109" y="251181"/>
            <a:ext cx="828675" cy="828675"/>
          </a:xfrm>
          <a:prstGeom prst="rect">
            <a:avLst/>
          </a:prstGeom>
        </p:spPr>
      </p:pic>
      <p:sp>
        <p:nvSpPr>
          <p:cNvPr id="26" name="Content Placeholder 2">
            <a:extLst>
              <a:ext uri="{FF2B5EF4-FFF2-40B4-BE49-F238E27FC236}">
                <a16:creationId xmlns:a16="http://schemas.microsoft.com/office/drawing/2014/main" id="{DC9EFAB0-FB2D-3B5A-F3AE-E02B4F8E2B88}"/>
              </a:ext>
            </a:extLst>
          </p:cNvPr>
          <p:cNvSpPr txBox="1">
            <a:spLocks/>
          </p:cNvSpPr>
          <p:nvPr/>
        </p:nvSpPr>
        <p:spPr>
          <a:xfrm>
            <a:off x="1267274" y="1207794"/>
            <a:ext cx="9424729" cy="1544284"/>
          </a:xfrm>
          <a:prstGeom prst="rect">
            <a:avLst/>
          </a:prstGeom>
          <a:solidFill>
            <a:schemeClr val="accent5">
              <a:alpha val="50000"/>
            </a:schemeClr>
          </a:solidFill>
          <a:ln w="19050">
            <a:solidFill>
              <a:schemeClr val="tx1"/>
            </a:solidFill>
            <a:prstDash val="lgDashDot"/>
          </a:ln>
        </p:spPr>
        <p:style>
          <a:lnRef idx="0">
            <a:scrgbClr r="0" g="0" b="0"/>
          </a:lnRef>
          <a:fillRef idx="0">
            <a:scrgbClr r="0" g="0" b="0"/>
          </a:fillRef>
          <a:effectRef idx="0">
            <a:scrgbClr r="0" g="0" b="0"/>
          </a:effectRef>
          <a:fontRef idx="minor">
            <a:schemeClr val="lt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1650" dirty="0">
                <a:solidFill>
                  <a:schemeClr val="tx1"/>
                </a:solidFill>
                <a:latin typeface="Abadi" panose="020B0604020104020204" pitchFamily="34" charset="0"/>
              </a:rPr>
              <a:t>Seably is an online maritime learning platform where the content is being built up from various sources, providing a rich source of training material. </a:t>
            </a:r>
          </a:p>
          <a:p>
            <a:r>
              <a:rPr lang="en-US" sz="1650" dirty="0">
                <a:solidFill>
                  <a:schemeClr val="tx1"/>
                </a:solidFill>
                <a:latin typeface="Abadi" panose="020B0604020104020204" pitchFamily="34" charset="0"/>
              </a:rPr>
              <a:t>Seably has replaced </a:t>
            </a:r>
            <a:r>
              <a:rPr lang="en-US" sz="1650" dirty="0" err="1">
                <a:solidFill>
                  <a:schemeClr val="tx1"/>
                </a:solidFill>
                <a:latin typeface="Abadi" panose="020B0604020104020204" pitchFamily="34" charset="0"/>
              </a:rPr>
              <a:t>Videotel</a:t>
            </a:r>
            <a:r>
              <a:rPr lang="en-US" sz="1650" dirty="0">
                <a:solidFill>
                  <a:schemeClr val="tx1"/>
                </a:solidFill>
                <a:latin typeface="Abadi" panose="020B0604020104020204" pitchFamily="34" charset="0"/>
              </a:rPr>
              <a:t> On Demand (VOD) across all Synergy ships as a new learning platform. Seably is more seafarer-friendly in terms of convenience and use. It empowers the seafarers to complete the training at their own pace, in their own convenient time using their own chosen device.</a:t>
            </a:r>
          </a:p>
        </p:txBody>
      </p:sp>
      <p:pic>
        <p:nvPicPr>
          <p:cNvPr id="2" name="Picture 1">
            <a:extLst>
              <a:ext uri="{FF2B5EF4-FFF2-40B4-BE49-F238E27FC236}">
                <a16:creationId xmlns:a16="http://schemas.microsoft.com/office/drawing/2014/main" id="{654752B1-D52F-2DD2-978F-4AE25FB259A6}"/>
              </a:ext>
            </a:extLst>
          </p:cNvPr>
          <p:cNvPicPr>
            <a:picLocks noChangeAspect="1"/>
          </p:cNvPicPr>
          <p:nvPr/>
        </p:nvPicPr>
        <p:blipFill>
          <a:blip r:embed="rId6"/>
          <a:stretch>
            <a:fillRect/>
          </a:stretch>
        </p:blipFill>
        <p:spPr>
          <a:xfrm>
            <a:off x="170233" y="5372098"/>
            <a:ext cx="1382342" cy="1382342"/>
          </a:xfrm>
          <a:prstGeom prst="rect">
            <a:avLst/>
          </a:prstGeom>
        </p:spPr>
      </p:pic>
      <p:pic>
        <p:nvPicPr>
          <p:cNvPr id="4" name="Picture 3" descr="Graphical user interface, website&#10;&#10;Description automatically generated">
            <a:extLst>
              <a:ext uri="{FF2B5EF4-FFF2-40B4-BE49-F238E27FC236}">
                <a16:creationId xmlns:a16="http://schemas.microsoft.com/office/drawing/2014/main" id="{E65216B2-0CBF-E0ED-2713-7C3D7CE71CAF}"/>
              </a:ext>
            </a:extLst>
          </p:cNvPr>
          <p:cNvPicPr>
            <a:picLocks noChangeAspect="1"/>
          </p:cNvPicPr>
          <p:nvPr/>
        </p:nvPicPr>
        <p:blipFill rotWithShape="1">
          <a:blip r:embed="rId7">
            <a:extLst>
              <a:ext uri="{28A0092B-C50C-407E-A947-70E740481C1C}">
                <a14:useLocalDpi xmlns:a14="http://schemas.microsoft.com/office/drawing/2010/main" val="0"/>
              </a:ext>
            </a:extLst>
          </a:blip>
          <a:srcRect l="343" t="6633" r="1102" b="3993"/>
          <a:stretch/>
        </p:blipFill>
        <p:spPr>
          <a:xfrm>
            <a:off x="2494333" y="2880016"/>
            <a:ext cx="7595401" cy="3874424"/>
          </a:xfrm>
          <a:prstGeom prst="rect">
            <a:avLst/>
          </a:prstGeom>
          <a:ln>
            <a:noFill/>
          </a:ln>
          <a:effectLst>
            <a:outerShdw blurRad="63500" sx="102000" sy="102000" algn="ctr" rotWithShape="0">
              <a:prstClr val="black">
                <a:alpha val="40000"/>
              </a:prstClr>
            </a:outerShdw>
            <a:softEdge rad="12700"/>
          </a:effectLst>
        </p:spPr>
      </p:pic>
    </p:spTree>
    <p:extLst>
      <p:ext uri="{BB962C8B-B14F-4D97-AF65-F5344CB8AC3E}">
        <p14:creationId xmlns:p14="http://schemas.microsoft.com/office/powerpoint/2010/main" val="41053538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 company name&#10;&#10;Description automatically generated">
            <a:extLst>
              <a:ext uri="{FF2B5EF4-FFF2-40B4-BE49-F238E27FC236}">
                <a16:creationId xmlns:a16="http://schemas.microsoft.com/office/drawing/2014/main" id="{2B017A25-B5E6-E794-4938-05D8C6B22D6D}"/>
              </a:ext>
            </a:extLst>
          </p:cNvPr>
          <p:cNvPicPr>
            <a:picLocks noChangeAspect="1"/>
          </p:cNvPicPr>
          <p:nvPr/>
        </p:nvPicPr>
        <p:blipFill rotWithShape="1">
          <a:blip r:embed="rId2">
            <a:extLst>
              <a:ext uri="{28A0092B-C50C-407E-A947-70E740481C1C}">
                <a14:useLocalDpi xmlns:a14="http://schemas.microsoft.com/office/drawing/2010/main" val="0"/>
              </a:ext>
            </a:extLst>
          </a:blip>
          <a:srcRect l="2008" b="1388"/>
          <a:stretch/>
        </p:blipFill>
        <p:spPr>
          <a:xfrm>
            <a:off x="0" y="3590925"/>
            <a:ext cx="2324100" cy="3381377"/>
          </a:xfrm>
          <a:prstGeom prst="rect">
            <a:avLst/>
          </a:prstGeom>
        </p:spPr>
      </p:pic>
      <p:sp>
        <p:nvSpPr>
          <p:cNvPr id="10" name="Flowchart: Connector 9">
            <a:extLst>
              <a:ext uri="{FF2B5EF4-FFF2-40B4-BE49-F238E27FC236}">
                <a16:creationId xmlns:a16="http://schemas.microsoft.com/office/drawing/2014/main" id="{DAB148A6-3636-15D3-2816-BC12CB547D52}"/>
              </a:ext>
            </a:extLst>
          </p:cNvPr>
          <p:cNvSpPr/>
          <p:nvPr/>
        </p:nvSpPr>
        <p:spPr>
          <a:xfrm>
            <a:off x="10610851" y="238125"/>
            <a:ext cx="1185862" cy="1219200"/>
          </a:xfrm>
          <a:prstGeom prst="flowChartConnector">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 name="Picture 8" descr="Logo, company name&#10;&#10;Description automatically generated">
            <a:extLst>
              <a:ext uri="{FF2B5EF4-FFF2-40B4-BE49-F238E27FC236}">
                <a16:creationId xmlns:a16="http://schemas.microsoft.com/office/drawing/2014/main" id="{282B4E67-2EF8-8ACD-76B4-86604855EA8C}"/>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300"/>
                    </a14:imgEffect>
                    <a14:imgEffect>
                      <a14:saturation sat="300000"/>
                    </a14:imgEffect>
                  </a14:imgLayer>
                </a14:imgProps>
              </a:ext>
              <a:ext uri="{28A0092B-C50C-407E-A947-70E740481C1C}">
                <a14:useLocalDpi xmlns:a14="http://schemas.microsoft.com/office/drawing/2010/main" val="0"/>
              </a:ext>
            </a:extLst>
          </a:blip>
          <a:srcRect l="16828" t="13805" r="16197" b="18856"/>
          <a:stretch/>
        </p:blipFill>
        <p:spPr>
          <a:xfrm>
            <a:off x="10692003" y="333375"/>
            <a:ext cx="1023557" cy="1028700"/>
          </a:xfrm>
          <a:prstGeom prst="rect">
            <a:avLst/>
          </a:prstGeom>
          <a:ln>
            <a:noFill/>
          </a:ln>
          <a:effectLst>
            <a:outerShdw blurRad="50800" dist="38100" algn="l" rotWithShape="0">
              <a:prstClr val="black">
                <a:alpha val="40000"/>
              </a:prstClr>
            </a:outerShdw>
          </a:effectLst>
        </p:spPr>
      </p:pic>
      <p:sp>
        <p:nvSpPr>
          <p:cNvPr id="11" name="Content Placeholder 2">
            <a:extLst>
              <a:ext uri="{FF2B5EF4-FFF2-40B4-BE49-F238E27FC236}">
                <a16:creationId xmlns:a16="http://schemas.microsoft.com/office/drawing/2014/main" id="{18B414F3-36DF-4972-CA5F-AB3E2CDEEF91}"/>
              </a:ext>
            </a:extLst>
          </p:cNvPr>
          <p:cNvSpPr txBox="1">
            <a:spLocks/>
          </p:cNvSpPr>
          <p:nvPr/>
        </p:nvSpPr>
        <p:spPr>
          <a:xfrm>
            <a:off x="1198167" y="1352550"/>
            <a:ext cx="9795666" cy="1219200"/>
          </a:xfrm>
          <a:prstGeom prst="round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accent1">
                    <a:lumMod val="75000"/>
                  </a:schemeClr>
                </a:solidFill>
                <a:latin typeface="Abadi" panose="020B0604020104020204" pitchFamily="34" charset="0"/>
              </a:rPr>
              <a:t>Unlimited Access to All Courses.</a:t>
            </a:r>
          </a:p>
          <a:p>
            <a:r>
              <a:rPr lang="en-US" sz="1800" dirty="0">
                <a:solidFill>
                  <a:srgbClr val="2D2D2D"/>
                </a:solidFill>
                <a:latin typeface="Abadi" panose="020B0604020104020204" pitchFamily="34" charset="0"/>
              </a:rPr>
              <a:t>Synergy employees will have unlimited access to company-owned content, as well as over 270 courses developed by industry specialists covering a wide range of topics and skills, including specialized wellness programs, designed and created by health experts with the mariner in mind.</a:t>
            </a:r>
            <a:endParaRPr lang="en-US" sz="1800" dirty="0">
              <a:latin typeface="Abadi" panose="020B0604020104020204" pitchFamily="34" charset="0"/>
            </a:endParaRPr>
          </a:p>
        </p:txBody>
      </p:sp>
      <p:sp>
        <p:nvSpPr>
          <p:cNvPr id="12" name="Title 1">
            <a:extLst>
              <a:ext uri="{FF2B5EF4-FFF2-40B4-BE49-F238E27FC236}">
                <a16:creationId xmlns:a16="http://schemas.microsoft.com/office/drawing/2014/main" id="{97120177-7E09-FD52-BF35-9B6D7BF3409F}"/>
              </a:ext>
            </a:extLst>
          </p:cNvPr>
          <p:cNvSpPr txBox="1">
            <a:spLocks/>
          </p:cNvSpPr>
          <p:nvPr/>
        </p:nvSpPr>
        <p:spPr>
          <a:xfrm>
            <a:off x="1450778" y="399807"/>
            <a:ext cx="6326573" cy="7348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badi" panose="020B0604020104020204" pitchFamily="34" charset="0"/>
              </a:rPr>
              <a:t>Key features of Seably</a:t>
            </a:r>
            <a:endParaRPr lang="en-IN" sz="4000" dirty="0">
              <a:latin typeface="Abadi" panose="020B0604020104020204" pitchFamily="34" charset="0"/>
            </a:endParaRPr>
          </a:p>
        </p:txBody>
      </p:sp>
      <p:pic>
        <p:nvPicPr>
          <p:cNvPr id="4" name="Picture 3" descr="Shape&#10;&#10;Description automatically generated with low confidence">
            <a:extLst>
              <a:ext uri="{FF2B5EF4-FFF2-40B4-BE49-F238E27FC236}">
                <a16:creationId xmlns:a16="http://schemas.microsoft.com/office/drawing/2014/main" id="{46C8C41A-6CAA-B87E-A8E7-7848B57CE457}"/>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5109" y="251181"/>
            <a:ext cx="828675" cy="828675"/>
          </a:xfrm>
          <a:prstGeom prst="rect">
            <a:avLst/>
          </a:prstGeom>
        </p:spPr>
      </p:pic>
      <p:sp>
        <p:nvSpPr>
          <p:cNvPr id="13" name="Content Placeholder 2">
            <a:extLst>
              <a:ext uri="{FF2B5EF4-FFF2-40B4-BE49-F238E27FC236}">
                <a16:creationId xmlns:a16="http://schemas.microsoft.com/office/drawing/2014/main" id="{6B8B7341-452D-3A12-91BA-3D3E426ED579}"/>
              </a:ext>
            </a:extLst>
          </p:cNvPr>
          <p:cNvSpPr txBox="1">
            <a:spLocks/>
          </p:cNvSpPr>
          <p:nvPr/>
        </p:nvSpPr>
        <p:spPr>
          <a:xfrm>
            <a:off x="1450778" y="2929729"/>
            <a:ext cx="3992949" cy="3061496"/>
          </a:xfrm>
          <a:prstGeom prst="rect">
            <a:avLst/>
          </a:prstGeom>
          <a:solidFill>
            <a:schemeClr val="accent5">
              <a:alpha val="50000"/>
            </a:schemeClr>
          </a:solidFill>
          <a:ln w="19050">
            <a:solidFill>
              <a:schemeClr val="tx1"/>
            </a:solidFill>
            <a:prstDash val="lgDashDot"/>
          </a:ln>
        </p:spPr>
        <p:style>
          <a:lnRef idx="0">
            <a:scrgbClr r="0" g="0" b="0"/>
          </a:lnRef>
          <a:fillRef idx="0">
            <a:scrgbClr r="0" g="0" b="0"/>
          </a:fillRef>
          <a:effectRef idx="0">
            <a:scrgbClr r="0" g="0" b="0"/>
          </a:effectRef>
          <a:fontRef idx="minor">
            <a:schemeClr val="lt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2000" dirty="0">
                <a:solidFill>
                  <a:schemeClr val="tx1"/>
                </a:solidFill>
                <a:latin typeface="Abadi" panose="020B0604020104020204" pitchFamily="34" charset="0"/>
              </a:rPr>
              <a:t>Learn Anywhere Onshore or at Sea</a:t>
            </a:r>
          </a:p>
          <a:p>
            <a:r>
              <a:rPr lang="en-US" sz="1650" dirty="0">
                <a:solidFill>
                  <a:schemeClr val="tx1"/>
                </a:solidFill>
                <a:latin typeface="Abadi" panose="020B0604020104020204" pitchFamily="34" charset="0"/>
              </a:rPr>
              <a:t>The Seably platform can be accessed online and offline, at any time on land or at sea using apps, PCs and mobile devices.</a:t>
            </a:r>
          </a:p>
          <a:p>
            <a:r>
              <a:rPr lang="en-US" sz="1650" dirty="0">
                <a:solidFill>
                  <a:schemeClr val="tx1"/>
                </a:solidFill>
                <a:latin typeface="Abadi" panose="020B0604020104020204" pitchFamily="34" charset="0"/>
              </a:rPr>
              <a:t>You can download courses to a device and complete the training without an internet connection, bring courses out to sea with our iOS and Android apps. Works on both phones and tablets. </a:t>
            </a:r>
          </a:p>
          <a:p>
            <a:r>
              <a:rPr lang="en-US" sz="1650" dirty="0">
                <a:solidFill>
                  <a:schemeClr val="tx1"/>
                </a:solidFill>
                <a:latin typeface="Abadi" panose="020B0604020104020204" pitchFamily="34" charset="0"/>
              </a:rPr>
              <a:t>Be wherever you learn the best.</a:t>
            </a:r>
          </a:p>
        </p:txBody>
      </p:sp>
      <p:pic>
        <p:nvPicPr>
          <p:cNvPr id="14" name="Picture 13">
            <a:extLst>
              <a:ext uri="{FF2B5EF4-FFF2-40B4-BE49-F238E27FC236}">
                <a16:creationId xmlns:a16="http://schemas.microsoft.com/office/drawing/2014/main" id="{D2E66B50-8F40-100C-CE03-86F12E7EFC77}"/>
              </a:ext>
            </a:extLst>
          </p:cNvPr>
          <p:cNvPicPr>
            <a:picLocks noChangeAspect="1"/>
          </p:cNvPicPr>
          <p:nvPr/>
        </p:nvPicPr>
        <p:blipFill rotWithShape="1">
          <a:blip r:embed="rId6"/>
          <a:srcRect r="2" b="957"/>
          <a:stretch/>
        </p:blipFill>
        <p:spPr>
          <a:xfrm>
            <a:off x="5753964" y="2746187"/>
            <a:ext cx="5449817" cy="3778438"/>
          </a:xfrm>
          <a:prstGeom prst="rect">
            <a:avLst/>
          </a:prstGeom>
          <a:noFill/>
          <a:ln>
            <a:noFill/>
          </a:ln>
          <a:effectLst>
            <a:outerShdw blurRad="190500" algn="tl" rotWithShape="0">
              <a:srgbClr val="000000">
                <a:alpha val="70000"/>
              </a:srgbClr>
            </a:outerShdw>
            <a:softEdge rad="25400"/>
          </a:effectLst>
        </p:spPr>
      </p:pic>
      <p:pic>
        <p:nvPicPr>
          <p:cNvPr id="2" name="Picture 1">
            <a:extLst>
              <a:ext uri="{FF2B5EF4-FFF2-40B4-BE49-F238E27FC236}">
                <a16:creationId xmlns:a16="http://schemas.microsoft.com/office/drawing/2014/main" id="{654752B1-D52F-2DD2-978F-4AE25FB259A6}"/>
              </a:ext>
            </a:extLst>
          </p:cNvPr>
          <p:cNvPicPr>
            <a:picLocks noChangeAspect="1"/>
          </p:cNvPicPr>
          <p:nvPr/>
        </p:nvPicPr>
        <p:blipFill>
          <a:blip r:embed="rId7"/>
          <a:stretch>
            <a:fillRect/>
          </a:stretch>
        </p:blipFill>
        <p:spPr>
          <a:xfrm>
            <a:off x="170233" y="5475658"/>
            <a:ext cx="1382342" cy="1382342"/>
          </a:xfrm>
          <a:prstGeom prst="rect">
            <a:avLst/>
          </a:prstGeom>
        </p:spPr>
      </p:pic>
    </p:spTree>
    <p:extLst>
      <p:ext uri="{BB962C8B-B14F-4D97-AF65-F5344CB8AC3E}">
        <p14:creationId xmlns:p14="http://schemas.microsoft.com/office/powerpoint/2010/main" val="21863566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 company name&#10;&#10;Description automatically generated">
            <a:extLst>
              <a:ext uri="{FF2B5EF4-FFF2-40B4-BE49-F238E27FC236}">
                <a16:creationId xmlns:a16="http://schemas.microsoft.com/office/drawing/2014/main" id="{2B017A25-B5E6-E794-4938-05D8C6B22D6D}"/>
              </a:ext>
            </a:extLst>
          </p:cNvPr>
          <p:cNvPicPr>
            <a:picLocks noChangeAspect="1"/>
          </p:cNvPicPr>
          <p:nvPr/>
        </p:nvPicPr>
        <p:blipFill rotWithShape="1">
          <a:blip r:embed="rId2">
            <a:extLst>
              <a:ext uri="{28A0092B-C50C-407E-A947-70E740481C1C}">
                <a14:useLocalDpi xmlns:a14="http://schemas.microsoft.com/office/drawing/2010/main" val="0"/>
              </a:ext>
            </a:extLst>
          </a:blip>
          <a:srcRect l="2008" b="1388"/>
          <a:stretch/>
        </p:blipFill>
        <p:spPr>
          <a:xfrm>
            <a:off x="0" y="3476623"/>
            <a:ext cx="2324100" cy="3381377"/>
          </a:xfrm>
          <a:prstGeom prst="rect">
            <a:avLst/>
          </a:prstGeom>
        </p:spPr>
      </p:pic>
      <p:sp>
        <p:nvSpPr>
          <p:cNvPr id="10" name="Flowchart: Connector 9">
            <a:extLst>
              <a:ext uri="{FF2B5EF4-FFF2-40B4-BE49-F238E27FC236}">
                <a16:creationId xmlns:a16="http://schemas.microsoft.com/office/drawing/2014/main" id="{DAB148A6-3636-15D3-2816-BC12CB547D52}"/>
              </a:ext>
            </a:extLst>
          </p:cNvPr>
          <p:cNvSpPr/>
          <p:nvPr/>
        </p:nvSpPr>
        <p:spPr>
          <a:xfrm>
            <a:off x="10610851" y="238125"/>
            <a:ext cx="1185862" cy="1219200"/>
          </a:xfrm>
          <a:prstGeom prst="flowChartConnector">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 name="Picture 8" descr="Logo, company name&#10;&#10;Description automatically generated">
            <a:extLst>
              <a:ext uri="{FF2B5EF4-FFF2-40B4-BE49-F238E27FC236}">
                <a16:creationId xmlns:a16="http://schemas.microsoft.com/office/drawing/2014/main" id="{282B4E67-2EF8-8ACD-76B4-86604855EA8C}"/>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300"/>
                    </a14:imgEffect>
                    <a14:imgEffect>
                      <a14:saturation sat="300000"/>
                    </a14:imgEffect>
                  </a14:imgLayer>
                </a14:imgProps>
              </a:ext>
              <a:ext uri="{28A0092B-C50C-407E-A947-70E740481C1C}">
                <a14:useLocalDpi xmlns:a14="http://schemas.microsoft.com/office/drawing/2010/main" val="0"/>
              </a:ext>
            </a:extLst>
          </a:blip>
          <a:srcRect l="16828" t="13805" r="16197" b="18856"/>
          <a:stretch/>
        </p:blipFill>
        <p:spPr>
          <a:xfrm>
            <a:off x="10692003" y="333375"/>
            <a:ext cx="1023557" cy="1028700"/>
          </a:xfrm>
          <a:prstGeom prst="rect">
            <a:avLst/>
          </a:prstGeom>
          <a:ln>
            <a:noFill/>
          </a:ln>
          <a:effectLst>
            <a:outerShdw blurRad="50800" dist="38100" algn="l" rotWithShape="0">
              <a:prstClr val="black">
                <a:alpha val="40000"/>
              </a:prstClr>
            </a:outerShdw>
          </a:effectLst>
        </p:spPr>
      </p:pic>
      <p:sp>
        <p:nvSpPr>
          <p:cNvPr id="17" name="Title 1">
            <a:extLst>
              <a:ext uri="{FF2B5EF4-FFF2-40B4-BE49-F238E27FC236}">
                <a16:creationId xmlns:a16="http://schemas.microsoft.com/office/drawing/2014/main" id="{6F5076CE-852F-10F0-1E36-B7DB111179A0}"/>
              </a:ext>
            </a:extLst>
          </p:cNvPr>
          <p:cNvSpPr txBox="1">
            <a:spLocks/>
          </p:cNvSpPr>
          <p:nvPr/>
        </p:nvSpPr>
        <p:spPr>
          <a:xfrm>
            <a:off x="1423784" y="480284"/>
            <a:ext cx="6326573" cy="599572"/>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badi" panose="020B0604020104020204" pitchFamily="34" charset="0"/>
              </a:rPr>
              <a:t>How do I get access to Seably ?</a:t>
            </a:r>
          </a:p>
        </p:txBody>
      </p:sp>
      <p:pic>
        <p:nvPicPr>
          <p:cNvPr id="19" name="Picture 18" descr="Shape&#10;&#10;Description automatically generated with low confidence">
            <a:extLst>
              <a:ext uri="{FF2B5EF4-FFF2-40B4-BE49-F238E27FC236}">
                <a16:creationId xmlns:a16="http://schemas.microsoft.com/office/drawing/2014/main" id="{3C6AA08D-441A-EB46-1067-E972C2EFD86E}"/>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5109" y="251181"/>
            <a:ext cx="828675" cy="828675"/>
          </a:xfrm>
          <a:prstGeom prst="rect">
            <a:avLst/>
          </a:prstGeom>
        </p:spPr>
      </p:pic>
      <p:sp>
        <p:nvSpPr>
          <p:cNvPr id="26" name="Content Placeholder 2">
            <a:extLst>
              <a:ext uri="{FF2B5EF4-FFF2-40B4-BE49-F238E27FC236}">
                <a16:creationId xmlns:a16="http://schemas.microsoft.com/office/drawing/2014/main" id="{DC9EFAB0-FB2D-3B5A-F3AE-E02B4F8E2B88}"/>
              </a:ext>
            </a:extLst>
          </p:cNvPr>
          <p:cNvSpPr txBox="1">
            <a:spLocks/>
          </p:cNvSpPr>
          <p:nvPr/>
        </p:nvSpPr>
        <p:spPr>
          <a:xfrm>
            <a:off x="1009446" y="1179905"/>
            <a:ext cx="5086553" cy="2056999"/>
          </a:xfrm>
          <a:prstGeom prst="rect">
            <a:avLst/>
          </a:prstGeom>
          <a:solidFill>
            <a:schemeClr val="accent5">
              <a:alpha val="50000"/>
            </a:schemeClr>
          </a:solidFill>
          <a:ln w="19050">
            <a:solidFill>
              <a:schemeClr val="tx1"/>
            </a:solidFill>
            <a:prstDash val="lgDashDot"/>
          </a:ln>
        </p:spPr>
        <p:style>
          <a:lnRef idx="0">
            <a:scrgbClr r="0" g="0" b="0"/>
          </a:lnRef>
          <a:fillRef idx="0">
            <a:scrgbClr r="0" g="0" b="0"/>
          </a:fillRef>
          <a:effectRef idx="0">
            <a:scrgbClr r="0" g="0" b="0"/>
          </a:effectRef>
          <a:fontRef idx="minor">
            <a:schemeClr val="lt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800" b="1" dirty="0">
                <a:solidFill>
                  <a:schemeClr val="tx1"/>
                </a:solidFill>
                <a:latin typeface="Abadi" panose="020B0604020104020204" pitchFamily="34" charset="0"/>
              </a:rPr>
              <a:t>Step 1: </a:t>
            </a:r>
          </a:p>
          <a:p>
            <a:r>
              <a:rPr lang="en-US" sz="1650" dirty="0">
                <a:solidFill>
                  <a:schemeClr val="tx1"/>
                </a:solidFill>
                <a:latin typeface="Abadi" panose="020B0604020104020204" pitchFamily="34" charset="0"/>
              </a:rPr>
              <a:t>We have sent an invite link to each seafarer to their email address that is registered with Synergy. Once you open the mail, click ‘Accept Invite’.</a:t>
            </a:r>
          </a:p>
          <a:p>
            <a:r>
              <a:rPr lang="en-US" sz="1650" dirty="0">
                <a:solidFill>
                  <a:schemeClr val="tx1"/>
                </a:solidFill>
                <a:latin typeface="Abadi" panose="020B0604020104020204" pitchFamily="34" charset="0"/>
              </a:rPr>
              <a:t>On Clicking ‘Accept Invite’ it will take you to Seably platform and will ask you to setup a password</a:t>
            </a:r>
          </a:p>
        </p:txBody>
      </p:sp>
      <p:pic>
        <p:nvPicPr>
          <p:cNvPr id="11" name="Picture 10" descr="Text&#10;&#10;Description automatically generated">
            <a:extLst>
              <a:ext uri="{FF2B5EF4-FFF2-40B4-BE49-F238E27FC236}">
                <a16:creationId xmlns:a16="http://schemas.microsoft.com/office/drawing/2014/main" id="{53EBFB7C-7489-1531-EC99-4AC3A5506B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5932" y="918747"/>
            <a:ext cx="2645613" cy="2951917"/>
          </a:xfrm>
          <a:prstGeom prst="rect">
            <a:avLst/>
          </a:prstGeom>
          <a:ln>
            <a:noFill/>
          </a:ln>
          <a:effectLst>
            <a:outerShdw blurRad="292100" dist="139700" dir="2700000" algn="tl" rotWithShape="0">
              <a:srgbClr val="333333">
                <a:alpha val="65000"/>
              </a:srgbClr>
            </a:outerShdw>
          </a:effectLst>
        </p:spPr>
      </p:pic>
      <p:pic>
        <p:nvPicPr>
          <p:cNvPr id="2" name="Picture 1">
            <a:extLst>
              <a:ext uri="{FF2B5EF4-FFF2-40B4-BE49-F238E27FC236}">
                <a16:creationId xmlns:a16="http://schemas.microsoft.com/office/drawing/2014/main" id="{654752B1-D52F-2DD2-978F-4AE25FB259A6}"/>
              </a:ext>
            </a:extLst>
          </p:cNvPr>
          <p:cNvPicPr>
            <a:picLocks noChangeAspect="1"/>
          </p:cNvPicPr>
          <p:nvPr/>
        </p:nvPicPr>
        <p:blipFill>
          <a:blip r:embed="rId7"/>
          <a:stretch>
            <a:fillRect/>
          </a:stretch>
        </p:blipFill>
        <p:spPr>
          <a:xfrm>
            <a:off x="170233" y="5372098"/>
            <a:ext cx="1382342" cy="1382342"/>
          </a:xfrm>
          <a:prstGeom prst="rect">
            <a:avLst/>
          </a:prstGeom>
        </p:spPr>
      </p:pic>
      <p:pic>
        <p:nvPicPr>
          <p:cNvPr id="13" name="Picture 12">
            <a:extLst>
              <a:ext uri="{FF2B5EF4-FFF2-40B4-BE49-F238E27FC236}">
                <a16:creationId xmlns:a16="http://schemas.microsoft.com/office/drawing/2014/main" id="{CAC5CCD6-BAF1-C9FB-51A6-69099127F25A}"/>
              </a:ext>
            </a:extLst>
          </p:cNvPr>
          <p:cNvPicPr>
            <a:picLocks noChangeAspect="1"/>
          </p:cNvPicPr>
          <p:nvPr/>
        </p:nvPicPr>
        <p:blipFill rotWithShape="1">
          <a:blip r:embed="rId8">
            <a:extLst>
              <a:ext uri="{28A0092B-C50C-407E-A947-70E740481C1C}">
                <a14:useLocalDpi xmlns:a14="http://schemas.microsoft.com/office/drawing/2010/main" val="0"/>
              </a:ext>
            </a:extLst>
          </a:blip>
          <a:srcRect l="15239" t="3888" r="10238" b="6418"/>
          <a:stretch/>
        </p:blipFill>
        <p:spPr bwMode="auto">
          <a:xfrm>
            <a:off x="2140550" y="3576672"/>
            <a:ext cx="2567647" cy="3027482"/>
          </a:xfrm>
          <a:prstGeom prst="rect">
            <a:avLst/>
          </a:prstGeom>
          <a:ln>
            <a:noFill/>
          </a:ln>
          <a:effectLst>
            <a:outerShdw blurRad="190500" algn="tl" rotWithShape="0">
              <a:srgbClr val="000000">
                <a:alpha val="70000"/>
              </a:srgbClr>
            </a:outerShdw>
            <a:softEdge rad="12700"/>
          </a:effectLst>
          <a:extLst>
            <a:ext uri="{53640926-AAD7-44D8-BBD7-CCE9431645EC}">
              <a14:shadowObscured xmlns:a14="http://schemas.microsoft.com/office/drawing/2010/main"/>
            </a:ext>
          </a:extLst>
        </p:spPr>
      </p:pic>
      <p:sp>
        <p:nvSpPr>
          <p:cNvPr id="14" name="Content Placeholder 2">
            <a:extLst>
              <a:ext uri="{FF2B5EF4-FFF2-40B4-BE49-F238E27FC236}">
                <a16:creationId xmlns:a16="http://schemas.microsoft.com/office/drawing/2014/main" id="{139B85FB-3638-622C-4E15-B11DDB098CDC}"/>
              </a:ext>
            </a:extLst>
          </p:cNvPr>
          <p:cNvSpPr txBox="1">
            <a:spLocks/>
          </p:cNvSpPr>
          <p:nvPr/>
        </p:nvSpPr>
        <p:spPr>
          <a:xfrm>
            <a:off x="5884834" y="4177950"/>
            <a:ext cx="5086553" cy="2056999"/>
          </a:xfrm>
          <a:prstGeom prst="rect">
            <a:avLst/>
          </a:prstGeom>
          <a:solidFill>
            <a:schemeClr val="accent5">
              <a:alpha val="50000"/>
            </a:schemeClr>
          </a:solidFill>
          <a:ln w="19050">
            <a:solidFill>
              <a:schemeClr val="tx1"/>
            </a:solidFill>
            <a:prstDash val="lgDashDot"/>
          </a:ln>
        </p:spPr>
        <p:style>
          <a:lnRef idx="0">
            <a:scrgbClr r="0" g="0" b="0"/>
          </a:lnRef>
          <a:fillRef idx="0">
            <a:scrgbClr r="0" g="0" b="0"/>
          </a:fillRef>
          <a:effectRef idx="0">
            <a:scrgbClr r="0" g="0" b="0"/>
          </a:effectRef>
          <a:fontRef idx="minor">
            <a:schemeClr val="lt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800" b="1" dirty="0">
                <a:solidFill>
                  <a:schemeClr val="tx1"/>
                </a:solidFill>
                <a:latin typeface="Abadi" panose="020B0604020104020204" pitchFamily="34" charset="0"/>
              </a:rPr>
              <a:t>Step 2 : </a:t>
            </a:r>
          </a:p>
          <a:p>
            <a:r>
              <a:rPr lang="en-US" sz="1800" dirty="0">
                <a:solidFill>
                  <a:schemeClr val="tx1"/>
                </a:solidFill>
                <a:latin typeface="Abadi" panose="020B0604020104020204" pitchFamily="34" charset="0"/>
              </a:rPr>
              <a:t>Use ‘Email Address’ option and use the Email address you received the invite link to set up your password.</a:t>
            </a:r>
          </a:p>
          <a:p>
            <a:r>
              <a:rPr lang="en-US" sz="1800" dirty="0">
                <a:solidFill>
                  <a:schemeClr val="tx1"/>
                </a:solidFill>
                <a:latin typeface="Abadi" panose="020B0604020104020204" pitchFamily="34" charset="0"/>
              </a:rPr>
              <a:t>Note: Setup your password and save it securely to prevent unauthorized access.</a:t>
            </a:r>
          </a:p>
        </p:txBody>
      </p:sp>
      <p:sp>
        <p:nvSpPr>
          <p:cNvPr id="15" name="Arrow: Right 14">
            <a:extLst>
              <a:ext uri="{FF2B5EF4-FFF2-40B4-BE49-F238E27FC236}">
                <a16:creationId xmlns:a16="http://schemas.microsoft.com/office/drawing/2014/main" id="{10ABC202-A718-EEB9-7C3C-73B5FC2CBD19}"/>
              </a:ext>
            </a:extLst>
          </p:cNvPr>
          <p:cNvSpPr/>
          <p:nvPr/>
        </p:nvSpPr>
        <p:spPr>
          <a:xfrm>
            <a:off x="6235151" y="2208404"/>
            <a:ext cx="742950" cy="177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Arrow: Right 15">
            <a:extLst>
              <a:ext uri="{FF2B5EF4-FFF2-40B4-BE49-F238E27FC236}">
                <a16:creationId xmlns:a16="http://schemas.microsoft.com/office/drawing/2014/main" id="{04C4D8A8-E5C4-4C72-4ED4-141C036AAEB9}"/>
              </a:ext>
            </a:extLst>
          </p:cNvPr>
          <p:cNvSpPr/>
          <p:nvPr/>
        </p:nvSpPr>
        <p:spPr>
          <a:xfrm rot="10800000">
            <a:off x="4901434" y="5090413"/>
            <a:ext cx="742950" cy="177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17591834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 company name&#10;&#10;Description automatically generated">
            <a:extLst>
              <a:ext uri="{FF2B5EF4-FFF2-40B4-BE49-F238E27FC236}">
                <a16:creationId xmlns:a16="http://schemas.microsoft.com/office/drawing/2014/main" id="{2B017A25-B5E6-E794-4938-05D8C6B22D6D}"/>
              </a:ext>
            </a:extLst>
          </p:cNvPr>
          <p:cNvPicPr>
            <a:picLocks noChangeAspect="1"/>
          </p:cNvPicPr>
          <p:nvPr/>
        </p:nvPicPr>
        <p:blipFill rotWithShape="1">
          <a:blip r:embed="rId2">
            <a:extLst>
              <a:ext uri="{28A0092B-C50C-407E-A947-70E740481C1C}">
                <a14:useLocalDpi xmlns:a14="http://schemas.microsoft.com/office/drawing/2010/main" val="0"/>
              </a:ext>
            </a:extLst>
          </a:blip>
          <a:srcRect l="2008" b="1388"/>
          <a:stretch/>
        </p:blipFill>
        <p:spPr>
          <a:xfrm>
            <a:off x="0" y="3476623"/>
            <a:ext cx="2324100" cy="3381377"/>
          </a:xfrm>
          <a:prstGeom prst="rect">
            <a:avLst/>
          </a:prstGeom>
        </p:spPr>
      </p:pic>
      <p:pic>
        <p:nvPicPr>
          <p:cNvPr id="2" name="Picture 1">
            <a:extLst>
              <a:ext uri="{FF2B5EF4-FFF2-40B4-BE49-F238E27FC236}">
                <a16:creationId xmlns:a16="http://schemas.microsoft.com/office/drawing/2014/main" id="{654752B1-D52F-2DD2-978F-4AE25FB259A6}"/>
              </a:ext>
            </a:extLst>
          </p:cNvPr>
          <p:cNvPicPr>
            <a:picLocks noChangeAspect="1"/>
          </p:cNvPicPr>
          <p:nvPr/>
        </p:nvPicPr>
        <p:blipFill>
          <a:blip r:embed="rId3"/>
          <a:stretch>
            <a:fillRect/>
          </a:stretch>
        </p:blipFill>
        <p:spPr>
          <a:xfrm>
            <a:off x="170233" y="5372098"/>
            <a:ext cx="1382342" cy="1382342"/>
          </a:xfrm>
          <a:prstGeom prst="rect">
            <a:avLst/>
          </a:prstGeom>
        </p:spPr>
      </p:pic>
      <p:sp>
        <p:nvSpPr>
          <p:cNvPr id="10" name="Flowchart: Connector 9">
            <a:extLst>
              <a:ext uri="{FF2B5EF4-FFF2-40B4-BE49-F238E27FC236}">
                <a16:creationId xmlns:a16="http://schemas.microsoft.com/office/drawing/2014/main" id="{DAB148A6-3636-15D3-2816-BC12CB547D52}"/>
              </a:ext>
            </a:extLst>
          </p:cNvPr>
          <p:cNvSpPr/>
          <p:nvPr/>
        </p:nvSpPr>
        <p:spPr>
          <a:xfrm>
            <a:off x="10610851" y="238125"/>
            <a:ext cx="1185862" cy="1219200"/>
          </a:xfrm>
          <a:prstGeom prst="flowChartConnector">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 name="Picture 8" descr="Logo, company name&#10;&#10;Description automatically generated">
            <a:extLst>
              <a:ext uri="{FF2B5EF4-FFF2-40B4-BE49-F238E27FC236}">
                <a16:creationId xmlns:a16="http://schemas.microsoft.com/office/drawing/2014/main" id="{282B4E67-2EF8-8ACD-76B4-86604855EA8C}"/>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5300"/>
                    </a14:imgEffect>
                    <a14:imgEffect>
                      <a14:saturation sat="300000"/>
                    </a14:imgEffect>
                  </a14:imgLayer>
                </a14:imgProps>
              </a:ext>
              <a:ext uri="{28A0092B-C50C-407E-A947-70E740481C1C}">
                <a14:useLocalDpi xmlns:a14="http://schemas.microsoft.com/office/drawing/2010/main" val="0"/>
              </a:ext>
            </a:extLst>
          </a:blip>
          <a:srcRect l="16828" t="13805" r="16197" b="18856"/>
          <a:stretch/>
        </p:blipFill>
        <p:spPr>
          <a:xfrm>
            <a:off x="10692003" y="333375"/>
            <a:ext cx="1023557" cy="1028700"/>
          </a:xfrm>
          <a:prstGeom prst="rect">
            <a:avLst/>
          </a:prstGeom>
          <a:ln>
            <a:noFill/>
          </a:ln>
          <a:effectLst>
            <a:outerShdw blurRad="50800" dist="38100" algn="l" rotWithShape="0">
              <a:prstClr val="black">
                <a:alpha val="40000"/>
              </a:prstClr>
            </a:outerShdw>
          </a:effectLst>
        </p:spPr>
      </p:pic>
      <p:sp>
        <p:nvSpPr>
          <p:cNvPr id="6" name="Content Placeholder 2">
            <a:extLst>
              <a:ext uri="{FF2B5EF4-FFF2-40B4-BE49-F238E27FC236}">
                <a16:creationId xmlns:a16="http://schemas.microsoft.com/office/drawing/2014/main" id="{1D3BDDD0-0FB6-EBC2-B3DF-826780098640}"/>
              </a:ext>
            </a:extLst>
          </p:cNvPr>
          <p:cNvSpPr txBox="1">
            <a:spLocks/>
          </p:cNvSpPr>
          <p:nvPr/>
        </p:nvSpPr>
        <p:spPr>
          <a:xfrm>
            <a:off x="1741489" y="358471"/>
            <a:ext cx="7856737" cy="1243336"/>
          </a:xfrm>
          <a:prstGeom prst="rect">
            <a:avLst/>
          </a:prstGeom>
          <a:solidFill>
            <a:schemeClr val="accent5">
              <a:alpha val="50000"/>
            </a:schemeClr>
          </a:solidFill>
          <a:ln w="19050">
            <a:solidFill>
              <a:schemeClr val="tx1"/>
            </a:solidFill>
            <a:prstDash val="lgDashDot"/>
          </a:ln>
        </p:spPr>
        <p:style>
          <a:lnRef idx="0">
            <a:scrgbClr r="0" g="0" b="0"/>
          </a:lnRef>
          <a:fillRef idx="0">
            <a:scrgbClr r="0" g="0" b="0"/>
          </a:fillRef>
          <a:effectRef idx="0">
            <a:scrgbClr r="0" g="0" b="0"/>
          </a:effectRef>
          <a:fontRef idx="minor">
            <a:schemeClr val="lt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2000" dirty="0">
                <a:solidFill>
                  <a:schemeClr val="tx1"/>
                </a:solidFill>
                <a:latin typeface="Abadi" panose="020B0604020104020204" pitchFamily="34" charset="0"/>
              </a:rPr>
              <a:t>Step 3: </a:t>
            </a:r>
          </a:p>
          <a:p>
            <a:r>
              <a:rPr lang="en-US" sz="1800" dirty="0">
                <a:solidFill>
                  <a:schemeClr val="tx1"/>
                </a:solidFill>
                <a:latin typeface="Abadi" panose="020B0604020104020204" pitchFamily="34" charset="0"/>
              </a:rPr>
              <a:t>Download Seably App from Play store (Android) or App Store (iOS) in your personal device (Mobile/Tab/iPad) and login using your credentials</a:t>
            </a:r>
            <a:r>
              <a:rPr lang="en-US" sz="2000" dirty="0">
                <a:solidFill>
                  <a:schemeClr val="tx1"/>
                </a:solidFill>
                <a:latin typeface="Abadi" panose="020B0604020104020204" pitchFamily="34" charset="0"/>
              </a:rPr>
              <a:t>.</a:t>
            </a:r>
          </a:p>
        </p:txBody>
      </p:sp>
      <p:pic>
        <p:nvPicPr>
          <p:cNvPr id="2052" name="Picture 10" descr="Graphical user interface&#10;&#10;Description automatically generated with medium confidence">
            <a:extLst>
              <a:ext uri="{FF2B5EF4-FFF2-40B4-BE49-F238E27FC236}">
                <a16:creationId xmlns:a16="http://schemas.microsoft.com/office/drawing/2014/main" id="{04E301EB-15B6-D319-D839-7CB0E1E70C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4327" b="10068"/>
          <a:stretch>
            <a:fillRect/>
          </a:stretch>
        </p:blipFill>
        <p:spPr bwMode="auto">
          <a:xfrm>
            <a:off x="3412231" y="2120741"/>
            <a:ext cx="2124462" cy="39425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49" name="Picture 9" descr="Graphical user interface, application&#10;&#10;Description automatically generated">
            <a:extLst>
              <a:ext uri="{FF2B5EF4-FFF2-40B4-BE49-F238E27FC236}">
                <a16:creationId xmlns:a16="http://schemas.microsoft.com/office/drawing/2014/main" id="{8E5DF267-2BDF-E546-5F0B-FAD9C26FFB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4756" b="10986"/>
          <a:stretch>
            <a:fillRect/>
          </a:stretch>
        </p:blipFill>
        <p:spPr bwMode="auto">
          <a:xfrm>
            <a:off x="6011043" y="2120741"/>
            <a:ext cx="2177989" cy="392038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 Box 2">
            <a:extLst>
              <a:ext uri="{FF2B5EF4-FFF2-40B4-BE49-F238E27FC236}">
                <a16:creationId xmlns:a16="http://schemas.microsoft.com/office/drawing/2014/main" id="{5CA8649F-8D51-8B2E-B906-919C7A88E058}"/>
              </a:ext>
            </a:extLst>
          </p:cNvPr>
          <p:cNvSpPr txBox="1">
            <a:spLocks noChangeArrowheads="1"/>
          </p:cNvSpPr>
          <p:nvPr/>
        </p:nvSpPr>
        <p:spPr bwMode="auto">
          <a:xfrm>
            <a:off x="4067787" y="1982629"/>
            <a:ext cx="761459" cy="261610"/>
          </a:xfrm>
          <a:prstGeom prst="rect">
            <a:avLst/>
          </a:prstGeom>
          <a:solidFill>
            <a:srgbClr val="FFFFFF"/>
          </a:solidFill>
          <a:ln w="9525">
            <a:solidFill>
              <a:srgbClr val="000000"/>
            </a:solidFill>
            <a:miter lim="800000"/>
            <a:headEnd/>
            <a:tailEnd/>
          </a:ln>
          <a:effectLst>
            <a:outerShdw blurRad="63500" sx="102000" sy="102000" algn="ctr" rotWithShape="0">
              <a:prstClr val="black">
                <a:alpha val="40000"/>
              </a:prstClr>
            </a:outerShdw>
            <a:softEdge rad="12700"/>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ea typeface="Calibri" panose="020F0502020204030204" pitchFamily="34" charset="0"/>
              </a:rPr>
              <a:t>Android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 Box 3">
            <a:extLst>
              <a:ext uri="{FF2B5EF4-FFF2-40B4-BE49-F238E27FC236}">
                <a16:creationId xmlns:a16="http://schemas.microsoft.com/office/drawing/2014/main" id="{4B34493E-6A52-3C09-46C3-F9073BFF4311}"/>
              </a:ext>
            </a:extLst>
          </p:cNvPr>
          <p:cNvSpPr txBox="1">
            <a:spLocks noChangeArrowheads="1"/>
          </p:cNvSpPr>
          <p:nvPr/>
        </p:nvSpPr>
        <p:spPr bwMode="auto">
          <a:xfrm>
            <a:off x="6671812" y="1949358"/>
            <a:ext cx="761459" cy="261610"/>
          </a:xfrm>
          <a:prstGeom prst="rect">
            <a:avLst/>
          </a:prstGeom>
          <a:solidFill>
            <a:srgbClr val="FFFFFF"/>
          </a:solidFill>
          <a:ln w="9525">
            <a:solidFill>
              <a:srgbClr val="000000"/>
            </a:solidFill>
            <a:miter lim="800000"/>
            <a:headEnd/>
            <a:tailEnd/>
          </a:ln>
          <a:effectLst>
            <a:outerShdw blurRad="63500" sx="102000" sy="102000" algn="ctr" rotWithShape="0">
              <a:prstClr val="black">
                <a:alpha val="40000"/>
              </a:prstClr>
            </a:outerShdw>
            <a:softEdge rad="12700"/>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ea typeface="Calibri" panose="020F0502020204030204" pitchFamily="34" charset="0"/>
              </a:rPr>
              <a:t>iOS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14669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 company name&#10;&#10;Description automatically generated">
            <a:extLst>
              <a:ext uri="{FF2B5EF4-FFF2-40B4-BE49-F238E27FC236}">
                <a16:creationId xmlns:a16="http://schemas.microsoft.com/office/drawing/2014/main" id="{2B017A25-B5E6-E794-4938-05D8C6B22D6D}"/>
              </a:ext>
            </a:extLst>
          </p:cNvPr>
          <p:cNvPicPr>
            <a:picLocks noChangeAspect="1"/>
          </p:cNvPicPr>
          <p:nvPr/>
        </p:nvPicPr>
        <p:blipFill rotWithShape="1">
          <a:blip r:embed="rId2">
            <a:extLst>
              <a:ext uri="{28A0092B-C50C-407E-A947-70E740481C1C}">
                <a14:useLocalDpi xmlns:a14="http://schemas.microsoft.com/office/drawing/2010/main" val="0"/>
              </a:ext>
            </a:extLst>
          </a:blip>
          <a:srcRect l="2008" b="1388"/>
          <a:stretch/>
        </p:blipFill>
        <p:spPr>
          <a:xfrm>
            <a:off x="0" y="3476623"/>
            <a:ext cx="2324100" cy="3381377"/>
          </a:xfrm>
          <a:prstGeom prst="rect">
            <a:avLst/>
          </a:prstGeom>
        </p:spPr>
      </p:pic>
      <p:sp>
        <p:nvSpPr>
          <p:cNvPr id="10" name="Flowchart: Connector 9">
            <a:extLst>
              <a:ext uri="{FF2B5EF4-FFF2-40B4-BE49-F238E27FC236}">
                <a16:creationId xmlns:a16="http://schemas.microsoft.com/office/drawing/2014/main" id="{DAB148A6-3636-15D3-2816-BC12CB547D52}"/>
              </a:ext>
            </a:extLst>
          </p:cNvPr>
          <p:cNvSpPr/>
          <p:nvPr/>
        </p:nvSpPr>
        <p:spPr>
          <a:xfrm>
            <a:off x="10610851" y="238125"/>
            <a:ext cx="1185862" cy="1219200"/>
          </a:xfrm>
          <a:prstGeom prst="flowChartConnector">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 name="Picture 8" descr="Logo, company name&#10;&#10;Description automatically generated">
            <a:extLst>
              <a:ext uri="{FF2B5EF4-FFF2-40B4-BE49-F238E27FC236}">
                <a16:creationId xmlns:a16="http://schemas.microsoft.com/office/drawing/2014/main" id="{282B4E67-2EF8-8ACD-76B4-86604855EA8C}"/>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300"/>
                    </a14:imgEffect>
                    <a14:imgEffect>
                      <a14:saturation sat="300000"/>
                    </a14:imgEffect>
                  </a14:imgLayer>
                </a14:imgProps>
              </a:ext>
              <a:ext uri="{28A0092B-C50C-407E-A947-70E740481C1C}">
                <a14:useLocalDpi xmlns:a14="http://schemas.microsoft.com/office/drawing/2010/main" val="0"/>
              </a:ext>
            </a:extLst>
          </a:blip>
          <a:srcRect l="16828" t="13805" r="16197" b="18856"/>
          <a:stretch/>
        </p:blipFill>
        <p:spPr>
          <a:xfrm>
            <a:off x="10692003" y="333375"/>
            <a:ext cx="1023557" cy="1028700"/>
          </a:xfrm>
          <a:prstGeom prst="rect">
            <a:avLst/>
          </a:prstGeom>
          <a:ln>
            <a:noFill/>
          </a:ln>
          <a:effectLst>
            <a:outerShdw blurRad="50800" dist="38100" algn="l" rotWithShape="0">
              <a:prstClr val="black">
                <a:alpha val="40000"/>
              </a:prstClr>
            </a:outerShdw>
          </a:effectLst>
        </p:spPr>
      </p:pic>
      <p:sp>
        <p:nvSpPr>
          <p:cNvPr id="17" name="Title 1">
            <a:extLst>
              <a:ext uri="{FF2B5EF4-FFF2-40B4-BE49-F238E27FC236}">
                <a16:creationId xmlns:a16="http://schemas.microsoft.com/office/drawing/2014/main" id="{6F5076CE-852F-10F0-1E36-B7DB111179A0}"/>
              </a:ext>
            </a:extLst>
          </p:cNvPr>
          <p:cNvSpPr txBox="1">
            <a:spLocks/>
          </p:cNvSpPr>
          <p:nvPr/>
        </p:nvSpPr>
        <p:spPr>
          <a:xfrm>
            <a:off x="1423784" y="480284"/>
            <a:ext cx="6326573" cy="599572"/>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badi" panose="020B0604020104020204" pitchFamily="34" charset="0"/>
              </a:rPr>
              <a:t>How to know my Assigned Courses ?</a:t>
            </a:r>
          </a:p>
        </p:txBody>
      </p:sp>
      <p:pic>
        <p:nvPicPr>
          <p:cNvPr id="19" name="Picture 18" descr="Shape&#10;&#10;Description automatically generated with low confidence">
            <a:extLst>
              <a:ext uri="{FF2B5EF4-FFF2-40B4-BE49-F238E27FC236}">
                <a16:creationId xmlns:a16="http://schemas.microsoft.com/office/drawing/2014/main" id="{3C6AA08D-441A-EB46-1067-E972C2EFD86E}"/>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5109" y="251181"/>
            <a:ext cx="828675" cy="828675"/>
          </a:xfrm>
          <a:prstGeom prst="rect">
            <a:avLst/>
          </a:prstGeom>
        </p:spPr>
      </p:pic>
      <p:sp>
        <p:nvSpPr>
          <p:cNvPr id="26" name="Content Placeholder 2">
            <a:extLst>
              <a:ext uri="{FF2B5EF4-FFF2-40B4-BE49-F238E27FC236}">
                <a16:creationId xmlns:a16="http://schemas.microsoft.com/office/drawing/2014/main" id="{DC9EFAB0-FB2D-3B5A-F3AE-E02B4F8E2B88}"/>
              </a:ext>
            </a:extLst>
          </p:cNvPr>
          <p:cNvSpPr txBox="1">
            <a:spLocks/>
          </p:cNvSpPr>
          <p:nvPr/>
        </p:nvSpPr>
        <p:spPr>
          <a:xfrm>
            <a:off x="6949801" y="1970843"/>
            <a:ext cx="3899568" cy="2405848"/>
          </a:xfrm>
          <a:prstGeom prst="rect">
            <a:avLst/>
          </a:prstGeom>
          <a:solidFill>
            <a:schemeClr val="accent5">
              <a:alpha val="50000"/>
            </a:schemeClr>
          </a:solidFill>
          <a:ln w="19050">
            <a:solidFill>
              <a:schemeClr val="tx1"/>
            </a:solidFill>
            <a:prstDash val="lgDashDot"/>
          </a:ln>
        </p:spPr>
        <p:style>
          <a:lnRef idx="0">
            <a:scrgbClr r="0" g="0" b="0"/>
          </a:lnRef>
          <a:fillRef idx="0">
            <a:scrgbClr r="0" g="0" b="0"/>
          </a:fillRef>
          <a:effectRef idx="0">
            <a:scrgbClr r="0" g="0" b="0"/>
          </a:effectRef>
          <a:fontRef idx="minor">
            <a:schemeClr val="lt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800" b="1" dirty="0">
                <a:solidFill>
                  <a:schemeClr val="tx1"/>
                </a:solidFill>
                <a:latin typeface="Abadi" panose="020B0604020104020204" pitchFamily="34" charset="0"/>
              </a:rPr>
              <a:t>Step 1: </a:t>
            </a:r>
          </a:p>
          <a:p>
            <a:r>
              <a:rPr lang="en-US" sz="1800" dirty="0">
                <a:solidFill>
                  <a:schemeClr val="tx1"/>
                </a:solidFill>
                <a:latin typeface="Abadi" panose="020B0604020104020204" pitchFamily="34" charset="0"/>
              </a:rPr>
              <a:t>After logging into the Seably Platform, you can go to ‘My Course’ to see the courses assigned </a:t>
            </a:r>
          </a:p>
          <a:p>
            <a:r>
              <a:rPr lang="en-US" sz="1800" dirty="0">
                <a:solidFill>
                  <a:schemeClr val="tx1"/>
                </a:solidFill>
                <a:latin typeface="Abadi" panose="020B0604020104020204" pitchFamily="34" charset="0"/>
              </a:rPr>
              <a:t>Click ‘See All’ where you will find all the courses assigned to you and the deadline to complete the course.</a:t>
            </a:r>
          </a:p>
        </p:txBody>
      </p:sp>
      <p:pic>
        <p:nvPicPr>
          <p:cNvPr id="2" name="Picture 1">
            <a:extLst>
              <a:ext uri="{FF2B5EF4-FFF2-40B4-BE49-F238E27FC236}">
                <a16:creationId xmlns:a16="http://schemas.microsoft.com/office/drawing/2014/main" id="{654752B1-D52F-2DD2-978F-4AE25FB259A6}"/>
              </a:ext>
            </a:extLst>
          </p:cNvPr>
          <p:cNvPicPr>
            <a:picLocks noChangeAspect="1"/>
          </p:cNvPicPr>
          <p:nvPr/>
        </p:nvPicPr>
        <p:blipFill>
          <a:blip r:embed="rId6"/>
          <a:stretch>
            <a:fillRect/>
          </a:stretch>
        </p:blipFill>
        <p:spPr>
          <a:xfrm>
            <a:off x="170233" y="5372098"/>
            <a:ext cx="1382342" cy="1382342"/>
          </a:xfrm>
          <a:prstGeom prst="rect">
            <a:avLst/>
          </a:prstGeom>
        </p:spPr>
      </p:pic>
      <p:pic>
        <p:nvPicPr>
          <p:cNvPr id="18" name="Picture 17">
            <a:extLst>
              <a:ext uri="{FF2B5EF4-FFF2-40B4-BE49-F238E27FC236}">
                <a16:creationId xmlns:a16="http://schemas.microsoft.com/office/drawing/2014/main" id="{42EF8F61-F061-F318-CD15-2A354E6E81A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4491" b="4785"/>
          <a:stretch/>
        </p:blipFill>
        <p:spPr bwMode="auto">
          <a:xfrm>
            <a:off x="1342631" y="1079856"/>
            <a:ext cx="2027634" cy="3985812"/>
          </a:xfrm>
          <a:prstGeom prst="rect">
            <a:avLst/>
          </a:prstGeom>
          <a:ln>
            <a:solidFill>
              <a:schemeClr val="tx1"/>
            </a:solidFill>
          </a:ln>
          <a:extLst>
            <a:ext uri="{53640926-AAD7-44D8-BBD7-CCE9431645EC}">
              <a14:shadowObscured xmlns:a14="http://schemas.microsoft.com/office/drawing/2010/main"/>
            </a:ext>
          </a:extLst>
        </p:spPr>
      </p:pic>
      <p:pic>
        <p:nvPicPr>
          <p:cNvPr id="20" name="Picture 19">
            <a:extLst>
              <a:ext uri="{FF2B5EF4-FFF2-40B4-BE49-F238E27FC236}">
                <a16:creationId xmlns:a16="http://schemas.microsoft.com/office/drawing/2014/main" id="{7A39ADCD-9BB6-9E27-7620-00CC967446C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19" b="5585"/>
          <a:stretch/>
        </p:blipFill>
        <p:spPr bwMode="auto">
          <a:xfrm>
            <a:off x="4276331" y="1086206"/>
            <a:ext cx="2036316" cy="3962134"/>
          </a:xfrm>
          <a:prstGeom prst="rect">
            <a:avLst/>
          </a:prstGeom>
          <a:ln>
            <a:solidFill>
              <a:schemeClr val="tx1"/>
            </a:solidFill>
          </a:ln>
          <a:extLst>
            <a:ext uri="{53640926-AAD7-44D8-BBD7-CCE9431645EC}">
              <a14:shadowObscured xmlns:a14="http://schemas.microsoft.com/office/drawing/2010/main"/>
            </a:ext>
          </a:extLst>
        </p:spPr>
      </p:pic>
      <p:sp>
        <p:nvSpPr>
          <p:cNvPr id="21" name="Arrow: Right 20">
            <a:extLst>
              <a:ext uri="{FF2B5EF4-FFF2-40B4-BE49-F238E27FC236}">
                <a16:creationId xmlns:a16="http://schemas.microsoft.com/office/drawing/2014/main" id="{2871F754-9898-6798-10E2-7BB85F97D0D1}"/>
              </a:ext>
            </a:extLst>
          </p:cNvPr>
          <p:cNvSpPr/>
          <p:nvPr/>
        </p:nvSpPr>
        <p:spPr>
          <a:xfrm>
            <a:off x="3531268" y="2996547"/>
            <a:ext cx="584060" cy="141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3" name="Content Placeholder 2">
            <a:extLst>
              <a:ext uri="{FF2B5EF4-FFF2-40B4-BE49-F238E27FC236}">
                <a16:creationId xmlns:a16="http://schemas.microsoft.com/office/drawing/2014/main" id="{55F9E363-9866-E8F2-1A5A-659E61D5EA5F}"/>
              </a:ext>
            </a:extLst>
          </p:cNvPr>
          <p:cNvSpPr txBox="1">
            <a:spLocks/>
          </p:cNvSpPr>
          <p:nvPr/>
        </p:nvSpPr>
        <p:spPr>
          <a:xfrm>
            <a:off x="2024810" y="5446504"/>
            <a:ext cx="9178971" cy="1030660"/>
          </a:xfrm>
          <a:prstGeom prst="round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accent1">
                    <a:lumMod val="75000"/>
                  </a:schemeClr>
                </a:solidFill>
                <a:latin typeface="Abadi" panose="020B0604020104020204" pitchFamily="34" charset="0"/>
              </a:rPr>
              <a:t>Note:</a:t>
            </a:r>
          </a:p>
          <a:p>
            <a:r>
              <a:rPr lang="en-US" sz="1800" dirty="0"/>
              <a:t>It is advised to download the courses assigned to you while you have access to internet before onboarding the vessel. This will enable offline access of the course material</a:t>
            </a:r>
            <a:r>
              <a:rPr lang="en-US" sz="1800" dirty="0">
                <a:solidFill>
                  <a:srgbClr val="2D2D2D"/>
                </a:solidFill>
                <a:latin typeface="Abadi" panose="020B0604020104020204" pitchFamily="34" charset="0"/>
              </a:rPr>
              <a:t>.</a:t>
            </a:r>
            <a:endParaRPr lang="en-US" sz="1800" dirty="0">
              <a:latin typeface="Abadi" panose="020B0604020104020204" pitchFamily="34" charset="0"/>
            </a:endParaRPr>
          </a:p>
        </p:txBody>
      </p:sp>
      <p:sp>
        <p:nvSpPr>
          <p:cNvPr id="24" name="Oval 23">
            <a:extLst>
              <a:ext uri="{FF2B5EF4-FFF2-40B4-BE49-F238E27FC236}">
                <a16:creationId xmlns:a16="http://schemas.microsoft.com/office/drawing/2014/main" id="{7321F71B-738D-6085-937D-8EFB40FE62A3}"/>
              </a:ext>
            </a:extLst>
          </p:cNvPr>
          <p:cNvSpPr/>
          <p:nvPr/>
        </p:nvSpPr>
        <p:spPr>
          <a:xfrm>
            <a:off x="2906715" y="1362075"/>
            <a:ext cx="463550" cy="355600"/>
          </a:xfrm>
          <a:prstGeom prst="ellipse">
            <a:avLst/>
          </a:prstGeom>
          <a:no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41143319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 company name&#10;&#10;Description automatically generated">
            <a:extLst>
              <a:ext uri="{FF2B5EF4-FFF2-40B4-BE49-F238E27FC236}">
                <a16:creationId xmlns:a16="http://schemas.microsoft.com/office/drawing/2014/main" id="{2B017A25-B5E6-E794-4938-05D8C6B22D6D}"/>
              </a:ext>
            </a:extLst>
          </p:cNvPr>
          <p:cNvPicPr>
            <a:picLocks noChangeAspect="1"/>
          </p:cNvPicPr>
          <p:nvPr/>
        </p:nvPicPr>
        <p:blipFill rotWithShape="1">
          <a:blip r:embed="rId3">
            <a:extLst>
              <a:ext uri="{28A0092B-C50C-407E-A947-70E740481C1C}">
                <a14:useLocalDpi xmlns:a14="http://schemas.microsoft.com/office/drawing/2010/main" val="0"/>
              </a:ext>
            </a:extLst>
          </a:blip>
          <a:srcRect l="2008" b="1388"/>
          <a:stretch/>
        </p:blipFill>
        <p:spPr>
          <a:xfrm>
            <a:off x="0" y="3476623"/>
            <a:ext cx="2324100" cy="3381377"/>
          </a:xfrm>
          <a:prstGeom prst="rect">
            <a:avLst/>
          </a:prstGeom>
        </p:spPr>
      </p:pic>
      <p:sp>
        <p:nvSpPr>
          <p:cNvPr id="10" name="Flowchart: Connector 9">
            <a:extLst>
              <a:ext uri="{FF2B5EF4-FFF2-40B4-BE49-F238E27FC236}">
                <a16:creationId xmlns:a16="http://schemas.microsoft.com/office/drawing/2014/main" id="{DAB148A6-3636-15D3-2816-BC12CB547D52}"/>
              </a:ext>
            </a:extLst>
          </p:cNvPr>
          <p:cNvSpPr/>
          <p:nvPr/>
        </p:nvSpPr>
        <p:spPr>
          <a:xfrm>
            <a:off x="10610851" y="238125"/>
            <a:ext cx="1185862" cy="1219200"/>
          </a:xfrm>
          <a:prstGeom prst="flowChartConnector">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 name="Picture 8" descr="Logo, company name&#10;&#10;Description automatically generated">
            <a:extLst>
              <a:ext uri="{FF2B5EF4-FFF2-40B4-BE49-F238E27FC236}">
                <a16:creationId xmlns:a16="http://schemas.microsoft.com/office/drawing/2014/main" id="{282B4E67-2EF8-8ACD-76B4-86604855EA8C}"/>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5300"/>
                    </a14:imgEffect>
                    <a14:imgEffect>
                      <a14:saturation sat="300000"/>
                    </a14:imgEffect>
                  </a14:imgLayer>
                </a14:imgProps>
              </a:ext>
              <a:ext uri="{28A0092B-C50C-407E-A947-70E740481C1C}">
                <a14:useLocalDpi xmlns:a14="http://schemas.microsoft.com/office/drawing/2010/main" val="0"/>
              </a:ext>
            </a:extLst>
          </a:blip>
          <a:srcRect l="16828" t="13805" r="16197" b="18856"/>
          <a:stretch/>
        </p:blipFill>
        <p:spPr>
          <a:xfrm>
            <a:off x="10692003" y="333375"/>
            <a:ext cx="1023557" cy="1028700"/>
          </a:xfrm>
          <a:prstGeom prst="rect">
            <a:avLst/>
          </a:prstGeom>
          <a:ln>
            <a:noFill/>
          </a:ln>
          <a:effectLst>
            <a:outerShdw blurRad="50800" dist="38100" algn="l" rotWithShape="0">
              <a:prstClr val="black">
                <a:alpha val="40000"/>
              </a:prstClr>
            </a:outerShdw>
          </a:effectLst>
        </p:spPr>
      </p:pic>
      <p:sp>
        <p:nvSpPr>
          <p:cNvPr id="17" name="Title 1">
            <a:extLst>
              <a:ext uri="{FF2B5EF4-FFF2-40B4-BE49-F238E27FC236}">
                <a16:creationId xmlns:a16="http://schemas.microsoft.com/office/drawing/2014/main" id="{6F5076CE-852F-10F0-1E36-B7DB111179A0}"/>
              </a:ext>
            </a:extLst>
          </p:cNvPr>
          <p:cNvSpPr txBox="1">
            <a:spLocks/>
          </p:cNvSpPr>
          <p:nvPr/>
        </p:nvSpPr>
        <p:spPr>
          <a:xfrm>
            <a:off x="1423784" y="480284"/>
            <a:ext cx="6326573" cy="5995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badi" panose="020B0604020104020204" pitchFamily="34" charset="0"/>
              </a:rPr>
              <a:t>How to download the Courses ?</a:t>
            </a:r>
          </a:p>
        </p:txBody>
      </p:sp>
      <p:pic>
        <p:nvPicPr>
          <p:cNvPr id="19" name="Picture 18" descr="Shape&#10;&#10;Description automatically generated with low confidence">
            <a:extLst>
              <a:ext uri="{FF2B5EF4-FFF2-40B4-BE49-F238E27FC236}">
                <a16:creationId xmlns:a16="http://schemas.microsoft.com/office/drawing/2014/main" id="{3C6AA08D-441A-EB46-1067-E972C2EFD86E}"/>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5109" y="251181"/>
            <a:ext cx="828675" cy="828675"/>
          </a:xfrm>
          <a:prstGeom prst="rect">
            <a:avLst/>
          </a:prstGeom>
        </p:spPr>
      </p:pic>
      <p:sp>
        <p:nvSpPr>
          <p:cNvPr id="26" name="Content Placeholder 2">
            <a:extLst>
              <a:ext uri="{FF2B5EF4-FFF2-40B4-BE49-F238E27FC236}">
                <a16:creationId xmlns:a16="http://schemas.microsoft.com/office/drawing/2014/main" id="{DC9EFAB0-FB2D-3B5A-F3AE-E02B4F8E2B88}"/>
              </a:ext>
            </a:extLst>
          </p:cNvPr>
          <p:cNvSpPr txBox="1">
            <a:spLocks/>
          </p:cNvSpPr>
          <p:nvPr/>
        </p:nvSpPr>
        <p:spPr>
          <a:xfrm>
            <a:off x="1009446" y="1092722"/>
            <a:ext cx="3899568" cy="2049974"/>
          </a:xfrm>
          <a:prstGeom prst="rect">
            <a:avLst/>
          </a:prstGeom>
          <a:solidFill>
            <a:schemeClr val="accent5">
              <a:alpha val="50000"/>
            </a:schemeClr>
          </a:solidFill>
          <a:ln w="19050">
            <a:solidFill>
              <a:schemeClr val="tx1"/>
            </a:solidFill>
            <a:prstDash val="lgDashDot"/>
          </a:ln>
        </p:spPr>
        <p:style>
          <a:lnRef idx="0">
            <a:scrgbClr r="0" g="0" b="0"/>
          </a:lnRef>
          <a:fillRef idx="0">
            <a:scrgbClr r="0" g="0" b="0"/>
          </a:fillRef>
          <a:effectRef idx="0">
            <a:scrgbClr r="0" g="0" b="0"/>
          </a:effectRef>
          <a:fontRef idx="minor">
            <a:schemeClr val="lt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800" b="1" dirty="0">
                <a:solidFill>
                  <a:schemeClr val="tx1"/>
                </a:solidFill>
                <a:latin typeface="Abadi" panose="020B0604020104020204" pitchFamily="34" charset="0"/>
              </a:rPr>
              <a:t>Step 1: </a:t>
            </a:r>
          </a:p>
          <a:p>
            <a:r>
              <a:rPr lang="en-US" sz="1650" dirty="0">
                <a:solidFill>
                  <a:schemeClr val="tx1"/>
                </a:solidFill>
                <a:latin typeface="Abadi" panose="020B0604020104020204" pitchFamily="34" charset="0"/>
              </a:rPr>
              <a:t>Click on a Course you wish to download.</a:t>
            </a:r>
          </a:p>
          <a:p>
            <a:r>
              <a:rPr lang="en-US" sz="1650" dirty="0">
                <a:solidFill>
                  <a:schemeClr val="tx1"/>
                </a:solidFill>
                <a:latin typeface="Abadi" panose="020B0604020104020204" pitchFamily="34" charset="0"/>
              </a:rPr>
              <a:t>Upon clicking the course, you will find ‘Download Offline’ option which when clicked, will download the course to your dashboard</a:t>
            </a:r>
          </a:p>
        </p:txBody>
      </p:sp>
      <p:pic>
        <p:nvPicPr>
          <p:cNvPr id="2" name="Picture 1">
            <a:extLst>
              <a:ext uri="{FF2B5EF4-FFF2-40B4-BE49-F238E27FC236}">
                <a16:creationId xmlns:a16="http://schemas.microsoft.com/office/drawing/2014/main" id="{654752B1-D52F-2DD2-978F-4AE25FB259A6}"/>
              </a:ext>
            </a:extLst>
          </p:cNvPr>
          <p:cNvPicPr>
            <a:picLocks noChangeAspect="1"/>
          </p:cNvPicPr>
          <p:nvPr/>
        </p:nvPicPr>
        <p:blipFill>
          <a:blip r:embed="rId7"/>
          <a:stretch>
            <a:fillRect/>
          </a:stretch>
        </p:blipFill>
        <p:spPr>
          <a:xfrm>
            <a:off x="170233" y="5372098"/>
            <a:ext cx="1382342" cy="1382342"/>
          </a:xfrm>
          <a:prstGeom prst="rect">
            <a:avLst/>
          </a:prstGeom>
        </p:spPr>
      </p:pic>
      <p:sp>
        <p:nvSpPr>
          <p:cNvPr id="23" name="Content Placeholder 2">
            <a:extLst>
              <a:ext uri="{FF2B5EF4-FFF2-40B4-BE49-F238E27FC236}">
                <a16:creationId xmlns:a16="http://schemas.microsoft.com/office/drawing/2014/main" id="{55F9E363-9866-E8F2-1A5A-659E61D5EA5F}"/>
              </a:ext>
            </a:extLst>
          </p:cNvPr>
          <p:cNvSpPr txBox="1">
            <a:spLocks/>
          </p:cNvSpPr>
          <p:nvPr/>
        </p:nvSpPr>
        <p:spPr>
          <a:xfrm>
            <a:off x="1726564" y="5240178"/>
            <a:ext cx="9178971" cy="1030660"/>
          </a:xfrm>
          <a:prstGeom prst="round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a:solidFill>
                  <a:schemeClr val="accent1">
                    <a:lumMod val="75000"/>
                  </a:schemeClr>
                </a:solidFill>
                <a:latin typeface="Abadi" panose="020B0604020104020204" pitchFamily="34" charset="0"/>
              </a:rPr>
              <a:t>Note:</a:t>
            </a:r>
          </a:p>
          <a:p>
            <a:r>
              <a:rPr lang="en-US" sz="1800">
                <a:solidFill>
                  <a:srgbClr val="2D2D2D"/>
                </a:solidFill>
                <a:latin typeface="Abadi" panose="020B0604020104020204" pitchFamily="34" charset="0"/>
              </a:rPr>
              <a:t>Kindly note that Downloading courses to access it offline can only be done via App and not through website.</a:t>
            </a:r>
            <a:endParaRPr lang="en-US" sz="1800" dirty="0">
              <a:latin typeface="Abadi" panose="020B0604020104020204" pitchFamily="34" charset="0"/>
            </a:endParaRPr>
          </a:p>
        </p:txBody>
      </p:sp>
      <p:pic>
        <p:nvPicPr>
          <p:cNvPr id="14" name="Picture 13" descr="Graphical user interface&#10;&#10;Description automatically generated">
            <a:extLst>
              <a:ext uri="{FF2B5EF4-FFF2-40B4-BE49-F238E27FC236}">
                <a16:creationId xmlns:a16="http://schemas.microsoft.com/office/drawing/2014/main" id="{39B059D2-F5F4-0F54-DA07-A1E69992338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4159" b="15807"/>
          <a:stretch/>
        </p:blipFill>
        <p:spPr bwMode="auto">
          <a:xfrm>
            <a:off x="5799220" y="1270356"/>
            <a:ext cx="1964127" cy="3406942"/>
          </a:xfrm>
          <a:prstGeom prst="rect">
            <a:avLst/>
          </a:prstGeom>
          <a:ln>
            <a:solidFill>
              <a:schemeClr val="tx1"/>
            </a:solidFill>
          </a:ln>
          <a:extLst>
            <a:ext uri="{53640926-AAD7-44D8-BBD7-CCE9431645EC}">
              <a14:shadowObscured xmlns:a14="http://schemas.microsoft.com/office/drawing/2010/main"/>
            </a:ext>
          </a:extLst>
        </p:spPr>
      </p:pic>
      <p:pic>
        <p:nvPicPr>
          <p:cNvPr id="15" name="Picture 14" descr="Graphical user interface, application&#10;&#10;Description automatically generated">
            <a:extLst>
              <a:ext uri="{FF2B5EF4-FFF2-40B4-BE49-F238E27FC236}">
                <a16:creationId xmlns:a16="http://schemas.microsoft.com/office/drawing/2014/main" id="{753A5D22-5604-B779-95E1-84748008B8FA}"/>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4396" b="5714"/>
          <a:stretch/>
        </p:blipFill>
        <p:spPr bwMode="auto">
          <a:xfrm>
            <a:off x="8548770" y="1276706"/>
            <a:ext cx="1947836" cy="3378610"/>
          </a:xfrm>
          <a:prstGeom prst="rect">
            <a:avLst/>
          </a:prstGeom>
          <a:ln>
            <a:solidFill>
              <a:schemeClr val="tx1"/>
            </a:solidFill>
          </a:ln>
          <a:extLst>
            <a:ext uri="{53640926-AAD7-44D8-BBD7-CCE9431645EC}">
              <a14:shadowObscured xmlns:a14="http://schemas.microsoft.com/office/drawing/2010/main"/>
            </a:ext>
          </a:extLst>
        </p:spPr>
      </p:pic>
      <p:sp>
        <p:nvSpPr>
          <p:cNvPr id="16" name="Text Box 2">
            <a:extLst>
              <a:ext uri="{FF2B5EF4-FFF2-40B4-BE49-F238E27FC236}">
                <a16:creationId xmlns:a16="http://schemas.microsoft.com/office/drawing/2014/main" id="{4DEA70FF-42F5-E0DF-3725-1E1E03DAFD99}"/>
              </a:ext>
            </a:extLst>
          </p:cNvPr>
          <p:cNvSpPr txBox="1">
            <a:spLocks noChangeArrowheads="1"/>
          </p:cNvSpPr>
          <p:nvPr/>
        </p:nvSpPr>
        <p:spPr bwMode="auto">
          <a:xfrm>
            <a:off x="6027820" y="1079856"/>
            <a:ext cx="1416608" cy="2616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gn="ctr"/>
            <a:r>
              <a:rPr lang="en-US" sz="1100" b="1">
                <a:effectLst/>
                <a:latin typeface="Calibri" panose="020F0502020204030204" pitchFamily="34" charset="0"/>
                <a:ea typeface="Calibri" panose="020F0502020204030204" pitchFamily="34" charset="0"/>
              </a:rPr>
              <a:t>Before Download</a:t>
            </a:r>
            <a:endParaRPr lang="en-IN" sz="1100">
              <a:effectLst/>
              <a:latin typeface="Calibri" panose="020F0502020204030204" pitchFamily="34" charset="0"/>
              <a:ea typeface="Calibri" panose="020F0502020204030204" pitchFamily="34" charset="0"/>
            </a:endParaRPr>
          </a:p>
        </p:txBody>
      </p:sp>
      <p:sp>
        <p:nvSpPr>
          <p:cNvPr id="22" name="Text Box 2">
            <a:extLst>
              <a:ext uri="{FF2B5EF4-FFF2-40B4-BE49-F238E27FC236}">
                <a16:creationId xmlns:a16="http://schemas.microsoft.com/office/drawing/2014/main" id="{E3242787-65D9-BC72-8FE8-4E5380BB6FE5}"/>
              </a:ext>
            </a:extLst>
          </p:cNvPr>
          <p:cNvSpPr txBox="1">
            <a:spLocks noChangeArrowheads="1"/>
          </p:cNvSpPr>
          <p:nvPr/>
        </p:nvSpPr>
        <p:spPr bwMode="auto">
          <a:xfrm>
            <a:off x="8783720" y="1086206"/>
            <a:ext cx="1416608" cy="2616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gn="ctr"/>
            <a:r>
              <a:rPr lang="en-US" sz="1100" b="1">
                <a:effectLst/>
                <a:latin typeface="Calibri" panose="020F0502020204030204" pitchFamily="34" charset="0"/>
                <a:ea typeface="Calibri" panose="020F0502020204030204" pitchFamily="34" charset="0"/>
              </a:rPr>
              <a:t>After Download</a:t>
            </a:r>
            <a:endParaRPr lang="en-IN" sz="1100">
              <a:effectLst/>
              <a:latin typeface="Calibri" panose="020F0502020204030204" pitchFamily="34" charset="0"/>
              <a:ea typeface="Calibri" panose="020F0502020204030204" pitchFamily="34" charset="0"/>
            </a:endParaRPr>
          </a:p>
        </p:txBody>
      </p:sp>
      <p:sp>
        <p:nvSpPr>
          <p:cNvPr id="25" name="Arrow: Right 24">
            <a:extLst>
              <a:ext uri="{FF2B5EF4-FFF2-40B4-BE49-F238E27FC236}">
                <a16:creationId xmlns:a16="http://schemas.microsoft.com/office/drawing/2014/main" id="{78395587-05CF-55CD-2B6A-6A56F7B7D329}"/>
              </a:ext>
            </a:extLst>
          </p:cNvPr>
          <p:cNvSpPr/>
          <p:nvPr/>
        </p:nvSpPr>
        <p:spPr>
          <a:xfrm>
            <a:off x="7893986" y="2825557"/>
            <a:ext cx="524145" cy="1404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7" name="Oval 26">
            <a:extLst>
              <a:ext uri="{FF2B5EF4-FFF2-40B4-BE49-F238E27FC236}">
                <a16:creationId xmlns:a16="http://schemas.microsoft.com/office/drawing/2014/main" id="{0E5547A5-09B0-3A04-951F-3CD406E8088C}"/>
              </a:ext>
            </a:extLst>
          </p:cNvPr>
          <p:cNvSpPr/>
          <p:nvPr/>
        </p:nvSpPr>
        <p:spPr>
          <a:xfrm>
            <a:off x="5782092" y="3926778"/>
            <a:ext cx="1593850" cy="438150"/>
          </a:xfrm>
          <a:prstGeom prst="ellipse">
            <a:avLst/>
          </a:prstGeom>
          <a:no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8" name="Content Placeholder 2">
            <a:extLst>
              <a:ext uri="{FF2B5EF4-FFF2-40B4-BE49-F238E27FC236}">
                <a16:creationId xmlns:a16="http://schemas.microsoft.com/office/drawing/2014/main" id="{F2DF3F57-4B60-89B2-2EAD-C78FC94AE4EF}"/>
              </a:ext>
            </a:extLst>
          </p:cNvPr>
          <p:cNvSpPr txBox="1">
            <a:spLocks/>
          </p:cNvSpPr>
          <p:nvPr/>
        </p:nvSpPr>
        <p:spPr>
          <a:xfrm>
            <a:off x="1009446" y="3428999"/>
            <a:ext cx="3899568" cy="1433709"/>
          </a:xfrm>
          <a:prstGeom prst="rect">
            <a:avLst/>
          </a:prstGeom>
          <a:solidFill>
            <a:schemeClr val="accent5">
              <a:alpha val="50000"/>
            </a:schemeClr>
          </a:solidFill>
          <a:ln w="19050">
            <a:solidFill>
              <a:schemeClr val="tx1"/>
            </a:solidFill>
            <a:prstDash val="lgDashDot"/>
          </a:ln>
        </p:spPr>
        <p:style>
          <a:lnRef idx="0">
            <a:scrgbClr r="0" g="0" b="0"/>
          </a:lnRef>
          <a:fillRef idx="0">
            <a:scrgbClr r="0" g="0" b="0"/>
          </a:fillRef>
          <a:effectRef idx="0">
            <a:scrgbClr r="0" g="0" b="0"/>
          </a:effectRef>
          <a:fontRef idx="minor">
            <a:schemeClr val="lt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800" b="1" dirty="0">
                <a:solidFill>
                  <a:schemeClr val="tx1"/>
                </a:solidFill>
                <a:latin typeface="Abadi" panose="020B0604020104020204" pitchFamily="34" charset="0"/>
              </a:rPr>
              <a:t>Step 2: </a:t>
            </a:r>
          </a:p>
          <a:p>
            <a:r>
              <a:rPr lang="en-US" sz="1800" dirty="0">
                <a:solidFill>
                  <a:schemeClr val="tx1"/>
                </a:solidFill>
                <a:latin typeface="Abadi" panose="020B0604020104020204" pitchFamily="34" charset="0"/>
              </a:rPr>
              <a:t>You can find the downloaded course in the ‘Offline’ section of your dashboard. .</a:t>
            </a:r>
          </a:p>
        </p:txBody>
      </p:sp>
      <p:sp>
        <p:nvSpPr>
          <p:cNvPr id="30" name="Oval 29">
            <a:extLst>
              <a:ext uri="{FF2B5EF4-FFF2-40B4-BE49-F238E27FC236}">
                <a16:creationId xmlns:a16="http://schemas.microsoft.com/office/drawing/2014/main" id="{1C7B32A3-4AAE-ED0C-5C59-FD99CBFB668C}"/>
              </a:ext>
            </a:extLst>
          </p:cNvPr>
          <p:cNvSpPr/>
          <p:nvPr/>
        </p:nvSpPr>
        <p:spPr>
          <a:xfrm>
            <a:off x="9522688" y="4287323"/>
            <a:ext cx="517957" cy="435480"/>
          </a:xfrm>
          <a:prstGeom prst="ellipse">
            <a:avLst/>
          </a:prstGeom>
          <a:no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2930099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 company name&#10;&#10;Description automatically generated">
            <a:extLst>
              <a:ext uri="{FF2B5EF4-FFF2-40B4-BE49-F238E27FC236}">
                <a16:creationId xmlns:a16="http://schemas.microsoft.com/office/drawing/2014/main" id="{2B017A25-B5E6-E794-4938-05D8C6B22D6D}"/>
              </a:ext>
            </a:extLst>
          </p:cNvPr>
          <p:cNvPicPr>
            <a:picLocks noChangeAspect="1"/>
          </p:cNvPicPr>
          <p:nvPr/>
        </p:nvPicPr>
        <p:blipFill rotWithShape="1">
          <a:blip r:embed="rId2">
            <a:extLst>
              <a:ext uri="{28A0092B-C50C-407E-A947-70E740481C1C}">
                <a14:useLocalDpi xmlns:a14="http://schemas.microsoft.com/office/drawing/2010/main" val="0"/>
              </a:ext>
            </a:extLst>
          </a:blip>
          <a:srcRect l="2008" b="1388"/>
          <a:stretch/>
        </p:blipFill>
        <p:spPr>
          <a:xfrm>
            <a:off x="0" y="3476623"/>
            <a:ext cx="2324100" cy="3381377"/>
          </a:xfrm>
          <a:prstGeom prst="rect">
            <a:avLst/>
          </a:prstGeom>
        </p:spPr>
      </p:pic>
      <p:sp>
        <p:nvSpPr>
          <p:cNvPr id="10" name="Flowchart: Connector 9">
            <a:extLst>
              <a:ext uri="{FF2B5EF4-FFF2-40B4-BE49-F238E27FC236}">
                <a16:creationId xmlns:a16="http://schemas.microsoft.com/office/drawing/2014/main" id="{DAB148A6-3636-15D3-2816-BC12CB547D52}"/>
              </a:ext>
            </a:extLst>
          </p:cNvPr>
          <p:cNvSpPr/>
          <p:nvPr/>
        </p:nvSpPr>
        <p:spPr>
          <a:xfrm>
            <a:off x="10610851" y="238125"/>
            <a:ext cx="1185862" cy="1219200"/>
          </a:xfrm>
          <a:prstGeom prst="flowChartConnector">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 name="Picture 8" descr="Logo, company name&#10;&#10;Description automatically generated">
            <a:extLst>
              <a:ext uri="{FF2B5EF4-FFF2-40B4-BE49-F238E27FC236}">
                <a16:creationId xmlns:a16="http://schemas.microsoft.com/office/drawing/2014/main" id="{282B4E67-2EF8-8ACD-76B4-86604855EA8C}"/>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300"/>
                    </a14:imgEffect>
                    <a14:imgEffect>
                      <a14:saturation sat="300000"/>
                    </a14:imgEffect>
                  </a14:imgLayer>
                </a14:imgProps>
              </a:ext>
              <a:ext uri="{28A0092B-C50C-407E-A947-70E740481C1C}">
                <a14:useLocalDpi xmlns:a14="http://schemas.microsoft.com/office/drawing/2010/main" val="0"/>
              </a:ext>
            </a:extLst>
          </a:blip>
          <a:srcRect l="16828" t="13805" r="16197" b="18856"/>
          <a:stretch/>
        </p:blipFill>
        <p:spPr>
          <a:xfrm>
            <a:off x="10692003" y="333375"/>
            <a:ext cx="1023557" cy="1028700"/>
          </a:xfrm>
          <a:prstGeom prst="rect">
            <a:avLst/>
          </a:prstGeom>
          <a:ln>
            <a:noFill/>
          </a:ln>
          <a:effectLst>
            <a:outerShdw blurRad="50800" dist="38100" algn="l" rotWithShape="0">
              <a:prstClr val="black">
                <a:alpha val="40000"/>
              </a:prstClr>
            </a:outerShdw>
          </a:effectLst>
        </p:spPr>
      </p:pic>
      <p:sp>
        <p:nvSpPr>
          <p:cNvPr id="17" name="Title 1">
            <a:extLst>
              <a:ext uri="{FF2B5EF4-FFF2-40B4-BE49-F238E27FC236}">
                <a16:creationId xmlns:a16="http://schemas.microsoft.com/office/drawing/2014/main" id="{6F5076CE-852F-10F0-1E36-B7DB111179A0}"/>
              </a:ext>
            </a:extLst>
          </p:cNvPr>
          <p:cNvSpPr txBox="1">
            <a:spLocks/>
          </p:cNvSpPr>
          <p:nvPr/>
        </p:nvSpPr>
        <p:spPr>
          <a:xfrm>
            <a:off x="1423784" y="480284"/>
            <a:ext cx="6326573" cy="599572"/>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badi" panose="020B0604020104020204" pitchFamily="34" charset="0"/>
              </a:rPr>
              <a:t>How do I get my Certificates?</a:t>
            </a:r>
          </a:p>
        </p:txBody>
      </p:sp>
      <p:pic>
        <p:nvPicPr>
          <p:cNvPr id="19" name="Picture 18" descr="Shape&#10;&#10;Description automatically generated with low confidence">
            <a:extLst>
              <a:ext uri="{FF2B5EF4-FFF2-40B4-BE49-F238E27FC236}">
                <a16:creationId xmlns:a16="http://schemas.microsoft.com/office/drawing/2014/main" id="{3C6AA08D-441A-EB46-1067-E972C2EFD86E}"/>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5109" y="251181"/>
            <a:ext cx="828675" cy="828675"/>
          </a:xfrm>
          <a:prstGeom prst="rect">
            <a:avLst/>
          </a:prstGeom>
        </p:spPr>
      </p:pic>
      <p:sp>
        <p:nvSpPr>
          <p:cNvPr id="26" name="Content Placeholder 2">
            <a:extLst>
              <a:ext uri="{FF2B5EF4-FFF2-40B4-BE49-F238E27FC236}">
                <a16:creationId xmlns:a16="http://schemas.microsoft.com/office/drawing/2014/main" id="{DC9EFAB0-FB2D-3B5A-F3AE-E02B4F8E2B88}"/>
              </a:ext>
            </a:extLst>
          </p:cNvPr>
          <p:cNvSpPr txBox="1">
            <a:spLocks/>
          </p:cNvSpPr>
          <p:nvPr/>
        </p:nvSpPr>
        <p:spPr>
          <a:xfrm>
            <a:off x="1423784" y="1362074"/>
            <a:ext cx="9424729" cy="1736233"/>
          </a:xfrm>
          <a:prstGeom prst="rect">
            <a:avLst/>
          </a:prstGeom>
          <a:solidFill>
            <a:schemeClr val="accent5">
              <a:alpha val="50000"/>
            </a:schemeClr>
          </a:solidFill>
          <a:ln w="19050">
            <a:solidFill>
              <a:schemeClr val="tx1"/>
            </a:solidFill>
            <a:prstDash val="lgDashDot"/>
          </a:ln>
        </p:spPr>
        <p:style>
          <a:lnRef idx="0">
            <a:scrgbClr r="0" g="0" b="0"/>
          </a:lnRef>
          <a:fillRef idx="0">
            <a:scrgbClr r="0" g="0" b="0"/>
          </a:fillRef>
          <a:effectRef idx="0">
            <a:scrgbClr r="0" g="0" b="0"/>
          </a:effectRef>
          <a:fontRef idx="minor">
            <a:schemeClr val="lt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1800" dirty="0">
                <a:solidFill>
                  <a:schemeClr val="tx1"/>
                </a:solidFill>
                <a:latin typeface="Abadi" panose="020B0604020104020204" pitchFamily="34" charset="0"/>
              </a:rPr>
              <a:t>Upon completing the course, the course completion certificate will be sent to the registered email address and will also be accessible in Seably. Your progress will also be monitored by office personnel.</a:t>
            </a:r>
          </a:p>
          <a:p>
            <a:r>
              <a:rPr lang="en-US" sz="1800" dirty="0">
                <a:solidFill>
                  <a:schemeClr val="tx1"/>
                </a:solidFill>
                <a:latin typeface="Abadi" panose="020B0604020104020204" pitchFamily="34" charset="0"/>
              </a:rPr>
              <a:t>Most of the courses have a validity of 2 years. Some courses have 3 years validity and very few have a lifelong validity to it.</a:t>
            </a:r>
          </a:p>
        </p:txBody>
      </p:sp>
      <p:pic>
        <p:nvPicPr>
          <p:cNvPr id="2" name="Picture 1">
            <a:extLst>
              <a:ext uri="{FF2B5EF4-FFF2-40B4-BE49-F238E27FC236}">
                <a16:creationId xmlns:a16="http://schemas.microsoft.com/office/drawing/2014/main" id="{654752B1-D52F-2DD2-978F-4AE25FB259A6}"/>
              </a:ext>
            </a:extLst>
          </p:cNvPr>
          <p:cNvPicPr>
            <a:picLocks noChangeAspect="1"/>
          </p:cNvPicPr>
          <p:nvPr/>
        </p:nvPicPr>
        <p:blipFill>
          <a:blip r:embed="rId6"/>
          <a:stretch>
            <a:fillRect/>
          </a:stretch>
        </p:blipFill>
        <p:spPr>
          <a:xfrm>
            <a:off x="170233" y="5372098"/>
            <a:ext cx="1382342" cy="1382342"/>
          </a:xfrm>
          <a:prstGeom prst="rect">
            <a:avLst/>
          </a:prstGeom>
        </p:spPr>
      </p:pic>
      <p:sp>
        <p:nvSpPr>
          <p:cNvPr id="11" name="Content Placeholder 2">
            <a:extLst>
              <a:ext uri="{FF2B5EF4-FFF2-40B4-BE49-F238E27FC236}">
                <a16:creationId xmlns:a16="http://schemas.microsoft.com/office/drawing/2014/main" id="{1B3081B4-B67D-7785-2441-A0A79365178D}"/>
              </a:ext>
            </a:extLst>
          </p:cNvPr>
          <p:cNvSpPr txBox="1">
            <a:spLocks/>
          </p:cNvSpPr>
          <p:nvPr/>
        </p:nvSpPr>
        <p:spPr>
          <a:xfrm>
            <a:off x="1722808" y="3848802"/>
            <a:ext cx="9178971" cy="1922867"/>
          </a:xfrm>
          <a:prstGeom prst="round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accent1">
                    <a:lumMod val="75000"/>
                  </a:schemeClr>
                </a:solidFill>
                <a:latin typeface="Abadi" panose="020B0604020104020204" pitchFamily="34" charset="0"/>
              </a:rPr>
              <a:t>Note:</a:t>
            </a:r>
          </a:p>
          <a:p>
            <a:r>
              <a:rPr lang="en-US" sz="1800" dirty="0">
                <a:solidFill>
                  <a:srgbClr val="2D2D2D"/>
                </a:solidFill>
                <a:latin typeface="Abadi" panose="020B0604020104020204" pitchFamily="34" charset="0"/>
              </a:rPr>
              <a:t>Kindly fill the form in the chat box if you haven’t received Seably invite. You will receive the invite link by a week after the form is submitted.</a:t>
            </a:r>
          </a:p>
          <a:p>
            <a:r>
              <a:rPr lang="en-US" sz="1800" dirty="0">
                <a:latin typeface="Abadi" panose="020B0604020104020204" pitchFamily="34" charset="0"/>
              </a:rPr>
              <a:t>You may contact </a:t>
            </a:r>
            <a:r>
              <a:rPr lang="en-US" sz="1800" u="sng" dirty="0">
                <a:solidFill>
                  <a:srgbClr val="0070C0"/>
                </a:solidFill>
                <a:latin typeface="Abadi" panose="020B0604020104020204" pitchFamily="34" charset="0"/>
              </a:rPr>
              <a:t>seably@synergyship.com </a:t>
            </a:r>
            <a:r>
              <a:rPr lang="en-US" sz="1800" dirty="0">
                <a:latin typeface="Abadi" panose="020B0604020104020204" pitchFamily="34" charset="0"/>
              </a:rPr>
              <a:t>or contact chatbot in Seably website/app in case of any queries.</a:t>
            </a:r>
          </a:p>
        </p:txBody>
      </p:sp>
    </p:spTree>
    <p:extLst>
      <p:ext uri="{BB962C8B-B14F-4D97-AF65-F5344CB8AC3E}">
        <p14:creationId xmlns:p14="http://schemas.microsoft.com/office/powerpoint/2010/main" val="37607303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 company name&#10;&#10;Description automatically generated">
            <a:extLst>
              <a:ext uri="{FF2B5EF4-FFF2-40B4-BE49-F238E27FC236}">
                <a16:creationId xmlns:a16="http://schemas.microsoft.com/office/drawing/2014/main" id="{2B017A25-B5E6-E794-4938-05D8C6B22D6D}"/>
              </a:ext>
            </a:extLst>
          </p:cNvPr>
          <p:cNvPicPr>
            <a:picLocks noChangeAspect="1"/>
          </p:cNvPicPr>
          <p:nvPr/>
        </p:nvPicPr>
        <p:blipFill rotWithShape="1">
          <a:blip r:embed="rId2">
            <a:extLst>
              <a:ext uri="{28A0092B-C50C-407E-A947-70E740481C1C}">
                <a14:useLocalDpi xmlns:a14="http://schemas.microsoft.com/office/drawing/2010/main" val="0"/>
              </a:ext>
            </a:extLst>
          </a:blip>
          <a:srcRect l="2008" b="1388"/>
          <a:stretch/>
        </p:blipFill>
        <p:spPr>
          <a:xfrm>
            <a:off x="0" y="3476623"/>
            <a:ext cx="2324100" cy="3381377"/>
          </a:xfrm>
          <a:prstGeom prst="rect">
            <a:avLst/>
          </a:prstGeom>
        </p:spPr>
      </p:pic>
      <p:pic>
        <p:nvPicPr>
          <p:cNvPr id="2" name="Picture 1">
            <a:extLst>
              <a:ext uri="{FF2B5EF4-FFF2-40B4-BE49-F238E27FC236}">
                <a16:creationId xmlns:a16="http://schemas.microsoft.com/office/drawing/2014/main" id="{654752B1-D52F-2DD2-978F-4AE25FB259A6}"/>
              </a:ext>
            </a:extLst>
          </p:cNvPr>
          <p:cNvPicPr>
            <a:picLocks noChangeAspect="1"/>
          </p:cNvPicPr>
          <p:nvPr/>
        </p:nvPicPr>
        <p:blipFill>
          <a:blip r:embed="rId3"/>
          <a:stretch>
            <a:fillRect/>
          </a:stretch>
        </p:blipFill>
        <p:spPr>
          <a:xfrm>
            <a:off x="170233" y="5372098"/>
            <a:ext cx="1382342" cy="1382342"/>
          </a:xfrm>
          <a:prstGeom prst="rect">
            <a:avLst/>
          </a:prstGeom>
        </p:spPr>
      </p:pic>
      <p:sp>
        <p:nvSpPr>
          <p:cNvPr id="10" name="Flowchart: Connector 9">
            <a:extLst>
              <a:ext uri="{FF2B5EF4-FFF2-40B4-BE49-F238E27FC236}">
                <a16:creationId xmlns:a16="http://schemas.microsoft.com/office/drawing/2014/main" id="{DAB148A6-3636-15D3-2816-BC12CB547D52}"/>
              </a:ext>
            </a:extLst>
          </p:cNvPr>
          <p:cNvSpPr/>
          <p:nvPr/>
        </p:nvSpPr>
        <p:spPr>
          <a:xfrm>
            <a:off x="10610851" y="238125"/>
            <a:ext cx="1185862" cy="1219200"/>
          </a:xfrm>
          <a:prstGeom prst="flowChartConnector">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 name="Picture 8" descr="Logo, company name&#10;&#10;Description automatically generated">
            <a:extLst>
              <a:ext uri="{FF2B5EF4-FFF2-40B4-BE49-F238E27FC236}">
                <a16:creationId xmlns:a16="http://schemas.microsoft.com/office/drawing/2014/main" id="{282B4E67-2EF8-8ACD-76B4-86604855EA8C}"/>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5300"/>
                    </a14:imgEffect>
                    <a14:imgEffect>
                      <a14:saturation sat="300000"/>
                    </a14:imgEffect>
                  </a14:imgLayer>
                </a14:imgProps>
              </a:ext>
              <a:ext uri="{28A0092B-C50C-407E-A947-70E740481C1C}">
                <a14:useLocalDpi xmlns:a14="http://schemas.microsoft.com/office/drawing/2010/main" val="0"/>
              </a:ext>
            </a:extLst>
          </a:blip>
          <a:srcRect l="16828" t="13805" r="16197" b="18856"/>
          <a:stretch/>
        </p:blipFill>
        <p:spPr>
          <a:xfrm>
            <a:off x="10692003" y="333375"/>
            <a:ext cx="1023557" cy="1028700"/>
          </a:xfrm>
          <a:prstGeom prst="rect">
            <a:avLst/>
          </a:prstGeom>
          <a:ln>
            <a:noFill/>
          </a:ln>
          <a:effectLst>
            <a:outerShdw blurRad="50800" dist="38100" algn="l" rotWithShape="0">
              <a:prstClr val="black">
                <a:alpha val="40000"/>
              </a:prstClr>
            </a:outerShdw>
          </a:effectLst>
        </p:spPr>
      </p:pic>
      <p:sp>
        <p:nvSpPr>
          <p:cNvPr id="11" name="Content Placeholder 2">
            <a:extLst>
              <a:ext uri="{FF2B5EF4-FFF2-40B4-BE49-F238E27FC236}">
                <a16:creationId xmlns:a16="http://schemas.microsoft.com/office/drawing/2014/main" id="{B4B457B7-991E-E267-003B-46F6483C106C}"/>
              </a:ext>
            </a:extLst>
          </p:cNvPr>
          <p:cNvSpPr txBox="1">
            <a:spLocks/>
          </p:cNvSpPr>
          <p:nvPr/>
        </p:nvSpPr>
        <p:spPr>
          <a:xfrm>
            <a:off x="884808" y="2643833"/>
            <a:ext cx="10422384" cy="1665579"/>
          </a:xfrm>
          <a:prstGeom prst="round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accent1">
                    <a:lumMod val="75000"/>
                  </a:schemeClr>
                </a:solidFill>
                <a:latin typeface="Abadi" panose="020B0604020104020204" pitchFamily="34" charset="0"/>
              </a:rPr>
              <a:t>Team Synergy and Seably wish you a very happy learning.</a:t>
            </a:r>
          </a:p>
          <a:p>
            <a:pPr marL="0" indent="0" algn="ctr">
              <a:buNone/>
            </a:pPr>
            <a:endParaRPr lang="en-US" sz="2000" dirty="0">
              <a:solidFill>
                <a:schemeClr val="accent1">
                  <a:lumMod val="75000"/>
                </a:schemeClr>
              </a:solidFill>
              <a:latin typeface="Abadi" panose="020B0604020104020204" pitchFamily="34" charset="0"/>
            </a:endParaRPr>
          </a:p>
          <a:p>
            <a:pPr marL="0" indent="0" algn="ctr">
              <a:buNone/>
            </a:pPr>
            <a:r>
              <a:rPr lang="en-US" dirty="0">
                <a:solidFill>
                  <a:schemeClr val="accent1">
                    <a:lumMod val="75000"/>
                  </a:schemeClr>
                </a:solidFill>
                <a:latin typeface="Abadi" panose="020B0604020104020204" pitchFamily="34" charset="0"/>
              </a:rPr>
              <a:t>Thank You For Giving Your Valuable Time</a:t>
            </a:r>
            <a:r>
              <a:rPr lang="en-US" sz="2000" dirty="0">
                <a:solidFill>
                  <a:schemeClr val="accent1">
                    <a:lumMod val="75000"/>
                  </a:schemeClr>
                </a:solidFill>
                <a:latin typeface="Abadi" panose="020B0604020104020204" pitchFamily="34" charset="0"/>
              </a:rPr>
              <a:t>.</a:t>
            </a:r>
          </a:p>
        </p:txBody>
      </p:sp>
    </p:spTree>
    <p:extLst>
      <p:ext uri="{BB962C8B-B14F-4D97-AF65-F5344CB8AC3E}">
        <p14:creationId xmlns:p14="http://schemas.microsoft.com/office/powerpoint/2010/main" val="32167693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669</Words>
  <Application>Microsoft Office PowerPoint</Application>
  <PresentationFormat>Widescreen</PresentationFormat>
  <Paragraphs>47</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Abadi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Virat Gupta</dc:creator>
  <cp:lastModifiedBy>Virat Gupta</cp:lastModifiedBy>
  <cp:revision>3</cp:revision>
  <dcterms:created xsi:type="dcterms:W3CDTF">2023-01-19T12:09:04Z</dcterms:created>
  <dcterms:modified xsi:type="dcterms:W3CDTF">2023-01-20T11:29:18Z</dcterms:modified>
</cp:coreProperties>
</file>