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1143" r:id="rId3"/>
    <p:sldId id="114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2BEA-D75B-EF09-016F-F4973E1D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761C7-D881-6A58-BA0C-FFE40784E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2F42-1433-C9BA-DC75-17DFD7BD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4096-7AAE-4E40-ABC8-81834542976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E40D-2DA8-2E1F-8265-A4C147B2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083A-1804-82B7-E0CD-05825354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4E4-3BDC-45B4-8664-606F1C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A5DA-5798-7F13-5B3C-F002840E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7A099-600E-D2CB-C284-AB07A0DF1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6152-15D2-2AFB-91D0-49F2388F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4096-7AAE-4E40-ABC8-81834542976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0D4F6-3985-1EEC-3912-C83871AA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5808-7141-56DA-1874-F3B86FCC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4E4-3BDC-45B4-8664-606F1C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ED682-7DE9-1A3D-CC57-970C77532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C0A4D-B7DA-CE42-B4CB-7FFB36010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4350-03BC-33E9-0B48-111D7677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4096-7AAE-4E40-ABC8-81834542976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272C-6554-D254-C44D-C688237F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D432-986C-8DD3-1022-90514F50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4E4-3BDC-45B4-8664-606F1C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62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69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21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83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73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00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59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24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1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9230-C741-842A-DB70-5E377AF8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208D-6261-7285-095E-7AEEA0A4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2C0E0-F60D-3073-5711-1D35BDC8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4096-7AAE-4E40-ABC8-81834542976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DE178-FD85-1DF5-3AB2-5D2BEC9E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E883-7429-C6F8-F489-35105909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4E4-3BDC-45B4-8664-606F1C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79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7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64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10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8FA80A9-BCE2-4F55-801E-4668E68BFD8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035302" y="3"/>
            <a:ext cx="8137525" cy="400050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013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6" y="946704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425902CE-1C12-4531-AA20-FC5774DFC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15176" y="0"/>
            <a:ext cx="5076825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 1-dark">
  <p:cSld name="Blank with Title 1-dark">
    <p:bg>
      <p:bgPr>
        <a:solidFill>
          <a:srgbClr val="07071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42868" y="-4"/>
            <a:ext cx="119064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 sz="3199">
                <a:solidFill>
                  <a:srgbClr val="E4E4E4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11439580" y="6412971"/>
            <a:ext cx="73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333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395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63">
          <p15:clr>
            <a:srgbClr val="FBAE40"/>
          </p15:clr>
        </p15:guide>
        <p15:guide id="3" pos="56">
          <p15:clr>
            <a:srgbClr val="FBAE40"/>
          </p15:clr>
        </p15:guide>
        <p15:guide id="4" pos="50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1-dark">
  <p:cSld name="Bullets 1-dark">
    <p:bg>
      <p:bgPr>
        <a:solidFill>
          <a:srgbClr val="07071D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11842879" y="6476507"/>
            <a:ext cx="327200" cy="3028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rtl="0">
              <a:buClr>
                <a:srgbClr val="A6A6A6"/>
              </a:buClr>
              <a:buSzPts val="800"/>
              <a:buFont typeface="Arial"/>
              <a:buNone/>
              <a:defRPr/>
            </a:lvl1pPr>
            <a:lvl2pPr lvl="1" rtl="0">
              <a:buClr>
                <a:srgbClr val="A6A6A6"/>
              </a:buClr>
              <a:buSzPts val="800"/>
              <a:buFont typeface="Arial"/>
              <a:buNone/>
              <a:defRPr/>
            </a:lvl2pPr>
            <a:lvl3pPr lvl="2" rtl="0">
              <a:buClr>
                <a:srgbClr val="A6A6A6"/>
              </a:buClr>
              <a:buSzPts val="800"/>
              <a:buFont typeface="Arial"/>
              <a:buNone/>
              <a:defRPr/>
            </a:lvl3pPr>
            <a:lvl4pPr lvl="3" rtl="0">
              <a:buClr>
                <a:srgbClr val="A6A6A6"/>
              </a:buClr>
              <a:buSzPts val="800"/>
              <a:buFont typeface="Arial"/>
              <a:buNone/>
              <a:defRPr/>
            </a:lvl4pPr>
            <a:lvl5pPr lvl="4" rtl="0">
              <a:buClr>
                <a:srgbClr val="A6A6A6"/>
              </a:buClr>
              <a:buSzPts val="800"/>
              <a:buFont typeface="Arial"/>
              <a:buNone/>
              <a:defRPr/>
            </a:lvl5pPr>
            <a:lvl6pPr lvl="5" rtl="0">
              <a:buClr>
                <a:srgbClr val="A6A6A6"/>
              </a:buClr>
              <a:buSzPts val="800"/>
              <a:buFont typeface="Arial"/>
              <a:buNone/>
              <a:defRPr/>
            </a:lvl6pPr>
            <a:lvl7pPr lvl="6" rtl="0">
              <a:buClr>
                <a:srgbClr val="A6A6A6"/>
              </a:buClr>
              <a:buSzPts val="800"/>
              <a:buFont typeface="Arial"/>
              <a:buNone/>
              <a:defRPr/>
            </a:lvl7pPr>
            <a:lvl8pPr lvl="7" rtl="0">
              <a:buClr>
                <a:srgbClr val="A6A6A6"/>
              </a:buClr>
              <a:buSzPts val="800"/>
              <a:buFont typeface="Arial"/>
              <a:buNone/>
              <a:defRPr/>
            </a:lvl8pPr>
            <a:lvl9pPr lvl="8" rtl="0">
              <a:buClr>
                <a:srgbClr val="A6A6A6"/>
              </a:buClr>
              <a:buSzPts val="800"/>
              <a:buFont typeface="Arial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534300" y="1332033"/>
            <a:ext cx="11037200" cy="4391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609448" lvl="0" indent="-482479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2100"/>
              <a:buChar char="•"/>
              <a:defRPr>
                <a:solidFill>
                  <a:srgbClr val="A6A6A6"/>
                </a:solidFill>
              </a:defRPr>
            </a:lvl1pPr>
            <a:lvl2pPr marL="1218895" lvl="1" indent="-457086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>
                <a:solidFill>
                  <a:srgbClr val="A6A6A6"/>
                </a:solidFill>
              </a:defRPr>
            </a:lvl2pPr>
            <a:lvl3pPr marL="1828343" lvl="2" indent="-431692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500"/>
              <a:buChar char="•"/>
              <a:defRPr>
                <a:solidFill>
                  <a:srgbClr val="A6A6A6"/>
                </a:solidFill>
              </a:defRPr>
            </a:lvl3pPr>
            <a:lvl4pPr marL="2437790" lvl="3" indent="-42322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400"/>
              <a:buChar char="•"/>
              <a:defRPr>
                <a:solidFill>
                  <a:srgbClr val="A6A6A6"/>
                </a:solidFill>
              </a:defRPr>
            </a:lvl4pPr>
            <a:lvl5pPr marL="3047238" lvl="4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5pPr>
            <a:lvl6pPr marL="3656686" lvl="5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6pPr>
            <a:lvl7pPr marL="4266133" lvl="6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7pPr>
            <a:lvl8pPr marL="4875581" lvl="7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8pPr>
            <a:lvl9pPr marL="5485028" lvl="8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142868" y="-4"/>
            <a:ext cx="119064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 sz="3199">
                <a:solidFill>
                  <a:srgbClr val="E4E4E4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38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9E22-CAE0-9263-1979-520AF55E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FDA15-8E1B-E6FD-E374-6C07F2F9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B5C5-12B1-9B90-8A32-465BFEE5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4096-7AAE-4E40-ABC8-81834542976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0FFC-3C88-DC66-6539-0B1F35AD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0D3D8-B0C1-FB05-E116-EFD44786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4E4-3BDC-45B4-8664-606F1C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6BDD-EBBC-56D3-E0E1-54D23E4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F8EE-95B1-4B21-0E0F-435BD2DF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CA3F4-EC91-7703-3F46-42A53748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F4583-5BE0-2C83-7B1C-2E1131E1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4096-7AAE-4E40-ABC8-81834542976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18C21-B50F-68B5-3DD1-56539C11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A87C4-835B-60E6-85D7-469ABA0E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4E4-3BDC-45B4-8664-606F1C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9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4F91-927A-17E7-9048-F4AB727C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DA4A1-3A66-AEFC-5DAD-8959994D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07882-02D3-9C61-36AD-40555196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22F8B-BA18-FF68-4953-77B733C8E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9AEB3-ACCD-DA16-5965-5E660E04B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FE675-E63C-F2AB-887D-CC66C0F2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4096-7AAE-4E40-ABC8-81834542976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3EB2F-D7A3-781D-13C2-3D2ED20C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56629-3ECF-A2CE-CB5A-687331BE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4E4-3BDC-45B4-8664-606F1C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7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9CAD-1A48-5974-A7B4-50743701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F5922-2010-8F96-99FA-32C17D7C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4096-7AAE-4E40-ABC8-81834542976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FFE76-5D33-1C6B-C627-E1051A5B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B2CC8-D42C-403E-6C37-322A5691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4E4-3BDC-45B4-8664-606F1C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A1581-FF1C-8E93-7250-B34298AD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4096-7AAE-4E40-ABC8-81834542976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2AB17-164F-3946-29F9-3641F472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3B895-B2BA-D72B-32A3-3BE3F96D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4E4-3BDC-45B4-8664-606F1C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8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4027-93D1-B9B9-CD82-9C1890B1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CAE0-94CB-2FEB-201C-7B31A8138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441E6-4905-3627-48D5-D57EEC447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E096-BB5E-754F-A6BF-7F2BEC63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4096-7AAE-4E40-ABC8-81834542976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BF3AA-9EB0-2E3D-52DE-C4E8770B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2088C-0C1F-29F8-8AA4-53436DD9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4E4-3BDC-45B4-8664-606F1C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4A52-A712-F3E0-E9CF-C51D380F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706E5-FBBB-6EE5-A86C-44A45F074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7DED7-6F5C-6E72-EC85-A3C61314C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80C36-2D59-40BC-AE96-5095DFC2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4096-7AAE-4E40-ABC8-81834542976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4276-3F88-EAC5-E70D-4910F9A4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73CD0-948E-E641-4BD3-BE58152A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4E4-3BDC-45B4-8664-606F1C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842D4-5F66-0179-5B74-495F6DFC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86D96-E005-6626-11FE-F9440AA0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98DA-FCB8-A0FB-AC2B-D79CD50B2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4096-7AAE-4E40-ABC8-81834542976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7138B-133D-6F83-F176-FD25CB4AB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3C391-D422-8B8F-095D-ACF91AF02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04E4-3BDC-45B4-8664-606F1C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3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asonahowie/858394921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 up of a cell phone">
            <a:extLst>
              <a:ext uri="{FF2B5EF4-FFF2-40B4-BE49-F238E27FC236}">
                <a16:creationId xmlns:a16="http://schemas.microsoft.com/office/drawing/2014/main" id="{FB5D1FB0-69B3-A9D0-14D0-0EDCE14C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2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-5037"/>
            <a:ext cx="12185651" cy="19721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BFBB1D-9064-4691-B702-174FEAFC2694}"/>
              </a:ext>
            </a:extLst>
          </p:cNvPr>
          <p:cNvSpPr/>
          <p:nvPr/>
        </p:nvSpPr>
        <p:spPr>
          <a:xfrm>
            <a:off x="152400" y="253541"/>
            <a:ext cx="2106602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98" b="1" dirty="0">
                <a:solidFill>
                  <a:prstClr val="white"/>
                </a:solidFill>
                <a:latin typeface="Calibri"/>
              </a:rPr>
              <a:t>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1E747-6DCF-4105-9F43-188BF738B7E2}"/>
              </a:ext>
            </a:extLst>
          </p:cNvPr>
          <p:cNvSpPr txBox="1"/>
          <p:nvPr/>
        </p:nvSpPr>
        <p:spPr>
          <a:xfrm>
            <a:off x="1295401" y="1676401"/>
            <a:ext cx="9727859" cy="4752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99" b="1" dirty="0">
                <a:solidFill>
                  <a:srgbClr val="009DD9">
                    <a:lumMod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Shifting of manning operation on electronic platform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998" dirty="0">
              <a:solidFill>
                <a:srgbClr val="7CCA62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rgbClr val="7CCA62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Sourcing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rgbClr val="7CCA62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Recordkeeping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rgbClr val="7CCA62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Training 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rgbClr val="7CCA62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Appraisal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rgbClr val="7CCA62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Onboarding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rgbClr val="7CCA62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Seafarer renumeration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rgbClr val="7CCA62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Seafarer – Office management communication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rgbClr val="7CCA62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and emergency support</a:t>
            </a:r>
            <a:endParaRPr lang="en-IN" sz="2798" dirty="0">
              <a:solidFill>
                <a:srgbClr val="7CCA62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8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3</cp:revision>
  <dcterms:created xsi:type="dcterms:W3CDTF">2023-01-19T12:27:27Z</dcterms:created>
  <dcterms:modified xsi:type="dcterms:W3CDTF">2023-01-21T08:55:36Z</dcterms:modified>
</cp:coreProperties>
</file>