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66" r:id="rId2"/>
    <p:sldId id="1167" r:id="rId3"/>
    <p:sldId id="11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B1723-7CEA-40EC-8A64-3A7859F9E47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F1E19-4C9F-4619-91A7-0AA8B419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C13B-F272-37AA-43F6-AE350595D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C98FA-2E86-6203-91C1-5F6E820CA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F7B6-C342-1726-552A-6175DD2A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B995-24F9-54D8-95A2-8A21DDCC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7F38-DDE4-EDDA-9DE6-E2A0DDA4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7F6E-FB7B-C255-3EBD-5B95C5C9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8277D-A1A0-D7DD-EC76-DDD4D724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C10-95CA-E128-967D-BB10991E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CB17-B1ED-D662-0E76-3A024BC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7AF-956E-E988-C86E-3AC49306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9CEFF-B725-E4E0-48ED-D9DA81A06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7A275-6BED-2163-338A-F7920E6D2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59EE-E211-D81B-2CFA-C960E399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8C90-5665-BC34-B8D6-937D077E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6D09-BDE9-727D-5519-291D4664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053C-FA6F-C30F-785B-30B4F953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53D1-0E76-3918-BABF-8D7D9C85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6E99-CCD8-9940-3000-0F23CAC6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5384-8F7C-C510-2BC9-263577A3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5E6D-1D9C-AD06-30F4-018AE4DD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BB19-10D6-230F-8689-E0835C03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4BEA-4BC4-0F5C-CDC6-90879695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874D-505C-EE78-8532-CD024D73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5943-BE65-E690-B1AE-094E608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1E61-FFED-C80A-DC84-E7F9001E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7498-3C9C-6AC4-5FB5-A31E079D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802E-C44C-F27C-8AF0-86AEA120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7AA32-F428-83B9-04BC-1EEE6FFD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B5D5-5029-89B8-DD3C-7A8FFCC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B8B08-751D-195C-DF3D-5A69C0B4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6A7F-D6DB-3DB3-DE6A-70CDCB8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1B6-DDD9-BEA6-D5B0-F4302D64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0B2B-88E5-75EF-28F1-206D932C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A5466-1433-D286-AF0D-FB87A794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E279C-6C02-97B2-BDC5-C6EA3A97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4968C-32BD-9F39-8215-4743EBF4D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5EF1B-92C1-3540-C4CD-2D13AF9D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55EA-8D07-5FA4-00F4-A909FEAD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5B201-01C9-43AE-661B-101B2333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7A96-3A9E-34B9-A4CE-BBD8EBB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12968-0646-68BF-5A05-0BD48D4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DE50E-A764-1DFD-3D60-DB41D027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2C850-FC87-F656-01D2-17B2C05E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3987-C9D9-134E-C3C0-29C2FCF5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74621-BF5C-3FD6-66AD-47747881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2E04-4938-C7C2-28FF-8DDEFF9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FF69-D81E-61B2-4FBF-AB709895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3064-1F35-CEB1-C5C7-E85E6690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5A01-231E-AC34-5F88-C90AE5C2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8432-EFA8-CF36-2766-917BD82D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35244-DC58-AFF3-66F3-D7D81E98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DEFE-2E74-04EB-63BE-2B056DFF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10DE-1062-5370-61C9-D5D85F4B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4CCE-6618-ED49-2075-937016507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C1D18-E891-826D-2197-9148D284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6425D-921B-9F65-D320-3EBEC43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6C71-5953-761E-71A3-06889A36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014C-3D56-F638-0BAB-A207A05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72242-5134-9208-24ED-D09C85AA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274E-7265-91E5-607C-5A9A0DA6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39FA-4FAF-7A5A-73D9-08A6B31F4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7B10-D262-4FF8-97BA-5EE6404CC1CE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6D62-FAA0-D660-6A90-99ACE8FA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81A5-2703-7362-7E29-6048F7C9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031C-F76A-4F85-A4B4-F1392C37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news/article-2627291/UK-lashed-rain-storms-bring-dramatic-thunder-lightning-itll-25C-weeke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oup of men walking in the rain with umbrellas">
            <a:extLst>
              <a:ext uri="{FF2B5EF4-FFF2-40B4-BE49-F238E27FC236}">
                <a16:creationId xmlns:a16="http://schemas.microsoft.com/office/drawing/2014/main" id="{565F719A-EE72-E47A-7CE4-3486B196B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813F0CAE-B170-A487-5958-EC4EA13F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" y="726"/>
            <a:ext cx="12185661" cy="6851279"/>
          </a:xfrm>
          <a:prstGeom prst="rect">
            <a:avLst/>
          </a:prstGeom>
        </p:spPr>
      </p:pic>
      <p:pic>
        <p:nvPicPr>
          <p:cNvPr id="8" name="Picture 213">
            <a:extLst>
              <a:ext uri="{FF2B5EF4-FFF2-40B4-BE49-F238E27FC236}">
                <a16:creationId xmlns:a16="http://schemas.microsoft.com/office/drawing/2014/main" id="{821E45BB-47A6-67A3-B532-EC749895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" y="-92"/>
            <a:ext cx="12224012" cy="685137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3FDDF70-AA94-B419-15EB-F62593FE5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C78AA4-BBAC-45C5-859E-98C06B66E92E}"/>
              </a:ext>
            </a:extLst>
          </p:cNvPr>
          <p:cNvSpPr/>
          <p:nvPr/>
        </p:nvSpPr>
        <p:spPr>
          <a:xfrm>
            <a:off x="611029" y="909609"/>
            <a:ext cx="10165482" cy="923090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endParaRPr lang="en-US" sz="5398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BD075-66DC-4900-BCEA-6A122F4871A4}"/>
              </a:ext>
            </a:extLst>
          </p:cNvPr>
          <p:cNvSpPr txBox="1"/>
          <p:nvPr/>
        </p:nvSpPr>
        <p:spPr>
          <a:xfrm>
            <a:off x="763917" y="250967"/>
            <a:ext cx="5095371" cy="523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99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weather monitoring tool</a:t>
            </a:r>
            <a:endParaRPr lang="en-IN" sz="2799" b="1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1833D-27F3-70E6-B7F6-26B417934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81" y="821494"/>
            <a:ext cx="2580963" cy="485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2EBDA-9494-75B7-10B7-2CA9E8B6F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958" y="1402093"/>
            <a:ext cx="8247653" cy="457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E59ACF-A573-3CEB-42FE-77127D5F2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7958" y="1956805"/>
            <a:ext cx="8251759" cy="45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2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487FED12-7874-761C-D686-5B696D7E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" y="725"/>
            <a:ext cx="12185661" cy="6851278"/>
          </a:xfrm>
          <a:prstGeom prst="rect">
            <a:avLst/>
          </a:prstGeom>
        </p:spPr>
      </p:pic>
      <p:pic>
        <p:nvPicPr>
          <p:cNvPr id="11" name="Picture 213">
            <a:extLst>
              <a:ext uri="{FF2B5EF4-FFF2-40B4-BE49-F238E27FC236}">
                <a16:creationId xmlns:a16="http://schemas.microsoft.com/office/drawing/2014/main" id="{339627BE-5166-6A23-06C8-A1F13358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" y="-92"/>
            <a:ext cx="12224012" cy="685137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B3A3D3C-200F-8D26-5C3D-66DACA6EF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C78AA4-BBAC-45C5-859E-98C06B66E92E}"/>
              </a:ext>
            </a:extLst>
          </p:cNvPr>
          <p:cNvSpPr/>
          <p:nvPr/>
        </p:nvSpPr>
        <p:spPr>
          <a:xfrm>
            <a:off x="611029" y="909609"/>
            <a:ext cx="10165482" cy="923090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endParaRPr lang="en-US" sz="5398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BD075-66DC-4900-BCEA-6A122F4871A4}"/>
              </a:ext>
            </a:extLst>
          </p:cNvPr>
          <p:cNvSpPr txBox="1"/>
          <p:nvPr/>
        </p:nvSpPr>
        <p:spPr>
          <a:xfrm>
            <a:off x="763917" y="250967"/>
            <a:ext cx="5079556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>
                <a:solidFill>
                  <a:srgbClr val="FFFFFF"/>
                </a:solidFill>
                <a:latin typeface="Calibri"/>
                <a:ea typeface="Calibri" panose="020F0502020204030204" pitchFamily="34" charset="0"/>
                <a:cs typeface="Times New Roman"/>
              </a:rPr>
              <a:t>Office weather monitoring tool</a:t>
            </a:r>
            <a:endParaRPr lang="en-IN" sz="2750" b="1">
              <a:solidFill>
                <a:srgbClr val="FFFFFF"/>
              </a:solidFill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99635-75CE-F9B0-4380-D826C637C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958" y="1951534"/>
            <a:ext cx="8357026" cy="433477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2C34E5D-9A5E-189D-760F-2517B301D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181" y="821494"/>
            <a:ext cx="2580963" cy="485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3C325B1-9440-0583-CE27-EEF950491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7958" y="1402093"/>
            <a:ext cx="8247653" cy="4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5</cp:revision>
  <dcterms:created xsi:type="dcterms:W3CDTF">2023-01-19T12:29:22Z</dcterms:created>
  <dcterms:modified xsi:type="dcterms:W3CDTF">2023-01-20T12:30:10Z</dcterms:modified>
</cp:coreProperties>
</file>