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45" r:id="rId2"/>
    <p:sldId id="1148" r:id="rId3"/>
    <p:sldId id="114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FC4F-FADE-4D87-A360-C77B30B418A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44B7-CAA1-47E9-99D3-BFD302D4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6D62-F729-E3EE-6689-C149C7EE2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CA189-AE70-2E50-E135-23463E936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8C7C-DA94-B9E8-F715-98BE6190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631F-A146-7970-AB8E-68321EF5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AAC0-6327-8D84-E687-B993F5A0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15E2-EA3B-5F7A-8A71-81D339B2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92E5F-4E70-AF4C-91A3-3662993EB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25D0-9169-F0DA-0CF3-367A4C50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C7B6-10AA-1FCE-96AD-B33FF538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0F60-C6DF-79B9-B257-11DDF577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C3378-1253-2436-822C-276FEE7A5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88ABF-1F1E-CE7A-1A26-5CCED3FA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E2076-EFF0-D465-40F2-12C6EB21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7E7C-0FB4-294F-FF7B-D66D9457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A75-2D86-F1E3-EF09-2EE17189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9F16-13C3-5762-DD3F-2A7E977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8FAA-CCDE-9733-5E6F-8B03A81F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EFA4-8A9A-B5DD-2251-01667468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3E8A-8CFE-89BF-9D04-EAD53E34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EAC9-30B3-647C-DF86-2B8B042C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30D3-64DE-9B80-2C5C-494CD94B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B6FA-B917-8DCF-562B-8104DE330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B035-40E4-C67F-886C-DCE67F4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93E2-9498-5945-99F1-F00D5CC7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2649-FFDC-72CD-1262-B794AC65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0C3B-BC9A-FFE7-30B9-E70F4628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7F32-2248-A2FF-7916-5221B3913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A3902-2B66-0DD0-97B1-C54AABD7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41B38-C985-9109-85EF-974FE643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1E65F-F26F-A536-345B-194A37C8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4DCA5-20BC-B3B6-86DE-BF727F94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49A0-BE3F-E37A-4B03-B7DB542A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1E3D-59AB-451D-89DA-FF84BD11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CCED-986E-6B03-26B6-35F088F6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F9658-BD0B-E344-35EE-6D58B471D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F743A-F09E-B620-9510-E7B0482CD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7FD8F-ACE1-4471-32A2-4BE7ADF9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80894-5B10-7489-29A2-FA3F53DF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B9787-438E-86A5-6BCF-6DB8295F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B88E-3630-7CE5-708E-62841F8F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987DB-59A7-9EBB-8D0C-2F0B0270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CB84-5BE8-9F7C-6F66-7E6535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4E6C-9E88-40A7-99AF-BF2A8190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5B0F3-ED55-CB87-5316-8746E54F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D8947-EB1A-39F1-EE17-752A802F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A905D-6C1C-C3D6-C941-5B2385B9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9E1F-7252-20AD-22D0-C7745E67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AE6E-0870-F3CE-F87A-C7C06D14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A0F8-6A3D-1CD0-92E4-3393AE889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84EC5-57C1-D40E-1FCC-87CBE8DF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04912-086E-F0D2-F32B-BF53B06C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DEAA9-DD14-BE37-83AF-0E432551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FD16-67F4-C444-2D74-29D18952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EBE53-15BF-EC10-3B4F-8BC8FD169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21DD9-DF65-C8A2-D50C-AB2DEA3A1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AFEFA-94CD-DA07-A23C-5ECD9CEC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A8386-1AEB-448D-191E-3F6C240B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C960B-53E7-4785-5EE1-13537014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F387C-315F-0B04-FC0F-175BA719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52CA-D975-43C3-7A63-544A0853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E35E-5DC4-0C10-5AE0-812540182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BD827-EF36-44EB-BC38-7D860D78B0D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024F-9CDE-979C-0D6E-DAF2C34B7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A573-1A5D-ECA9-CCB4-2E512403B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7E4D-7F63-4DEC-A907-DEEAF3F6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ori.sg/products/shippal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13" Type="http://schemas.openxmlformats.org/officeDocument/2006/relationships/image" Target="../media/image14.jfif"/><Relationship Id="rId3" Type="http://schemas.openxmlformats.org/officeDocument/2006/relationships/image" Target="../media/image4.png"/><Relationship Id="rId7" Type="http://schemas.openxmlformats.org/officeDocument/2006/relationships/image" Target="../media/image8.jfif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jfif"/><Relationship Id="rId5" Type="http://schemas.openxmlformats.org/officeDocument/2006/relationships/image" Target="../media/image6.png"/><Relationship Id="rId15" Type="http://schemas.openxmlformats.org/officeDocument/2006/relationships/image" Target="../media/image16.jfif"/><Relationship Id="rId10" Type="http://schemas.openxmlformats.org/officeDocument/2006/relationships/image" Target="../media/image11.jfif"/><Relationship Id="rId4" Type="http://schemas.openxmlformats.org/officeDocument/2006/relationships/image" Target="../media/image5.png"/><Relationship Id="rId9" Type="http://schemas.openxmlformats.org/officeDocument/2006/relationships/image" Target="../media/image10.jfif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indoor, computer, computer">
            <a:extLst>
              <a:ext uri="{FF2B5EF4-FFF2-40B4-BE49-F238E27FC236}">
                <a16:creationId xmlns:a16="http://schemas.microsoft.com/office/drawing/2014/main" id="{9320B15C-83AC-4110-5C2A-6D1D2DDE7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027" r="1" b="13725"/>
          <a:stretch/>
        </p:blipFill>
        <p:spPr>
          <a:xfrm>
            <a:off x="163134" y="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236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-24964"/>
            <a:ext cx="12185651" cy="1972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BFBB1D-9064-4691-B702-174FEAFC2694}"/>
              </a:ext>
            </a:extLst>
          </p:cNvPr>
          <p:cNvSpPr/>
          <p:nvPr/>
        </p:nvSpPr>
        <p:spPr>
          <a:xfrm>
            <a:off x="152401" y="253541"/>
            <a:ext cx="2855269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98" b="1" dirty="0">
                <a:solidFill>
                  <a:schemeClr val="bg1"/>
                </a:solidFill>
              </a:rPr>
              <a:t>Shippalm V3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1E747-6DCF-4105-9F43-188BF738B7E2}"/>
              </a:ext>
            </a:extLst>
          </p:cNvPr>
          <p:cNvSpPr txBox="1"/>
          <p:nvPr/>
        </p:nvSpPr>
        <p:spPr>
          <a:xfrm>
            <a:off x="1371601" y="1239613"/>
            <a:ext cx="9727859" cy="5213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99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FEATURES ON SOFTWARE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998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 of Change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Risk Assessment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Best Practices and Safety suggestion 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Daily Work Planner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Office Audits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Ship shore drill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Vessel Rejections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Officer handover and takeover reports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798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Vessel inspection and audit tracker &amp; planner</a:t>
            </a:r>
            <a:endParaRPr lang="en-IN" sz="2798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68929FE5-E26F-3A2C-25EB-34368AB3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5" y="-4546"/>
            <a:ext cx="12222564" cy="6856549"/>
          </a:xfrm>
          <a:prstGeom prst="rect">
            <a:avLst/>
          </a:prstGeom>
        </p:spPr>
      </p:pic>
      <p:pic>
        <p:nvPicPr>
          <p:cNvPr id="4" name="Picture 213">
            <a:extLst>
              <a:ext uri="{FF2B5EF4-FFF2-40B4-BE49-F238E27FC236}">
                <a16:creationId xmlns:a16="http://schemas.microsoft.com/office/drawing/2014/main" id="{2F23CA1A-DB9C-78CB-93FE-B4CD6675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6" y="11439"/>
            <a:ext cx="12224012" cy="685137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41578B9-09B1-4BA0-D4D5-4C77FC5F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BFBB1D-9064-4691-B702-174FEAFC2694}"/>
              </a:ext>
            </a:extLst>
          </p:cNvPr>
          <p:cNvSpPr/>
          <p:nvPr/>
        </p:nvSpPr>
        <p:spPr>
          <a:xfrm>
            <a:off x="763951" y="258813"/>
            <a:ext cx="2605393" cy="57708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3150" b="1" spc="-151" dirty="0">
                <a:solidFill>
                  <a:schemeClr val="accent1"/>
                </a:solidFill>
                <a:latin typeface="Montserrat SemiBold"/>
              </a:rPr>
              <a:t>Shippalm V3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60DEA-E51D-6B8A-5701-43EAF91107B4}"/>
              </a:ext>
            </a:extLst>
          </p:cNvPr>
          <p:cNvSpPr txBox="1"/>
          <p:nvPr/>
        </p:nvSpPr>
        <p:spPr>
          <a:xfrm>
            <a:off x="657117" y="866548"/>
            <a:ext cx="5452280" cy="4026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spc="-151" dirty="0">
                <a:solidFill>
                  <a:srgbClr val="4A4A4A"/>
                </a:solidFill>
                <a:latin typeface="Montserrat SemiBold"/>
              </a:rPr>
              <a:t>ADDED FEATURES ON SOFTWARE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830E4ACA-8918-2274-3E49-6230D1452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607" y="5845452"/>
            <a:ext cx="12224634" cy="1010757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2262046-9DC0-D6DE-0ABE-18AAD0B48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6" y="1424682"/>
            <a:ext cx="1118407" cy="11234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CCBBEF6-8747-A9F3-387C-BBC5F742A0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3"/>
          <a:stretch/>
        </p:blipFill>
        <p:spPr>
          <a:xfrm>
            <a:off x="2815431" y="1510159"/>
            <a:ext cx="1390172" cy="1050428"/>
          </a:xfrm>
          <a:prstGeom prst="rect">
            <a:avLst/>
          </a:prstGeom>
        </p:spPr>
      </p:pic>
      <p:pic>
        <p:nvPicPr>
          <p:cNvPr id="14" name="Picture 13" descr="Diagram, calendar&#10;&#10;Description automatically generated">
            <a:extLst>
              <a:ext uri="{FF2B5EF4-FFF2-40B4-BE49-F238E27FC236}">
                <a16:creationId xmlns:a16="http://schemas.microsoft.com/office/drawing/2014/main" id="{F78B19D3-151A-CB52-CCF9-EBC3B17E4B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9"/>
          <a:stretch/>
        </p:blipFill>
        <p:spPr>
          <a:xfrm>
            <a:off x="5295451" y="1631408"/>
            <a:ext cx="1292345" cy="8928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D1F35F-C7D9-8A2E-8066-F71FF74FEC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61" y="4168964"/>
            <a:ext cx="1389044" cy="14019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BB9123-8418-0240-DBE7-841D703013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36" y="4421106"/>
            <a:ext cx="1586612" cy="1123107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35111C13-095E-2D66-5CF5-3AFF760C8A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642" y="1287128"/>
            <a:ext cx="1390172" cy="1390172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B619F458-86CC-377B-7FD9-259499DFA8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4"/>
          <a:stretch/>
        </p:blipFill>
        <p:spPr>
          <a:xfrm>
            <a:off x="716709" y="4325264"/>
            <a:ext cx="1389044" cy="1321771"/>
          </a:xfrm>
          <a:prstGeom prst="rect">
            <a:avLst/>
          </a:prstGeom>
        </p:spPr>
      </p:pic>
      <p:pic>
        <p:nvPicPr>
          <p:cNvPr id="28" name="Picture 2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DB66295-7534-2778-E85D-CFE457E59B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90" y="1481350"/>
            <a:ext cx="1390173" cy="1113246"/>
          </a:xfrm>
          <a:prstGeom prst="rect">
            <a:avLst/>
          </a:prstGeom>
        </p:spPr>
      </p:pic>
      <p:pic>
        <p:nvPicPr>
          <p:cNvPr id="30" name="Picture 2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BBD3EFE-2067-EACD-C3D4-553BC76AEC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68" y="4061159"/>
            <a:ext cx="1566877" cy="15668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2B98CB-C586-BF96-862B-56C57E5019C2}"/>
              </a:ext>
            </a:extLst>
          </p:cNvPr>
          <p:cNvSpPr txBox="1"/>
          <p:nvPr/>
        </p:nvSpPr>
        <p:spPr>
          <a:xfrm>
            <a:off x="79617" y="2680545"/>
            <a:ext cx="182452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dirty="0"/>
              <a:t>Daily Work Planning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F67679-E174-D4F1-98BB-637C54146028}"/>
              </a:ext>
            </a:extLst>
          </p:cNvPr>
          <p:cNvSpPr txBox="1"/>
          <p:nvPr/>
        </p:nvSpPr>
        <p:spPr>
          <a:xfrm>
            <a:off x="2554488" y="2680544"/>
            <a:ext cx="182452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dirty="0"/>
              <a:t>Management of Change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DB7FC0-8862-558C-1418-E08BE3613CB9}"/>
              </a:ext>
            </a:extLst>
          </p:cNvPr>
          <p:cNvSpPr txBox="1"/>
          <p:nvPr/>
        </p:nvSpPr>
        <p:spPr>
          <a:xfrm>
            <a:off x="5029360" y="2680544"/>
            <a:ext cx="182452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dirty="0"/>
              <a:t>Audit tracker &amp; planner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0B5732-2E7B-B417-0858-E85F3BEAD140}"/>
              </a:ext>
            </a:extLst>
          </p:cNvPr>
          <p:cNvSpPr txBox="1"/>
          <p:nvPr/>
        </p:nvSpPr>
        <p:spPr>
          <a:xfrm>
            <a:off x="7614336" y="2672637"/>
            <a:ext cx="182452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dirty="0"/>
              <a:t>Safety Suggestion &amp; Best Practices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7B0829-D78B-C135-88B8-3D25FE546AAD}"/>
              </a:ext>
            </a:extLst>
          </p:cNvPr>
          <p:cNvSpPr txBox="1"/>
          <p:nvPr/>
        </p:nvSpPr>
        <p:spPr>
          <a:xfrm>
            <a:off x="10199312" y="2681895"/>
            <a:ext cx="182452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dirty="0"/>
              <a:t>Risk Assessment</a:t>
            </a:r>
          </a:p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0DC3FD-ADCC-000D-5A2E-D85FF43F7C03}"/>
              </a:ext>
            </a:extLst>
          </p:cNvPr>
          <p:cNvSpPr txBox="1"/>
          <p:nvPr/>
        </p:nvSpPr>
        <p:spPr>
          <a:xfrm>
            <a:off x="506013" y="5704499"/>
            <a:ext cx="182452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dirty="0"/>
              <a:t>Vessel Rejection</a:t>
            </a:r>
          </a:p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87037-5988-0C06-EF16-29A2D5D4C64D}"/>
              </a:ext>
            </a:extLst>
          </p:cNvPr>
          <p:cNvSpPr txBox="1"/>
          <p:nvPr/>
        </p:nvSpPr>
        <p:spPr>
          <a:xfrm>
            <a:off x="3422855" y="5693831"/>
            <a:ext cx="182452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dirty="0"/>
              <a:t>Officer Handover Takeover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B7FD91-4D0B-33D6-CDC5-F74A76416E55}"/>
              </a:ext>
            </a:extLst>
          </p:cNvPr>
          <p:cNvSpPr txBox="1"/>
          <p:nvPr/>
        </p:nvSpPr>
        <p:spPr>
          <a:xfrm>
            <a:off x="6354952" y="5755359"/>
            <a:ext cx="182452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dirty="0"/>
              <a:t>Office Audit</a:t>
            </a:r>
          </a:p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EF4415-BB26-8D2E-521A-45B89D0BEAB0}"/>
              </a:ext>
            </a:extLst>
          </p:cNvPr>
          <p:cNvSpPr txBox="1"/>
          <p:nvPr/>
        </p:nvSpPr>
        <p:spPr>
          <a:xfrm>
            <a:off x="9287049" y="5713807"/>
            <a:ext cx="182452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dirty="0"/>
              <a:t>Ship Shore Drill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6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3</cp:revision>
  <dcterms:created xsi:type="dcterms:W3CDTF">2023-01-19T12:28:53Z</dcterms:created>
  <dcterms:modified xsi:type="dcterms:W3CDTF">2023-01-21T09:00:55Z</dcterms:modified>
</cp:coreProperties>
</file>