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6E3D7-1401-F7CF-1F9F-83BC8B4F4239}" v="1" dt="2023-01-22T06:49:51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t Gupta" userId="S::virat.g@synergymanning.com::c6cc620e-ae69-4cb3-8d77-53ab1f76d5d9" providerId="AD" clId="Web-{4DD6E3D7-1401-F7CF-1F9F-83BC8B4F4239}"/>
    <pc:docChg chg="delSld">
      <pc:chgData name="Virat Gupta" userId="S::virat.g@synergymanning.com::c6cc620e-ae69-4cb3-8d77-53ab1f76d5d9" providerId="AD" clId="Web-{4DD6E3D7-1401-F7CF-1F9F-83BC8B4F4239}" dt="2023-01-22T06:49:51.250" v="0"/>
      <pc:docMkLst>
        <pc:docMk/>
      </pc:docMkLst>
      <pc:sldChg chg="del">
        <pc:chgData name="Virat Gupta" userId="S::virat.g@synergymanning.com::c6cc620e-ae69-4cb3-8d77-53ab1f76d5d9" providerId="AD" clId="Web-{4DD6E3D7-1401-F7CF-1F9F-83BC8B4F4239}" dt="2023-01-22T06:49:51.250" v="0"/>
        <pc:sldMkLst>
          <pc:docMk/>
          <pc:sldMk cId="1823906051" sldId="1092"/>
        </pc:sldMkLst>
      </pc:sldChg>
    </pc:docChg>
  </pc:docChgLst>
  <pc:docChgLst>
    <pc:chgData name="Surya Prakash K S" userId="ffce759a-1aa5-44ba-ac7a-c24e671b8d19" providerId="ADAL" clId="{FFC57EB8-A823-4C0E-A01F-6541F7E3FE08}"/>
    <pc:docChg chg="undo custSel modSld">
      <pc:chgData name="Surya Prakash K S" userId="ffce759a-1aa5-44ba-ac7a-c24e671b8d19" providerId="ADAL" clId="{FFC57EB8-A823-4C0E-A01F-6541F7E3FE08}" dt="2023-01-21T09:16:24.615" v="1" actId="1076"/>
      <pc:docMkLst>
        <pc:docMk/>
      </pc:docMkLst>
      <pc:sldChg chg="modSp mod">
        <pc:chgData name="Surya Prakash K S" userId="ffce759a-1aa5-44ba-ac7a-c24e671b8d19" providerId="ADAL" clId="{FFC57EB8-A823-4C0E-A01F-6541F7E3FE08}" dt="2023-01-21T09:16:24.615" v="1" actId="1076"/>
        <pc:sldMkLst>
          <pc:docMk/>
          <pc:sldMk cId="1823906051" sldId="1092"/>
        </pc:sldMkLst>
        <pc:picChg chg="mod">
          <ac:chgData name="Surya Prakash K S" userId="ffce759a-1aa5-44ba-ac7a-c24e671b8d19" providerId="ADAL" clId="{FFC57EB8-A823-4C0E-A01F-6541F7E3FE08}" dt="2023-01-21T09:16:24.615" v="1" actId="1076"/>
          <ac:picMkLst>
            <pc:docMk/>
            <pc:sldMk cId="1823906051" sldId="1092"/>
            <ac:picMk id="6" creationId="{A8E4C198-6546-C818-385F-DF668E9CED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9739-1E9E-BEF7-62EB-4683D9FEC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6087-6EC6-E33B-A92B-DA0B0C1D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B10E-4FC9-586F-6AB6-182331F4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2EBE-F0C2-3A1B-7E6D-7C1B5AF0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4085-FF68-D5B8-31B9-82AE2A06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789-0DDA-EB51-48D0-8D9E2357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56674-C4AC-E3E6-9FBE-77DCC28B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9B54-A2AB-ED5E-B3DD-39BE7A22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FC91-223E-D50E-72F4-39122CD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1FA3-3B22-2A10-64BE-AA5EAF15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C5658-7A8A-B65B-64D1-8944EECE7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758A6-BA0A-A096-E956-774AF5ED7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7B42-E0B6-CBEB-321B-B487A02C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A0DB-71D9-703A-7229-D4D9A297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D971-0B50-4E6B-D6E6-FAFE08B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DD18-F07C-303E-34D6-65C2B944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472A-BA95-C889-1792-08C56132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6CAA-2EFB-5AC4-E06D-A958B510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6152-CBB1-E762-F97B-D0A376F2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4A30-225B-BA43-F144-755509AB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9FF8-4C5A-336F-FECA-B24EE3B7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E598-B9BD-0FD4-602A-EB60C597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86A9-E592-FF08-E002-1C698AF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4C5E-BD31-5AA3-FBDF-C6D3D124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8F72C-01A3-6177-9C60-BC78EDCA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31C8-29B4-F877-D8F1-25C51A3D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69E8-FE64-AAFE-5C9A-4C23EAF04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1D515-EC52-401E-C148-569355BB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5F3DF-8CAB-C780-4069-36EDE101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708C9-A5FF-623F-A9D1-AAD8FA4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C600-4ECD-16AB-244B-AE5F4A57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C42-67C9-EAB0-B6F6-DACAE0C3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1A8A-157D-3B05-7144-C72B18CE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EE179-67BE-7CBF-7944-16A45708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59029-1235-C2C0-E417-C88D6AB02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1F98-D7F1-9773-92F7-E4C8EC1D9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9E3D-3C63-488B-3791-9CE5BDA3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1D4D4-2545-F2B2-71CE-7B10E508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12F7-01BC-3A83-42DD-A28F66E8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CB75-480B-0E6F-97D5-087C508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05B80-6D7F-62F9-1D5A-2BBF6608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CFEE7-00D2-B3A5-DF87-F4245C0B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910-B138-81E0-145A-9C7D9AF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40709-08BE-E2B6-4A3F-F6F8D17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AE272-BE6B-AF71-A161-976380F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63BA4-E35A-2794-1091-9ED79BF2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6748-F984-1A62-9176-7592FCAE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0AC1-04F1-1CAE-6685-A74B3322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587B7-2768-E664-B03A-EFB413D7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02B7-EC1B-E29B-DF5A-0A90DF4C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531B-9A4C-B1E5-0C68-7634343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13CEC-0D8B-6DF6-1069-0E93C958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2E2-48E4-5CEC-102A-EDD8D570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805CF-3D38-3717-78CE-C159DB60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5B9F-7F28-7977-36CC-58F9AB9D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E764-5B52-5339-DAA1-DE71266F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B2C4-D75E-194E-8CA0-027F63C1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A282-F015-E724-6E29-B26852C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EDCCC-CA38-CEFE-B777-3ED7BD19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3D63-9733-7251-1608-96DE44DF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E39D-6CB3-148B-569E-81FFBB9F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9C3-8E1A-4866-81F8-3792142744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0F04-52E2-7856-9494-70B893E8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4547-35BC-0689-0EF8-52FF39E4C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3A13-5A6E-49B7-B527-2085846CB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Ahoy%20QHSE%20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0FA724-A22B-CCC7-8F2D-79CC31DF47C8}"/>
              </a:ext>
            </a:extLst>
          </p:cNvPr>
          <p:cNvCxnSpPr/>
          <p:nvPr/>
        </p:nvCxnSpPr>
        <p:spPr>
          <a:xfrm>
            <a:off x="596537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534BF-1EA0-F527-A51D-E3F2EBEC68A4}"/>
              </a:ext>
            </a:extLst>
          </p:cNvPr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CD04E-21B1-1741-26B0-35C60DAA1715}"/>
              </a:ext>
            </a:extLst>
          </p:cNvPr>
          <p:cNvSpPr txBox="1"/>
          <p:nvPr/>
        </p:nvSpPr>
        <p:spPr>
          <a:xfrm>
            <a:off x="5965368" y="169483"/>
            <a:ext cx="266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CLICK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DF20F-32EE-8D57-3CEC-9814A1272CE9}"/>
              </a:ext>
            </a:extLst>
          </p:cNvPr>
          <p:cNvSpPr txBox="1"/>
          <p:nvPr/>
        </p:nvSpPr>
        <p:spPr>
          <a:xfrm>
            <a:off x="6008022" y="0"/>
            <a:ext cx="618397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14788-E67E-C324-DBDD-391217732666}"/>
              </a:ext>
            </a:extLst>
          </p:cNvPr>
          <p:cNvSpPr txBox="1"/>
          <p:nvPr/>
        </p:nvSpPr>
        <p:spPr>
          <a:xfrm>
            <a:off x="1018570" y="587555"/>
            <a:ext cx="436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MANNING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B2268-1B3A-6347-422D-5505A2EF2CF1}"/>
              </a:ext>
            </a:extLst>
          </p:cNvPr>
          <p:cNvSpPr txBox="1"/>
          <p:nvPr/>
        </p:nvSpPr>
        <p:spPr>
          <a:xfrm>
            <a:off x="7563575" y="587555"/>
            <a:ext cx="436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QHSE FUNCTIONS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B8B90-3102-6F15-6E3E-19A0E0F34824}"/>
              </a:ext>
            </a:extLst>
          </p:cNvPr>
          <p:cNvSpPr/>
          <p:nvPr/>
        </p:nvSpPr>
        <p:spPr>
          <a:xfrm>
            <a:off x="488084" y="1921924"/>
            <a:ext cx="5058882" cy="2558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2D81B-010D-5875-5826-E5CFAD7D79F0}"/>
              </a:ext>
            </a:extLst>
          </p:cNvPr>
          <p:cNvSpPr/>
          <p:nvPr/>
        </p:nvSpPr>
        <p:spPr>
          <a:xfrm>
            <a:off x="6550239" y="1921923"/>
            <a:ext cx="5270331" cy="2558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7F232-5589-7C4F-71E1-2DB34E6C2CB2}"/>
              </a:ext>
            </a:extLst>
          </p:cNvPr>
          <p:cNvSpPr txBox="1"/>
          <p:nvPr/>
        </p:nvSpPr>
        <p:spPr>
          <a:xfrm>
            <a:off x="1261612" y="2662316"/>
            <a:ext cx="3426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CLICK HERE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72243-858F-52D7-8D23-EABE0DECEC56}"/>
              </a:ext>
            </a:extLst>
          </p:cNvPr>
          <p:cNvSpPr txBox="1"/>
          <p:nvPr/>
        </p:nvSpPr>
        <p:spPr>
          <a:xfrm>
            <a:off x="7492683" y="2662317"/>
            <a:ext cx="3426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Surya Prakash K S</cp:lastModifiedBy>
  <cp:revision>8</cp:revision>
  <dcterms:created xsi:type="dcterms:W3CDTF">2023-01-19T12:20:41Z</dcterms:created>
  <dcterms:modified xsi:type="dcterms:W3CDTF">2023-01-22T06:49:51Z</dcterms:modified>
</cp:coreProperties>
</file>