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162" r:id="rId2"/>
    <p:sldId id="301" r:id="rId3"/>
    <p:sldId id="311" r:id="rId4"/>
    <p:sldId id="306" r:id="rId5"/>
    <p:sldId id="307" r:id="rId6"/>
    <p:sldId id="309" r:id="rId7"/>
    <p:sldId id="313" r:id="rId8"/>
    <p:sldId id="315" r:id="rId9"/>
    <p:sldId id="314" r:id="rId10"/>
    <p:sldId id="308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B13E-6C4D-42EC-B14E-0E036772EB1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A324-BFC2-4002-94FA-4FE6420A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6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92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3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8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76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8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41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26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77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why of core values- whenever there is a conflict, Core values assist in doing the right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Empathy- People are greatest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Respect – Talk about being respectful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Empowerment- Talk about how empowering everyone makes the system and processes mean more safe working conditions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how accessible the whole management team should be. We all are a call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8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AF76-2143-A98B-F855-79909837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BDEC-22CC-5EEA-1BDF-15F4F19D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9121-DF0C-70A4-0D10-60ADF318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B888-8A44-90C8-5C1F-158FF88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9CA4-DD30-DC41-68A7-1F8226B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679-87DF-598B-A8A7-B5CB1259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087C-CAC1-BBC1-8F6A-5C9B7381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60BE-A311-C2AA-1345-93F676D0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F0CB-E783-8094-715D-85562087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1E11-1541-7B3F-C238-38D7A108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51D40-9E84-A58D-8844-7DBCCA6C7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C586-74D6-61E4-1732-CBAFB33FF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7B6-90D2-1E8C-410B-35D62C3C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3B3E-9693-FD56-52EF-4DE08C1A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0FF6-7407-A6DD-1B51-6C2C69D4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A4F5-1604-4B1E-4CC7-B9F297B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39BE-67F7-04C9-E211-9269A75C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0A51-2842-D08D-7051-F45BE944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207A-4D22-688A-7BDF-870C846D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698F-7001-9775-E776-B3AB38E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7439-C37A-AA41-5880-F6268F85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C7E1-8CCE-0C32-8D86-A792925E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BA145-6E31-372F-505A-B457586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8697-35DD-06AB-7132-B428CCC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D249-357C-2879-624E-FBA275FA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13AF-5142-D0C2-957C-B935791E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073-2A33-7E94-5CAB-E6077031D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E2CF-A7D2-71B9-2A5E-2006B5855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B495-424E-8A96-99CA-B3BB65E5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4107-83FD-1A51-646F-1A030A3C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1C090-E52D-632E-D77F-443D429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8083-56FC-BB82-CAA5-71BFDC3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9348-6E9D-3AD8-403A-6CD5B9FE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AF03-9DA5-82A4-8863-14C2D5971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F35AF-DC0D-B6E6-36A8-E1F862B62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AE8A5-B58F-136F-CDCF-ECC43F69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5E57C-8C17-8599-9528-B92D4037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016E-1B3F-A7EC-F8D7-B930CA4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FDC29-97B5-E9FF-F2FF-1868C551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799B-20D9-40B7-99CA-F113261A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20D2A-0296-3362-3434-C954693B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4EAD-7A15-E4AC-9894-3A26383D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C021-99A8-05C2-0C21-1D63601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B1832-F881-43EE-8003-FB85C4B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F302D-D531-7613-044E-4ED2848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4C011-F2DC-4E8A-D6B0-ACE6255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1CCD-32C8-76CE-D5EF-1D67E988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90B8-67BA-7C72-52F3-AA05D26D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76D20-B0BA-927D-E499-0AB5CD1BA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C7A4-7443-8BD3-D16B-54E282F6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05AD-3D06-C0C6-C934-EC06ECB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9E80-6DBE-BCB4-3B06-D09DF08F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655B-0979-B6AB-4879-7905C4EB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8FE49-1851-3F9C-D7FC-F9EFACAA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9D0A-9120-9AD6-5966-379CF541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9B18-2775-FB3E-67F2-27FF158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49A3-53D4-8418-AE27-F9313080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EF0A-D8B3-BA27-4FB7-D691318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C60DC-4ACF-5297-F747-FAA18431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152D-A412-06FF-8B40-C79650DC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8462-CA3B-A26A-63E8-7368B5AA3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0B25-1643-4B3F-86F0-D71E333428F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0715-3364-DA09-C91E-6882410F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AF6-7181-C981-579A-C18C282C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9E78-5F2C-4202-9992-716CC9ED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jp/pin/35564370182451989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light">
            <a:extLst>
              <a:ext uri="{FF2B5EF4-FFF2-40B4-BE49-F238E27FC236}">
                <a16:creationId xmlns:a16="http://schemas.microsoft.com/office/drawing/2014/main" id="{32D6F7CD-CE13-B2BF-6273-E0ECEAA5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39" b="102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E31AB-0842-46F6-8F17-C95C25701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86" y="1379686"/>
            <a:ext cx="9775276" cy="50576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09DFB-BA97-4D96-B8AD-2370B7C259AB}"/>
              </a:ext>
            </a:extLst>
          </p:cNvPr>
          <p:cNvSpPr/>
          <p:nvPr/>
        </p:nvSpPr>
        <p:spPr>
          <a:xfrm>
            <a:off x="0" y="342478"/>
            <a:ext cx="945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ENGINE PERFORMANCE REPORT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19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09DFB-BA97-4D96-B8AD-2370B7C259AB}"/>
              </a:ext>
            </a:extLst>
          </p:cNvPr>
          <p:cNvSpPr/>
          <p:nvPr/>
        </p:nvSpPr>
        <p:spPr>
          <a:xfrm>
            <a:off x="4481388" y="-137165"/>
            <a:ext cx="191270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EDEE14-B022-4F66-ADC3-EF3E2D94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C6BE1-81B5-4AC9-86B6-E00374A02F67}"/>
              </a:ext>
            </a:extLst>
          </p:cNvPr>
          <p:cNvSpPr/>
          <p:nvPr/>
        </p:nvSpPr>
        <p:spPr>
          <a:xfrm>
            <a:off x="4216961" y="2967335"/>
            <a:ext cx="3758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5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53678F-B890-483A-AECF-2C845A02B98B}"/>
              </a:ext>
            </a:extLst>
          </p:cNvPr>
          <p:cNvSpPr/>
          <p:nvPr/>
        </p:nvSpPr>
        <p:spPr>
          <a:xfrm>
            <a:off x="347468" y="110571"/>
            <a:ext cx="10307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Calibri"/>
              </a:rPr>
              <a:t>Engine Performance Monitoring Tool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036915-BED8-4BB2-8566-D7FB4F1A2671}"/>
              </a:ext>
            </a:extLst>
          </p:cNvPr>
          <p:cNvCxnSpPr>
            <a:cxnSpLocks/>
          </p:cNvCxnSpPr>
          <p:nvPr/>
        </p:nvCxnSpPr>
        <p:spPr>
          <a:xfrm>
            <a:off x="347468" y="1974574"/>
            <a:ext cx="11497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7A01E4-5101-2F98-5742-04ADC411D06E}"/>
              </a:ext>
            </a:extLst>
          </p:cNvPr>
          <p:cNvSpPr txBox="1"/>
          <p:nvPr/>
        </p:nvSpPr>
        <p:spPr>
          <a:xfrm>
            <a:off x="485775" y="2085976"/>
            <a:ext cx="1030747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Graphical representation of Load Diagram based on ME Shop Trial Report , ME Sea Trial report and Monthly Performance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Shows deviations in Important Pressure and Temperature Parameters , which affects Engine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Graphical representations of :</a:t>
            </a:r>
            <a:br>
              <a:rPr lang="en-US" sz="1800" dirty="0"/>
            </a:br>
            <a:r>
              <a:rPr lang="en-US" sz="1800" dirty="0"/>
              <a:t>1) Engine Power Vs T/C Speed , </a:t>
            </a:r>
            <a:br>
              <a:rPr lang="en-US" sz="1800" dirty="0"/>
            </a:br>
            <a:r>
              <a:rPr lang="en-US" sz="1800" dirty="0"/>
              <a:t>2) Engine Power Vs Fuel Pump Index,</a:t>
            </a:r>
            <a:br>
              <a:rPr lang="en-US" sz="1800" dirty="0"/>
            </a:br>
            <a:r>
              <a:rPr lang="en-US" sz="1800" dirty="0"/>
              <a:t>3) Engine Power Vs Scavenge Air Pressure,</a:t>
            </a:r>
            <a:br>
              <a:rPr lang="en-US" sz="1800" dirty="0"/>
            </a:br>
            <a:r>
              <a:rPr lang="en-US" sz="1800" dirty="0"/>
              <a:t>4) Engine Power Vs Exhaust Gas Temperature,</a:t>
            </a:r>
            <a:br>
              <a:rPr lang="en-US" sz="1800" dirty="0"/>
            </a:br>
            <a:r>
              <a:rPr lang="en-US" sz="1800" dirty="0"/>
              <a:t>5) Engine Power Vs Pmax,</a:t>
            </a:r>
            <a:br>
              <a:rPr lang="en-US" sz="1800" dirty="0"/>
            </a:br>
            <a:r>
              <a:rPr lang="en-US" sz="1800" dirty="0"/>
              <a:t>6) Engine Power Vs </a:t>
            </a:r>
            <a:r>
              <a:rPr lang="en-US" sz="1800" dirty="0" err="1"/>
              <a:t>Pcomp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7) Engine Power Vs SFOC.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 Evaluation report showing alerts and recommendations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reminder e-mail for engines which are not in compliance with set “Rule of Performance Status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Import feature for Importing TE-07 &amp; TE-12 Forms</a:t>
            </a:r>
          </a:p>
        </p:txBody>
      </p:sp>
    </p:spTree>
    <p:extLst>
      <p:ext uri="{BB962C8B-B14F-4D97-AF65-F5344CB8AC3E}">
        <p14:creationId xmlns:p14="http://schemas.microsoft.com/office/powerpoint/2010/main" val="14624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7B64FE-4F1C-4122-BA34-67BA74B339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4011613" cy="11620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2850C-C6D8-4516-BA11-A93C72C7E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30" y="1668132"/>
            <a:ext cx="10174940" cy="4956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D0E01-9EE1-4AD4-9D72-1563B8D4ED3F}"/>
              </a:ext>
            </a:extLst>
          </p:cNvPr>
          <p:cNvSpPr/>
          <p:nvPr/>
        </p:nvSpPr>
        <p:spPr>
          <a:xfrm>
            <a:off x="4379091" y="25726"/>
            <a:ext cx="3801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 Screen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6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28AD1-A711-4AD3-A87B-4573776C1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41" y="1482296"/>
            <a:ext cx="11806571" cy="53757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64C38E-04CF-49F3-901B-AE73D3846681}"/>
              </a:ext>
            </a:extLst>
          </p:cNvPr>
          <p:cNvSpPr/>
          <p:nvPr/>
        </p:nvSpPr>
        <p:spPr>
          <a:xfrm>
            <a:off x="1051753" y="279930"/>
            <a:ext cx="3810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Dashboard :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1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440A-8A5C-41FE-8717-1336A267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090" y="3463822"/>
            <a:ext cx="7172310" cy="334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AC10D-CEE8-44C1-B143-3548109B5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397"/>
            <a:ext cx="8616462" cy="33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9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35267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A3A33-83EE-4AC6-BD09-BCAC2F00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1631049"/>
            <a:ext cx="10409579" cy="49983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C9B9D7-6C6D-49D5-81B5-85C05ABFE835}"/>
              </a:ext>
            </a:extLst>
          </p:cNvPr>
          <p:cNvSpPr/>
          <p:nvPr/>
        </p:nvSpPr>
        <p:spPr>
          <a:xfrm>
            <a:off x="0" y="236687"/>
            <a:ext cx="89790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Importing a Monthly Performance Form 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7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C4963-F830-44D4-B6B7-E3CA3299621F}"/>
              </a:ext>
            </a:extLst>
          </p:cNvPr>
          <p:cNvSpPr/>
          <p:nvPr/>
        </p:nvSpPr>
        <p:spPr>
          <a:xfrm>
            <a:off x="143289" y="145477"/>
            <a:ext cx="8306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Listing 	Screen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C00EA9-C6E6-48E6-B725-7D4B798BB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89" y="1346732"/>
            <a:ext cx="10738705" cy="50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" y="893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C4963-F830-44D4-B6B7-E3CA3299621F}"/>
              </a:ext>
            </a:extLst>
          </p:cNvPr>
          <p:cNvSpPr/>
          <p:nvPr/>
        </p:nvSpPr>
        <p:spPr>
          <a:xfrm>
            <a:off x="-154067" y="145477"/>
            <a:ext cx="8901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Performance Listing 	Screen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6F014-F625-496D-B4C9-0CF73A36E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26" y="1597155"/>
            <a:ext cx="4359018" cy="379508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A6CDF8D-3AFB-47A8-BCF7-9B6B2E5B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0A8CCCF-EAA0-49FC-ABAC-F12C80A7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F7FBD1-49D9-4D20-8FA5-8980630D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Load Diagram Engine Speed Vs Engine Power with                                          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Propeller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Shop Trial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Sea Trial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Torque/Speed Limit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Overload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Performance Value Plot</a:t>
            </a:r>
          </a:p>
        </p:txBody>
      </p:sp>
    </p:spTree>
    <p:extLst>
      <p:ext uri="{BB962C8B-B14F-4D97-AF65-F5344CB8AC3E}">
        <p14:creationId xmlns:p14="http://schemas.microsoft.com/office/powerpoint/2010/main" val="19067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-65011"/>
            <a:ext cx="12190415" cy="685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228600"/>
            <a:ext cx="1328931" cy="1368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7E20-A532-4A54-89B6-5293750E21B3}"/>
              </a:ext>
            </a:extLst>
          </p:cNvPr>
          <p:cNvSpPr txBox="1"/>
          <p:nvPr/>
        </p:nvSpPr>
        <p:spPr>
          <a:xfrm>
            <a:off x="646727" y="3463821"/>
            <a:ext cx="797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C4963-F830-44D4-B6B7-E3CA3299621F}"/>
              </a:ext>
            </a:extLst>
          </p:cNvPr>
          <p:cNvSpPr/>
          <p:nvPr/>
        </p:nvSpPr>
        <p:spPr>
          <a:xfrm>
            <a:off x="467362" y="92479"/>
            <a:ext cx="2375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89B15-AC77-4324-8478-EE1AE84F0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58" y="1135952"/>
            <a:ext cx="8494393" cy="4455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5253EF-BCBA-4CE1-A49F-6340133BE8BD}"/>
              </a:ext>
            </a:extLst>
          </p:cNvPr>
          <p:cNvSpPr/>
          <p:nvPr/>
        </p:nvSpPr>
        <p:spPr>
          <a:xfrm>
            <a:off x="8966653" y="1597154"/>
            <a:ext cx="287787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 with Unit wise Data of Measured , Average and Deviation values for easy evaluation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03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925</Words>
  <Application>Microsoft Office PowerPoint</Application>
  <PresentationFormat>Widescreen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                                          </vt:lpstr>
      <vt:lpstr>PowerPoint Presentation</vt:lpstr>
      <vt:lpstr>PowerPoint Presentation</vt:lpstr>
      <vt:lpstr>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2023-01-19T12:21:58Z</dcterms:created>
  <dcterms:modified xsi:type="dcterms:W3CDTF">2023-01-21T05:06:09Z</dcterms:modified>
</cp:coreProperties>
</file>