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98" r:id="rId2"/>
    <p:sldId id="1107" r:id="rId3"/>
    <p:sldId id="10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A4139-AE01-427B-A178-931365DEF4C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EEEF7-D2E0-4990-85A7-2BF0D0C0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F31FF-733D-EF4B-AB34-8BCD76BC4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6186-5CB6-8333-92BF-4268BB12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D423-56F2-D37C-97A2-7FBF03049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0B00F-867D-D92B-C421-B50FECB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81AF-D113-C792-72DA-3D180F5B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346D5-595A-3074-B20D-6D4F6956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1FFA-A0B6-FC2A-FDB5-D8684695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BC5D6-EAA1-CC76-1143-8E184FCAA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1649-263F-55EA-18EA-4C0AB21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718BD-F9FC-8FD9-55DD-50AC6876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5C13-AA5C-4F80-56C7-F179ADC4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C4390-0D48-C8FF-32B1-4E04A3174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585CE-EAFE-2210-0BF6-94652E0A5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FA85-5B4E-5346-234D-CA0EFA07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B5C0-6A79-9410-4C02-F9FE0C91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1113-DF61-7863-88D8-247E16E2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8FA80A9-BCE2-4F55-801E-4668E68BFD8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035302" y="3"/>
            <a:ext cx="8137525" cy="40005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479B-0049-E6BD-226D-B2A07878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B4D4-9252-CB71-91AA-F43267D6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CA07-FC5B-9AD6-34EB-64CF2F06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EF5B-B7C1-73AA-4A89-4D6D1152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DD88-DD11-9B79-B10A-6B01544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4F8A-FB28-5302-7EBA-1788F7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8DD5-EB53-96D8-85CA-994AE89B5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406E-6B78-2474-EE6F-30A66542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28B3-44EB-2237-A5AC-58805CD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3272-06A7-290D-FEFE-56542C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F6C1-5863-9625-B75F-6A8BE908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D20E-3C37-39B7-46E2-6B6D80F85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3A15-6544-1335-97A8-54C06B6BC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30292-EFBE-C99D-9CB3-F1EED073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9BA69-CE3C-B63D-41CF-84B71CFE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2B36C-B4F7-B258-0652-E1039E7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11F-DB71-5E85-1A8A-AD763027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4A7D-71E5-B590-A19F-A1E3CCA3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EC51-2700-A74A-EAB6-EE537EA21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528D0-A6D2-0CCC-E9D8-7F616BD1E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67952-D294-40F2-6598-924394DDB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CA47B-C2A0-9C51-1753-1F706428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31E73-E934-21FE-4909-EF005FE8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55D6-88EB-1B5E-0D17-26B828D2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505F-405A-EA82-5BF6-D3049A18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8A54-B4C8-B88E-A499-F0A309C5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187B-E001-3FA8-3537-7AFE392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F4D2C-F1EE-86C0-72E2-CDDE4A1E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7F50E-AEF8-62AF-9A8F-CAD94B02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8BEAA-23D3-98D4-FD59-76386C19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C47B-28CD-4C2B-A942-42C4A25B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2BD1-F673-C29F-6CC8-16D65878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F11C-7256-DEFE-D1BD-E1C1FABA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B84FD-36D1-8555-B915-724795327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1A864-B59D-4D56-AB4B-AA95F13C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C4E98-0AF7-ED7B-AF19-E2E8A33C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635FA-359D-58FE-808D-9D311C7A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3CD1-0E75-C814-5057-A4ED1A31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CB8F-EB53-1309-79BE-35A917294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24BCB-1083-3795-F56F-944D6115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7BB00-60F6-0FD1-5044-EF169F40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C2C46-A5AE-86EB-25C5-732F0AB2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22F30-7464-AE0E-1ECC-9A64BF05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CF057-8A90-4BF1-BD1A-856FFEB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401D-C094-10E7-9B08-89236CCC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36C9-E8D2-F268-C260-2368842DA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761B-2AE7-49AF-82FD-A2011B3B04B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4EAC-6A24-9255-7D26-92278C10C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3739-F151-26E5-8DEA-00E95E06E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31A9-7871-45C2-837E-61111D45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okedbrains.net/2011/12/creative-notebooks-unusual-notebook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text, envelope">
            <a:extLst>
              <a:ext uri="{FF2B5EF4-FFF2-40B4-BE49-F238E27FC236}">
                <a16:creationId xmlns:a16="http://schemas.microsoft.com/office/drawing/2014/main" id="{A29510C5-04FA-5754-E767-04057727D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578" b="90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" y="29757"/>
            <a:ext cx="12187240" cy="6855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243" y="9360"/>
            <a:ext cx="1328585" cy="136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7DE04-E8C3-42CD-B8DF-B08EEA8300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8" t="15425" r="-658" b="8814"/>
          <a:stretch/>
        </p:blipFill>
        <p:spPr>
          <a:xfrm>
            <a:off x="763389" y="433923"/>
            <a:ext cx="5027890" cy="61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5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E9979-D725-4DBB-92F0-755115125F88}"/>
              </a:ext>
            </a:extLst>
          </p:cNvPr>
          <p:cNvSpPr/>
          <p:nvPr/>
        </p:nvSpPr>
        <p:spPr>
          <a:xfrm>
            <a:off x="1309282" y="838876"/>
            <a:ext cx="3559493" cy="434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392" tIns="45696" rIns="91392" bIns="45696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96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Revamping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996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96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LARP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996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96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3D571-C0CD-4E9A-9E97-BB350FE0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75" y="3522980"/>
            <a:ext cx="2074150" cy="2692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4DEC2-D1AB-423D-AE70-AEFA794C2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974" y="3522980"/>
            <a:ext cx="2079636" cy="2692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6516C-8431-4663-ABD4-D674A0C99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974" y="532025"/>
            <a:ext cx="1962772" cy="280299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E750DF-055E-42C7-BE4B-2EFA015A1E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2624" y="944301"/>
            <a:ext cx="2896977" cy="20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4</cp:revision>
  <dcterms:created xsi:type="dcterms:W3CDTF">2023-01-19T12:21:12Z</dcterms:created>
  <dcterms:modified xsi:type="dcterms:W3CDTF">2023-01-21T08:54:14Z</dcterms:modified>
</cp:coreProperties>
</file>