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62B1-42AE-00AB-2159-22EE8BC7F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1B0EB-3F84-EE1D-9FB1-D03906826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A60F2-4B97-7095-3123-1598DCB4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508E-024B-45B7-AE8B-6E4E889795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CA130-9ACD-DEB1-1EAA-AB13E7C7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F13E6-F746-C755-350F-586D7EF7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E506-4EB7-4C22-A948-5BC03D90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4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85523-EB02-2C81-491A-300D0170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A933E-6508-9BDF-B5BD-AEFCE3672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D55A9-4472-5F2F-D896-4559B05C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508E-024B-45B7-AE8B-6E4E889795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5D9D6-A7E2-4841-7DF8-9B436B32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FD6B4-5D18-AB4B-1817-3EF1C669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E506-4EB7-4C22-A948-5BC03D90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6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D2F3F-6A4B-5F99-8692-6F8225F7A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BD090-2209-3602-327C-3E883D37A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12C0-5C99-30DF-703D-3A14E26F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508E-024B-45B7-AE8B-6E4E889795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84AC1-DFF1-752A-E9FD-12DB9535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1A8FA-9D23-A67F-4D78-B195AC10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E506-4EB7-4C22-A948-5BC03D90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1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A587-C9F3-8045-08DB-8317C882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B877D-D48F-B853-D549-4DEC864E3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A780D-B177-2CFC-5DD2-66941590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508E-024B-45B7-AE8B-6E4E889795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A1D5C-CFB7-7024-0EC4-E16E60DB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10F2-7006-C6DA-2202-5C9214C8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E506-4EB7-4C22-A948-5BC03D90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F854-0BC2-95E6-347E-06FEB46D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BC3E4-C46B-5A0B-C407-575F8A2D4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325E6-5943-931F-5E83-DF903869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508E-024B-45B7-AE8B-6E4E889795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84B6C-B0CF-9FF4-6082-46A048E1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1050A-2232-58A6-687D-E92D2CEA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E506-4EB7-4C22-A948-5BC03D90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6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CCDB-DE00-4585-96AB-E4980F12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49CF-F029-711A-FAB0-2221B0D0E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85F04-9126-9968-C184-6C2AFAC10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8C8B6-BF01-B886-B164-D098DE9A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508E-024B-45B7-AE8B-6E4E889795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FC5C5-954A-0560-0F0D-F1065208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20F0E-362A-A4A5-A6F0-3D413ED3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E506-4EB7-4C22-A948-5BC03D90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7BCE-FD13-605F-A554-3FACF13F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30BB1-CA46-C1AF-995E-65FD434DA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88F52-4B56-9C24-DF0B-BAA938E7B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9AD4A-7136-EFFE-D78C-EE0C05BDB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D5A7E-CC96-7773-7D91-C43E00922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6A810-FB3A-D5F9-52E1-FCF20340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508E-024B-45B7-AE8B-6E4E889795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D2B0C-49AC-2D22-9B7D-6C2E187E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475C5-1F24-1F76-0598-6A7CD5FA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E506-4EB7-4C22-A948-5BC03D90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4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B3A8-56DF-3515-B7F3-2E8BA2A0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1DD21-FDFC-35CF-7C14-3B8ECD94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508E-024B-45B7-AE8B-6E4E889795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253F9-5334-F5E7-72A1-3816D48CF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AE706-0AA5-72A8-0007-DA411FDE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E506-4EB7-4C22-A948-5BC03D90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3FE1C-0D70-E9A6-EF54-BC71A482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508E-024B-45B7-AE8B-6E4E889795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1B57D-2D7A-FF7E-1F64-4E06AE16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32E0D-52DF-C311-589A-B4301422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E506-4EB7-4C22-A948-5BC03D90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7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328B-CCAD-BAF5-1547-47441E68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7C0A8-BFE6-BC13-B126-7BC45E3F4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55865-00CE-4DFD-78AB-7E67731B1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02D48-64C8-C1AE-0496-8B80B20A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508E-024B-45B7-AE8B-6E4E889795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7CCB9-01D9-3207-2D60-64700B91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444F6-5DBA-CF9E-4E60-1826A1D5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E506-4EB7-4C22-A948-5BC03D90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5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A5B5-33E7-B698-59D3-3AB0F134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FE45F-74A7-3C44-29DD-235A82564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51947-A2AD-9E2A-2B07-794079233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0A562-C6AF-E935-5925-FA892905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508E-024B-45B7-AE8B-6E4E889795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35146-7B6B-B96A-B24D-7F1E0AF0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6C0C1-1034-3D5B-F751-1CB321B1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E506-4EB7-4C22-A948-5BC03D90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5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7C10E-2C33-C673-A2D4-92836F42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AB80C-67B8-3CFD-4EF6-E615ABF1E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5CC55-5B1C-9EC9-7015-DD720DADF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508E-024B-45B7-AE8B-6E4E889795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F0D6C-8507-B000-3CCA-6F8198546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BFED3-E67C-5E0A-52DA-C6140D9BD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AE506-4EB7-4C22-A948-5BC03D90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8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women-entrepreneurial-networks-and-small-business-development-a-study-based-on-tourism-industry-in-sri-lanka-ongoing-research-projec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icture containing website">
            <a:extLst>
              <a:ext uri="{FF2B5EF4-FFF2-40B4-BE49-F238E27FC236}">
                <a16:creationId xmlns:a16="http://schemas.microsoft.com/office/drawing/2014/main" id="{2E1859E6-9E14-84AE-2F7E-EC0DAB760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45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4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Virat Gupta</dc:creator>
  <cp:lastModifiedBy>Virat Gupta</cp:lastModifiedBy>
  <cp:revision>3</cp:revision>
  <dcterms:created xsi:type="dcterms:W3CDTF">2023-01-19T12:27:05Z</dcterms:created>
  <dcterms:modified xsi:type="dcterms:W3CDTF">2023-01-21T08:56:11Z</dcterms:modified>
</cp:coreProperties>
</file>