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1136" r:id="rId3"/>
    <p:sldId id="10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545C2-13BF-49E3-ACBA-C7ED135ABE0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6AEA5-38AD-409F-80DB-9A654FD1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E2375-F1B1-284C-A827-B0E603FDBD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A15-B0E3-82B0-B418-37AC55670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9E014-3331-141A-1405-AC4823C89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B4EB-279D-D98A-C41D-F27C1E0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80B7-AC32-9464-A944-0670321C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A545-E6F4-5F94-5AF1-A60B2993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41B-79D4-688F-0B1D-B6BCB288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0F19D-C884-4BA9-A519-A98EFECC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7B9C-90A2-791D-776C-879FAF24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DCFD-DB0A-D725-FAE8-9D674F38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8D99-D26E-11BA-414D-005299D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34D25-3097-9973-6C30-86753FF0C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31F12-3D96-F833-6613-A4AFD8E1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D563-71DE-C3DC-D826-E5E951E8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146A-6BBD-B1A0-4A1F-28001F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8FD4-F337-9FB6-2813-32B2DCB2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57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8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57CD-D6A2-263D-FEF6-B0A3D91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20BA-9693-7B1A-685E-74729F07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826-B340-3652-7C1E-C6CD6E8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3579-43A9-9F65-8146-D2954554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9346-FAF0-C683-F814-C621DDFC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6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5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2" y="3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62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6" y="946704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25902CE-1C12-4531-AA20-FC5774DFC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5176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 1-dark">
  <p:cSld name="Blank with Title 1-dark">
    <p:bg>
      <p:bgPr>
        <a:solidFill>
          <a:srgbClr val="07071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11439580" y="6412971"/>
            <a:ext cx="73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33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10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63">
          <p15:clr>
            <a:srgbClr val="FBAE40"/>
          </p15:clr>
        </p15:guide>
        <p15:guide id="3" pos="56">
          <p15:clr>
            <a:srgbClr val="FBAE40"/>
          </p15:clr>
        </p15:guide>
        <p15:guide id="4" pos="50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1-dark">
  <p:cSld name="Bullets 1-dark">
    <p:bg>
      <p:bgPr>
        <a:solidFill>
          <a:srgbClr val="07071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842879" y="6476507"/>
            <a:ext cx="327200" cy="302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rtl="0">
              <a:buClr>
                <a:srgbClr val="A6A6A6"/>
              </a:buClr>
              <a:buSzPts val="800"/>
              <a:buFont typeface="Arial"/>
              <a:buNone/>
              <a:defRPr/>
            </a:lvl1pPr>
            <a:lvl2pPr lvl="1" rtl="0">
              <a:buClr>
                <a:srgbClr val="A6A6A6"/>
              </a:buClr>
              <a:buSzPts val="800"/>
              <a:buFont typeface="Arial"/>
              <a:buNone/>
              <a:defRPr/>
            </a:lvl2pPr>
            <a:lvl3pPr lvl="2" rtl="0">
              <a:buClr>
                <a:srgbClr val="A6A6A6"/>
              </a:buClr>
              <a:buSzPts val="800"/>
              <a:buFont typeface="Arial"/>
              <a:buNone/>
              <a:defRPr/>
            </a:lvl3pPr>
            <a:lvl4pPr lvl="3" rtl="0">
              <a:buClr>
                <a:srgbClr val="A6A6A6"/>
              </a:buClr>
              <a:buSzPts val="800"/>
              <a:buFont typeface="Arial"/>
              <a:buNone/>
              <a:defRPr/>
            </a:lvl4pPr>
            <a:lvl5pPr lvl="4" rtl="0">
              <a:buClr>
                <a:srgbClr val="A6A6A6"/>
              </a:buClr>
              <a:buSzPts val="800"/>
              <a:buFont typeface="Arial"/>
              <a:buNone/>
              <a:defRPr/>
            </a:lvl5pPr>
            <a:lvl6pPr lvl="5" rtl="0">
              <a:buClr>
                <a:srgbClr val="A6A6A6"/>
              </a:buClr>
              <a:buSzPts val="800"/>
              <a:buFont typeface="Arial"/>
              <a:buNone/>
              <a:defRPr/>
            </a:lvl6pPr>
            <a:lvl7pPr lvl="6" rtl="0">
              <a:buClr>
                <a:srgbClr val="A6A6A6"/>
              </a:buClr>
              <a:buSzPts val="800"/>
              <a:buFont typeface="Arial"/>
              <a:buNone/>
              <a:defRPr/>
            </a:lvl7pPr>
            <a:lvl8pPr lvl="7" rtl="0">
              <a:buClr>
                <a:srgbClr val="A6A6A6"/>
              </a:buClr>
              <a:buSzPts val="800"/>
              <a:buFont typeface="Arial"/>
              <a:buNone/>
              <a:defRPr/>
            </a:lvl8pPr>
            <a:lvl9pPr lvl="8" rtl="0">
              <a:buClr>
                <a:srgbClr val="A6A6A6"/>
              </a:buClr>
              <a:buSzPts val="8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534300" y="1332033"/>
            <a:ext cx="11037200" cy="4391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609448" lvl="0" indent="-482479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2100"/>
              <a:buChar char="•"/>
              <a:defRPr>
                <a:solidFill>
                  <a:srgbClr val="A6A6A6"/>
                </a:solidFill>
              </a:defRPr>
            </a:lvl1pPr>
            <a:lvl2pPr marL="1218895" lvl="1" indent="-457086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>
                <a:solidFill>
                  <a:srgbClr val="A6A6A6"/>
                </a:solidFill>
              </a:defRPr>
            </a:lvl2pPr>
            <a:lvl3pPr marL="1828343" lvl="2" indent="-431692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500"/>
              <a:buChar char="•"/>
              <a:defRPr>
                <a:solidFill>
                  <a:srgbClr val="A6A6A6"/>
                </a:solidFill>
              </a:defRPr>
            </a:lvl3pPr>
            <a:lvl4pPr marL="2437790" lvl="3" indent="-42322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400"/>
              <a:buChar char="•"/>
              <a:defRPr>
                <a:solidFill>
                  <a:srgbClr val="A6A6A6"/>
                </a:solidFill>
              </a:defRPr>
            </a:lvl4pPr>
            <a:lvl5pPr marL="3047238" lvl="4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5pPr>
            <a:lvl6pPr marL="3656686" lvl="5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6pPr>
            <a:lvl7pPr marL="4266133" lvl="6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7pPr>
            <a:lvl8pPr marL="4875581" lvl="7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8pPr>
            <a:lvl9pPr marL="5485028" lvl="8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8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18F7-6174-CEAA-BCD3-1ECA386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0BE1-6F3C-B349-195D-E894AA83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37A2-DD70-E6F8-4FEF-7F0A6074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920A-E251-56C9-678F-82D64518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C37B-8023-50D0-C2C7-FCBF72BC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1748-59C7-24F1-371D-CB462C79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B96D-7E88-94ED-1150-F3DFFA869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6DED-4147-8D0D-443E-FC5134DA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44B3-377A-260C-A29D-153430E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741C6-0CFC-CF26-95BC-86BF6981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ABBA-855E-C302-C32D-9B6CE5DB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5CFA-D78B-7DDC-D1CB-9B660104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31EC-7DD9-803B-DBCB-CF489BC9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60AA-1D57-9478-5913-A80E735B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23902-A4EA-7FEC-F689-10AA2945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05FED-E77A-68BB-C813-91C164F1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99B4A-7520-5DDD-6A28-0CC6B433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4642C-22E2-E9E6-5306-A6A8CDD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F4419-CFB4-4CED-3051-B5578A29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9B7E-47C0-375A-C3AA-B4BC4159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830F7-9C73-FA64-D98E-29EAE3F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66663-652A-5CD4-F054-328B22DF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15502-8517-6A29-2538-0DBC4FB5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5C25D-DED7-3318-7447-552C9D7D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4AE0E-65A8-F2CD-C6A5-A12060C8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897AB-5AAD-143B-672A-597F6275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43C6-ADBE-352E-3C53-F6F5BF59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C5FE-0807-7327-D464-A719B6CB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E20F9-014B-E172-E5C9-11E48627D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C982-EE8D-19E4-A8DF-19FEA6C1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6761-4D15-2F8B-CDC1-7BFDACBF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6619-1F1B-B70C-C3F5-B74E8CCE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67D2-52C8-9B37-C63A-5945E2C8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E10D8-436C-1FA7-A2A7-EAE94E346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F123-1295-58A6-6449-6F893351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AFB0-253C-594D-C872-4060BEEC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98285-F158-B5DD-0FD3-B235F0FC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CBBF-38EA-3C5C-4FA0-C537AC92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7156E-7275-6A02-BF2A-2CDA9A9C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0EFD-DD17-E9C6-7224-B6B49CDD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0B5-074E-036A-679D-ED73FE16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BEAF-6B08-4AAD-BD6E-1A723E96164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94A3-846E-7A3A-D739-3B684CBDE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0E0F-EDB7-3441-3A40-DC2C8E00A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ED4A-ED6B-4481-9795-EDCB42A5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kboyr.value-netzwerk.info/formatting-a-safety-manual.cg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diagram">
            <a:extLst>
              <a:ext uri="{FF2B5EF4-FFF2-40B4-BE49-F238E27FC236}">
                <a16:creationId xmlns:a16="http://schemas.microsoft.com/office/drawing/2014/main" id="{2116F889-1466-118F-202B-D29443F38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65" b="127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EA6CA0BF-A2B2-2A45-93C0-038F21471B9D}"/>
              </a:ext>
            </a:extLst>
          </p:cNvPr>
          <p:cNvSpPr txBox="1">
            <a:spLocks/>
          </p:cNvSpPr>
          <p:nvPr/>
        </p:nvSpPr>
        <p:spPr>
          <a:xfrm>
            <a:off x="5595090" y="205425"/>
            <a:ext cx="4066117" cy="1249520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99" dirty="0">
                <a:solidFill>
                  <a:srgbClr val="0F6FC6"/>
                </a:solidFill>
              </a:rPr>
              <a:t>SAFETY HANDBOOK</a:t>
            </a:r>
            <a:r>
              <a:rPr lang="en-US" sz="3599" dirty="0">
                <a:solidFill>
                  <a:prstClr val="black"/>
                </a:solidFill>
              </a:rPr>
              <a:t> </a:t>
            </a:r>
            <a:br>
              <a:rPr lang="en-US" sz="3599" dirty="0">
                <a:solidFill>
                  <a:prstClr val="black"/>
                </a:solidFill>
              </a:rPr>
            </a:br>
            <a:r>
              <a:rPr lang="en-US" sz="2399" dirty="0">
                <a:solidFill>
                  <a:prstClr val="black"/>
                </a:solidFill>
              </a:rPr>
              <a:t>POCKET BOOK STRUCTURE</a:t>
            </a:r>
            <a:endParaRPr lang="en-US" sz="2399" b="0" dirty="0">
              <a:solidFill>
                <a:srgbClr val="FF0000"/>
              </a:solidFill>
              <a:latin typeface="Montserrat" pitchFamily="2" charset="77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3F2F662-EB42-4B4C-85FE-2C1503EA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" y="986253"/>
            <a:ext cx="4070258" cy="58708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A5C1F7-2744-4AB7-A57B-41BCDFE672A4}"/>
              </a:ext>
            </a:extLst>
          </p:cNvPr>
          <p:cNvGrpSpPr/>
          <p:nvPr/>
        </p:nvGrpSpPr>
        <p:grpSpPr>
          <a:xfrm>
            <a:off x="5205841" y="1894634"/>
            <a:ext cx="6826944" cy="4422287"/>
            <a:chOff x="1029209" y="1536021"/>
            <a:chExt cx="10825902" cy="4169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C6C161-EA60-436E-A4AC-D79B348549D3}"/>
                </a:ext>
              </a:extLst>
            </p:cNvPr>
            <p:cNvSpPr/>
            <p:nvPr/>
          </p:nvSpPr>
          <p:spPr>
            <a:xfrm>
              <a:off x="5267044" y="1536021"/>
              <a:ext cx="1732624" cy="962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200" b="1" dirty="0">
                <a:solidFill>
                  <a:srgbClr val="F0F0F0"/>
                </a:solidFill>
                <a:latin typeface="Calibri"/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200" b="1" dirty="0">
                <a:solidFill>
                  <a:srgbClr val="F0F0F0"/>
                </a:solidFill>
                <a:latin typeface="Calibri"/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sz="1200" b="1" dirty="0">
                  <a:solidFill>
                    <a:prstClr val="white"/>
                  </a:solidFill>
                  <a:latin typeface="Calibri"/>
                  <a:ea typeface="+mn-lt"/>
                  <a:cs typeface="Calibri"/>
                </a:rPr>
                <a:t>SAFETY HANDBOOK</a:t>
              </a: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799" b="1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endParaRPr lang="en-US" sz="1200" b="1" dirty="0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53A8CE-4F1C-4437-9D2F-C9B12327458F}"/>
                </a:ext>
              </a:extLst>
            </p:cNvPr>
            <p:cNvGrpSpPr/>
            <p:nvPr/>
          </p:nvGrpSpPr>
          <p:grpSpPr>
            <a:xfrm>
              <a:off x="1029209" y="3347968"/>
              <a:ext cx="1733969" cy="962684"/>
              <a:chOff x="1814072" y="3437885"/>
              <a:chExt cx="2455033" cy="226719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5582B7-E451-4418-B3A6-1DB97615B82F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     Whistleblowing</a:t>
                </a:r>
              </a:p>
              <a:p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7618F1E-EAB3-43FB-9ACA-BF70428F8487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12CA21-75F3-4274-8CB5-F4855E0E47B7}"/>
                </a:ext>
              </a:extLst>
            </p:cNvPr>
            <p:cNvGrpSpPr/>
            <p:nvPr/>
          </p:nvGrpSpPr>
          <p:grpSpPr>
            <a:xfrm>
              <a:off x="2877176" y="3347969"/>
              <a:ext cx="1733969" cy="962684"/>
              <a:chOff x="1814072" y="3437885"/>
              <a:chExt cx="2455033" cy="226719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D98F7-BEAB-4482-9CF2-78ADC47D39DE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Toolbox Talks </a:t>
                </a:r>
                <a:endParaRPr lang="en-US" sz="1799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B252A6-2EE7-4D63-BA7C-4EC6E93B53E8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E19CF96-EC98-4BF5-BC4C-C1870190E612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rot="10800000" flipV="1">
              <a:off x="1896194" y="2801380"/>
              <a:ext cx="4199806" cy="546588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289F6EE-4925-4F5A-AEC0-35A8F9701E80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6133359" y="2801002"/>
              <a:ext cx="4854768" cy="538235"/>
            </a:xfrm>
            <a:prstGeom prst="bentConnector2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A8F6558-D1DA-4F87-BCA7-01EFB8267648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6133359" y="2801374"/>
              <a:ext cx="3033871" cy="540811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F15BB6-7052-4D69-A40B-6457B4B1DEC3}"/>
                </a:ext>
              </a:extLst>
            </p:cNvPr>
            <p:cNvGrpSpPr/>
            <p:nvPr/>
          </p:nvGrpSpPr>
          <p:grpSpPr>
            <a:xfrm>
              <a:off x="4680779" y="3342556"/>
              <a:ext cx="1733969" cy="962684"/>
              <a:chOff x="1814072" y="3437885"/>
              <a:chExt cx="2455033" cy="226719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B45103-914A-4EF4-B2CF-5AB3233FCFD0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Risk Assessment 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B6BEB8-60DF-475D-9869-8C1C27ACEB73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8CB62B-5007-40C6-B501-811B0101B126}"/>
                </a:ext>
              </a:extLst>
            </p:cNvPr>
            <p:cNvGrpSpPr/>
            <p:nvPr/>
          </p:nvGrpSpPr>
          <p:grpSpPr>
            <a:xfrm>
              <a:off x="2872115" y="4740146"/>
              <a:ext cx="1733969" cy="962684"/>
              <a:chOff x="1814072" y="3437885"/>
              <a:chExt cx="2455033" cy="226719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26ED1A-68C3-40CF-B7EB-B459EA05EBBD}"/>
                  </a:ext>
                </a:extLst>
              </p:cNvPr>
              <p:cNvSpPr/>
              <p:nvPr/>
            </p:nvSpPr>
            <p:spPr>
              <a:xfrm>
                <a:off x="1814072" y="3437888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DPA on phone or email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5160DE2-AA60-441D-870B-3A31CBE98B1F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8FF8C3-FFA8-4B48-BA07-5562BD03B517}"/>
                </a:ext>
              </a:extLst>
            </p:cNvPr>
            <p:cNvGrpSpPr/>
            <p:nvPr/>
          </p:nvGrpSpPr>
          <p:grpSpPr>
            <a:xfrm>
              <a:off x="1029209" y="4742795"/>
              <a:ext cx="1733969" cy="962684"/>
              <a:chOff x="1814072" y="3437885"/>
              <a:chExt cx="2455033" cy="226719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D2C326E-DD71-458E-B295-0CB9570A3F61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AHOY App on mobile to Directors</a:t>
                </a:r>
              </a:p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BFFAB3-A294-4E6A-949A-1AAA2C624429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9E5764C-21DE-4E19-8DC4-A7270F7845E8}"/>
                </a:ext>
              </a:extLst>
            </p:cNvPr>
            <p:cNvGrpSpPr/>
            <p:nvPr/>
          </p:nvGrpSpPr>
          <p:grpSpPr>
            <a:xfrm>
              <a:off x="6485056" y="3348353"/>
              <a:ext cx="1733969" cy="962684"/>
              <a:chOff x="1814072" y="3437885"/>
              <a:chExt cx="2455033" cy="22671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2F64A6B-619D-411E-9668-C9473B0B661B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      Permit to work</a:t>
                </a:r>
                <a:endParaRPr lang="en-US" sz="1799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68CE26A-F57F-49A8-A89F-04EF862F452B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4245AC-8FAA-4093-AC8B-86217983A60C}"/>
                </a:ext>
              </a:extLst>
            </p:cNvPr>
            <p:cNvGrpSpPr/>
            <p:nvPr/>
          </p:nvGrpSpPr>
          <p:grpSpPr>
            <a:xfrm>
              <a:off x="8300245" y="3342185"/>
              <a:ext cx="1733969" cy="962684"/>
              <a:chOff x="1814072" y="3437885"/>
              <a:chExt cx="2455033" cy="226719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FBAC5-255A-407D-9949-7794189E811D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Open Reporting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DCBFC1-3541-4698-ACF0-025DF7898E2A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58AA6F-42C0-410A-B3AC-5B1668D7466B}"/>
                </a:ext>
              </a:extLst>
            </p:cNvPr>
            <p:cNvGrpSpPr/>
            <p:nvPr/>
          </p:nvGrpSpPr>
          <p:grpSpPr>
            <a:xfrm>
              <a:off x="10121142" y="3339237"/>
              <a:ext cx="1733969" cy="962684"/>
              <a:chOff x="1814072" y="3437885"/>
              <a:chExt cx="2455033" cy="226719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AC5981-D480-47CB-B91F-04AB8175362C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Daily Work Planner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AA4E916-0745-478E-B49E-7D6CB5CC8551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C3BC0-7EB7-47FD-806D-509854B94C5C}"/>
                </a:ext>
              </a:extLst>
            </p:cNvPr>
            <p:cNvGrpSpPr/>
            <p:nvPr/>
          </p:nvGrpSpPr>
          <p:grpSpPr>
            <a:xfrm>
              <a:off x="8300245" y="4735156"/>
              <a:ext cx="1733969" cy="962684"/>
              <a:chOff x="1814072" y="3437885"/>
              <a:chExt cx="2455033" cy="226719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859143-88F1-421C-AE90-3A588838C9FA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Open Reporting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5B9553-5D83-4A16-B7F3-B6609F05EC83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29D5C6-9F90-4452-8A75-EC96B54915AF}"/>
                </a:ext>
              </a:extLst>
            </p:cNvPr>
            <p:cNvGrpSpPr/>
            <p:nvPr/>
          </p:nvGrpSpPr>
          <p:grpSpPr>
            <a:xfrm>
              <a:off x="6497082" y="4735156"/>
              <a:ext cx="1733969" cy="962684"/>
              <a:chOff x="1814072" y="3437885"/>
              <a:chExt cx="2455033" cy="22671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DE6ACD-5343-4B54-92C4-77D49B7C8BD2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Re Assess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CDAC792-DCA6-4E8A-87D1-32D6463A509F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0177E28-EAAF-4503-AF9D-F2AE13809B92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rot="10800000" flipV="1">
              <a:off x="3743488" y="2801378"/>
              <a:ext cx="2352512" cy="546592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10E6460-7421-492C-BCA3-305E8C04F99C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rot="10800000" flipV="1">
              <a:off x="5547765" y="2796388"/>
              <a:ext cx="585595" cy="546168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A527A0B-D34F-4222-8565-444E7A0F7D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78349" y="2801378"/>
              <a:ext cx="1218684" cy="5469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5F9590A-3262-4F25-A2A0-6052D33559D1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rot="10800000" flipV="1">
              <a:off x="9167231" y="4496854"/>
              <a:ext cx="1820895" cy="238302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C81C622-E70C-4A11-A28B-EA0F9705C22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rot="10800000" flipV="1">
              <a:off x="5547764" y="4500524"/>
              <a:ext cx="5440365" cy="234632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04ECF9D-5E7A-48F2-A9C1-DB6256C7B5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1896194" y="4526721"/>
              <a:ext cx="1842906" cy="213425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48CB1FE-1520-4615-A318-F696C46DF9F2}"/>
                </a:ext>
              </a:extLst>
            </p:cNvPr>
            <p:cNvCxnSpPr>
              <a:cxnSpLocks/>
              <a:stCxn id="57" idx="2"/>
              <a:endCxn id="50" idx="2"/>
            </p:cNvCxnSpPr>
            <p:nvPr/>
          </p:nvCxnSpPr>
          <p:spPr>
            <a:xfrm rot="16200000" flipH="1">
              <a:off x="1679786" y="4526386"/>
              <a:ext cx="432143" cy="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5371651-DADE-4840-87B1-A7151A2DB24C}"/>
                </a:ext>
              </a:extLst>
            </p:cNvPr>
            <p:cNvCxnSpPr>
              <a:cxnSpLocks/>
              <a:stCxn id="43" idx="2"/>
              <a:endCxn id="36" idx="2"/>
            </p:cNvCxnSpPr>
            <p:nvPr/>
          </p:nvCxnSpPr>
          <p:spPr>
            <a:xfrm rot="16200000" flipH="1">
              <a:off x="10768675" y="4520699"/>
              <a:ext cx="438225" cy="6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358DFC0-620E-4EB5-A2BD-63E22B52A62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6004514" y="2627546"/>
              <a:ext cx="302676" cy="449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AA08B6-CC3C-46CB-B982-CBADDF7DA077}"/>
                </a:ext>
              </a:extLst>
            </p:cNvPr>
            <p:cNvGrpSpPr/>
            <p:nvPr/>
          </p:nvGrpSpPr>
          <p:grpSpPr>
            <a:xfrm>
              <a:off x="4680778" y="4735156"/>
              <a:ext cx="1733969" cy="962684"/>
              <a:chOff x="1814072" y="3437885"/>
              <a:chExt cx="2455033" cy="226719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23D7E1-6D83-4376-9205-E89002E13887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LARP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B4735A9-BB1E-4AB5-BDAA-31302707CBA1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6693C8-6499-4CE3-BD71-E37FE1031136}"/>
                </a:ext>
              </a:extLst>
            </p:cNvPr>
            <p:cNvGrpSpPr/>
            <p:nvPr/>
          </p:nvGrpSpPr>
          <p:grpSpPr>
            <a:xfrm>
              <a:off x="10121136" y="4740146"/>
              <a:ext cx="1733969" cy="962684"/>
              <a:chOff x="1814072" y="3437885"/>
              <a:chExt cx="2455033" cy="22671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867859-FC9F-4B3F-853A-91685A8746B1}"/>
                  </a:ext>
                </a:extLst>
              </p:cNvPr>
              <p:cNvSpPr/>
              <p:nvPr/>
            </p:nvSpPr>
            <p:spPr>
              <a:xfrm>
                <a:off x="1814072" y="3437887"/>
                <a:ext cx="2453129" cy="22671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 algn="ctr"/>
                <a:endParaRPr lang="en-US" sz="1000" b="1" dirty="0">
                  <a:solidFill>
                    <a:prstClr val="black"/>
                  </a:solidFill>
                  <a:latin typeface="Calibri"/>
                  <a:ea typeface="+mn-lt"/>
                  <a:cs typeface="Calibri"/>
                </a:endParaRPr>
              </a:p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libri"/>
                    <a:ea typeface="+mn-lt"/>
                    <a:cs typeface="Calibri"/>
                  </a:rPr>
                  <a:t> MLC and Flag - Complaint</a:t>
                </a:r>
                <a:endParaRPr lang="en-US" sz="1799" b="1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b="1" dirty="0">
                  <a:solidFill>
                    <a:srgbClr val="009DD9"/>
                  </a:solidFill>
                  <a:latin typeface="Calibri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231566-1585-42E2-A7C8-4868D9428F12}"/>
                  </a:ext>
                </a:extLst>
              </p:cNvPr>
              <p:cNvSpPr/>
              <p:nvPr/>
            </p:nvSpPr>
            <p:spPr>
              <a:xfrm flipV="1">
                <a:off x="1814072" y="3437885"/>
                <a:ext cx="2455033" cy="121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182832" rIns="91416" bIns="0" rtlCol="0" anchor="t" anchorCtr="0"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en-US" sz="1000" dirty="0">
                  <a:solidFill>
                    <a:prstClr val="black">
                      <a:alpha val="70000"/>
                    </a:prstClr>
                  </a:solidFill>
                  <a:latin typeface="Calibri"/>
                </a:endParaRPr>
              </a:p>
            </p:txBody>
          </p: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1C59041-6FFE-48B5-9D30-6E56D1BA583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rot="10800000" flipV="1">
              <a:off x="7364067" y="4500524"/>
              <a:ext cx="3623382" cy="234632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8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SemiBold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2023-01-19T12:22:43Z</dcterms:created>
  <dcterms:modified xsi:type="dcterms:W3CDTF">2023-01-21T08:58:55Z</dcterms:modified>
</cp:coreProperties>
</file>