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5"/>
  </p:notesMasterIdLst>
  <p:sldIdLst>
    <p:sldId id="1140" r:id="rId3"/>
    <p:sldId id="31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5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FC47CA-9866-4E66-8A61-DF646E244802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33F84F-146E-407C-BE7F-6BD2E5D13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48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1F31FF-733D-EF4B-AB34-8BCD76BC47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092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4F659-2903-4323-9AA2-E126479B9296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4B9FA-6C3A-487B-B027-BB8F4CF32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6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4F659-2903-4323-9AA2-E126479B9296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4B9FA-6C3A-487B-B027-BB8F4CF32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88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4F659-2903-4323-9AA2-E126479B9296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4B9FA-6C3A-487B-B027-BB8F4CF32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52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DB6A-EA25-47A2-AE0B-A80CBFE50D29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0DCF-01B7-43A2-A2D1-0AB2AD8722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285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DB6A-EA25-47A2-AE0B-A80CBFE50D29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0DCF-01B7-43A2-A2D1-0AB2AD8722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343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DB6A-EA25-47A2-AE0B-A80CBFE50D29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0DCF-01B7-43A2-A2D1-0AB2AD8722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36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408613" cy="4525963"/>
          </a:xfrm>
        </p:spPr>
        <p:txBody>
          <a:bodyPr/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3" y="1600202"/>
            <a:ext cx="5408612" cy="4525963"/>
          </a:xfrm>
        </p:spPr>
        <p:txBody>
          <a:bodyPr/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DB6A-EA25-47A2-AE0B-A80CBFE50D29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0DCF-01B7-43A2-A2D1-0AB2AD8722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107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DB6A-EA25-47A2-AE0B-A80CBFE50D29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0DCF-01B7-43A2-A2D1-0AB2AD8722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486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DB6A-EA25-47A2-AE0B-A80CBFE50D29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0DCF-01B7-43A2-A2D1-0AB2AD8722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8660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DB6A-EA25-47A2-AE0B-A80CBFE50D29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0DCF-01B7-43A2-A2D1-0AB2AD8722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0320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1"/>
            </a:lvl1pPr>
            <a:lvl2pPr>
              <a:defRPr sz="2101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DB6A-EA25-47A2-AE0B-A80CBFE50D29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0DCF-01B7-43A2-A2D1-0AB2AD8722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027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4F659-2903-4323-9AA2-E126479B9296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4B9FA-6C3A-487B-B027-BB8F4CF32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760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1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DB6A-EA25-47A2-AE0B-A80CBFE50D29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0DCF-01B7-43A2-A2D1-0AB2AD8722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8109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DB6A-EA25-47A2-AE0B-A80CBFE50D29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0DCF-01B7-43A2-A2D1-0AB2AD8722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4485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7613" y="274640"/>
            <a:ext cx="2741612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1" y="274640"/>
            <a:ext cx="807561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DB6A-EA25-47A2-AE0B-A80CBFE50D29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0DCF-01B7-43A2-A2D1-0AB2AD8722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1000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68FA80A9-BCE2-4F55-801E-4668E68BFD84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2276476" y="3"/>
            <a:ext cx="6103144" cy="4000501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89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26036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1619" y="946704"/>
            <a:ext cx="3050382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425902CE-1C12-4531-AA20-FC5774DFC1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36382" y="0"/>
            <a:ext cx="3807619" cy="6858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33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Title 1-dark">
  <p:cSld name="Blank with Title 1-dark">
    <p:bg>
      <p:bgPr>
        <a:solidFill>
          <a:srgbClr val="07071D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107151" y="-4"/>
            <a:ext cx="8929800" cy="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400"/>
              <a:buNone/>
              <a:defRPr sz="2400">
                <a:solidFill>
                  <a:srgbClr val="E4E4E4"/>
                </a:solidFill>
              </a:defRPr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400"/>
              <a:buNone/>
              <a:defRPr>
                <a:solidFill>
                  <a:srgbClr val="E4E4E4"/>
                </a:solidFill>
              </a:defRPr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400"/>
              <a:buNone/>
              <a:defRPr>
                <a:solidFill>
                  <a:srgbClr val="E4E4E4"/>
                </a:solidFill>
              </a:defRPr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400"/>
              <a:buNone/>
              <a:defRPr>
                <a:solidFill>
                  <a:srgbClr val="E4E4E4"/>
                </a:solidFill>
              </a:defRPr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400"/>
              <a:buNone/>
              <a:defRPr>
                <a:solidFill>
                  <a:srgbClr val="E4E4E4"/>
                </a:solidFill>
              </a:defRPr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400"/>
              <a:buNone/>
              <a:defRPr>
                <a:solidFill>
                  <a:srgbClr val="E4E4E4"/>
                </a:solidFill>
              </a:defRPr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400"/>
              <a:buNone/>
              <a:defRPr>
                <a:solidFill>
                  <a:srgbClr val="E4E4E4"/>
                </a:solidFill>
              </a:defRPr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400"/>
              <a:buNone/>
              <a:defRPr>
                <a:solidFill>
                  <a:srgbClr val="E4E4E4"/>
                </a:solidFill>
              </a:defRPr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400"/>
              <a:buNone/>
              <a:defRPr>
                <a:solidFill>
                  <a:srgbClr val="E4E4E4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2"/>
          <p:cNvSpPr txBox="1"/>
          <p:nvPr/>
        </p:nvSpPr>
        <p:spPr>
          <a:xfrm>
            <a:off x="8579685" y="6412971"/>
            <a:ext cx="5478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t>‹#›</a:t>
            </a:fld>
            <a:endParaRPr sz="12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83585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63">
          <p15:clr>
            <a:srgbClr val="FBAE40"/>
          </p15:clr>
        </p15:guide>
        <p15:guide id="3" pos="56">
          <p15:clr>
            <a:srgbClr val="FBAE40"/>
          </p15:clr>
        </p15:guide>
        <p15:guide id="4" pos="50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 1-dark">
  <p:cSld name="Bullets 1-dark">
    <p:bg>
      <p:bgPr>
        <a:solidFill>
          <a:srgbClr val="07071D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>
            <a:spLocks noGrp="1"/>
          </p:cNvSpPr>
          <p:nvPr>
            <p:ph type="sldNum" idx="12"/>
          </p:nvPr>
        </p:nvSpPr>
        <p:spPr>
          <a:xfrm>
            <a:off x="8882159" y="6476507"/>
            <a:ext cx="245400" cy="302800"/>
          </a:xfrm>
          <a:prstGeom prst="rect">
            <a:avLst/>
          </a:prstGeom>
        </p:spPr>
        <p:txBody>
          <a:bodyPr spcFirstLastPara="1" wrap="square" lIns="34275" tIns="34275" rIns="34275" bIns="34275" anchor="b" anchorCtr="0">
            <a:noAutofit/>
          </a:bodyPr>
          <a:lstStyle>
            <a:lvl1pPr lvl="0" rtl="0">
              <a:buClr>
                <a:srgbClr val="A6A6A6"/>
              </a:buClr>
              <a:buSzPts val="800"/>
              <a:buFont typeface="Arial"/>
              <a:buNone/>
              <a:defRPr/>
            </a:lvl1pPr>
            <a:lvl2pPr lvl="1" rtl="0">
              <a:buClr>
                <a:srgbClr val="A6A6A6"/>
              </a:buClr>
              <a:buSzPts val="800"/>
              <a:buFont typeface="Arial"/>
              <a:buNone/>
              <a:defRPr/>
            </a:lvl2pPr>
            <a:lvl3pPr lvl="2" rtl="0">
              <a:buClr>
                <a:srgbClr val="A6A6A6"/>
              </a:buClr>
              <a:buSzPts val="800"/>
              <a:buFont typeface="Arial"/>
              <a:buNone/>
              <a:defRPr/>
            </a:lvl3pPr>
            <a:lvl4pPr lvl="3" rtl="0">
              <a:buClr>
                <a:srgbClr val="A6A6A6"/>
              </a:buClr>
              <a:buSzPts val="800"/>
              <a:buFont typeface="Arial"/>
              <a:buNone/>
              <a:defRPr/>
            </a:lvl4pPr>
            <a:lvl5pPr lvl="4" rtl="0">
              <a:buClr>
                <a:srgbClr val="A6A6A6"/>
              </a:buClr>
              <a:buSzPts val="800"/>
              <a:buFont typeface="Arial"/>
              <a:buNone/>
              <a:defRPr/>
            </a:lvl5pPr>
            <a:lvl6pPr lvl="5" rtl="0">
              <a:buClr>
                <a:srgbClr val="A6A6A6"/>
              </a:buClr>
              <a:buSzPts val="800"/>
              <a:buFont typeface="Arial"/>
              <a:buNone/>
              <a:defRPr/>
            </a:lvl6pPr>
            <a:lvl7pPr lvl="6" rtl="0">
              <a:buClr>
                <a:srgbClr val="A6A6A6"/>
              </a:buClr>
              <a:buSzPts val="800"/>
              <a:buFont typeface="Arial"/>
              <a:buNone/>
              <a:defRPr/>
            </a:lvl7pPr>
            <a:lvl8pPr lvl="7" rtl="0">
              <a:buClr>
                <a:srgbClr val="A6A6A6"/>
              </a:buClr>
              <a:buSzPts val="800"/>
              <a:buFont typeface="Arial"/>
              <a:buNone/>
              <a:defRPr/>
            </a:lvl8pPr>
            <a:lvl9pPr lvl="8" rtl="0">
              <a:buClr>
                <a:srgbClr val="A6A6A6"/>
              </a:buClr>
              <a:buSzPts val="800"/>
              <a:buFont typeface="Arial"/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0" name="Google Shape;110;p23"/>
          <p:cNvSpPr txBox="1">
            <a:spLocks noGrp="1"/>
          </p:cNvSpPr>
          <p:nvPr>
            <p:ph type="body" idx="1"/>
          </p:nvPr>
        </p:nvSpPr>
        <p:spPr>
          <a:xfrm>
            <a:off x="400725" y="1332033"/>
            <a:ext cx="8277900" cy="43912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>
            <a:lvl1pPr marL="457208" lvl="0" indent="-361956" rtl="0">
              <a:spcBef>
                <a:spcPts val="500"/>
              </a:spcBef>
              <a:spcAft>
                <a:spcPts val="0"/>
              </a:spcAft>
              <a:buClr>
                <a:srgbClr val="A6A6A6"/>
              </a:buClr>
              <a:buSzPts val="2100"/>
              <a:buChar char="•"/>
              <a:defRPr>
                <a:solidFill>
                  <a:srgbClr val="A6A6A6"/>
                </a:solidFill>
              </a:defRPr>
            </a:lvl1pPr>
            <a:lvl2pPr marL="914415" lvl="1" indent="-342906" rtl="0">
              <a:spcBef>
                <a:spcPts val="500"/>
              </a:spcBef>
              <a:spcAft>
                <a:spcPts val="0"/>
              </a:spcAft>
              <a:buClr>
                <a:srgbClr val="A6A6A6"/>
              </a:buClr>
              <a:buSzPts val="1800"/>
              <a:buChar char="•"/>
              <a:defRPr>
                <a:solidFill>
                  <a:srgbClr val="A6A6A6"/>
                </a:solidFill>
              </a:defRPr>
            </a:lvl2pPr>
            <a:lvl3pPr marL="1371623" lvl="2" indent="-323855" rtl="0">
              <a:spcBef>
                <a:spcPts val="500"/>
              </a:spcBef>
              <a:spcAft>
                <a:spcPts val="0"/>
              </a:spcAft>
              <a:buClr>
                <a:srgbClr val="A6A6A6"/>
              </a:buClr>
              <a:buSzPts val="1500"/>
              <a:buChar char="•"/>
              <a:defRPr>
                <a:solidFill>
                  <a:srgbClr val="A6A6A6"/>
                </a:solidFill>
              </a:defRPr>
            </a:lvl3pPr>
            <a:lvl4pPr marL="1828830" lvl="3" indent="-317506" rtl="0">
              <a:spcBef>
                <a:spcPts val="500"/>
              </a:spcBef>
              <a:spcAft>
                <a:spcPts val="0"/>
              </a:spcAft>
              <a:buClr>
                <a:srgbClr val="A6A6A6"/>
              </a:buClr>
              <a:buSzPts val="1400"/>
              <a:buChar char="•"/>
              <a:defRPr>
                <a:solidFill>
                  <a:srgbClr val="A6A6A6"/>
                </a:solidFill>
              </a:defRPr>
            </a:lvl4pPr>
            <a:lvl5pPr marL="2286038" lvl="4" indent="-304805" rtl="0">
              <a:spcBef>
                <a:spcPts val="500"/>
              </a:spcBef>
              <a:spcAft>
                <a:spcPts val="0"/>
              </a:spcAft>
              <a:buClr>
                <a:srgbClr val="A6A6A6"/>
              </a:buClr>
              <a:buSzPts val="1200"/>
              <a:buChar char="•"/>
              <a:defRPr>
                <a:solidFill>
                  <a:srgbClr val="A6A6A6"/>
                </a:solidFill>
              </a:defRPr>
            </a:lvl5pPr>
            <a:lvl6pPr marL="2743246" lvl="5" indent="-304805" rtl="0">
              <a:spcBef>
                <a:spcPts val="500"/>
              </a:spcBef>
              <a:spcAft>
                <a:spcPts val="0"/>
              </a:spcAft>
              <a:buClr>
                <a:srgbClr val="A6A6A6"/>
              </a:buClr>
              <a:buSzPts val="1200"/>
              <a:buChar char="•"/>
              <a:defRPr>
                <a:solidFill>
                  <a:srgbClr val="A6A6A6"/>
                </a:solidFill>
              </a:defRPr>
            </a:lvl6pPr>
            <a:lvl7pPr marL="3200453" lvl="6" indent="-304805" rtl="0">
              <a:spcBef>
                <a:spcPts val="500"/>
              </a:spcBef>
              <a:spcAft>
                <a:spcPts val="0"/>
              </a:spcAft>
              <a:buClr>
                <a:srgbClr val="A6A6A6"/>
              </a:buClr>
              <a:buSzPts val="1200"/>
              <a:buChar char="•"/>
              <a:defRPr>
                <a:solidFill>
                  <a:srgbClr val="A6A6A6"/>
                </a:solidFill>
              </a:defRPr>
            </a:lvl7pPr>
            <a:lvl8pPr marL="3657661" lvl="7" indent="-304805" rtl="0">
              <a:spcBef>
                <a:spcPts val="500"/>
              </a:spcBef>
              <a:spcAft>
                <a:spcPts val="0"/>
              </a:spcAft>
              <a:buClr>
                <a:srgbClr val="A6A6A6"/>
              </a:buClr>
              <a:buSzPts val="1200"/>
              <a:buChar char="•"/>
              <a:defRPr>
                <a:solidFill>
                  <a:srgbClr val="A6A6A6"/>
                </a:solidFill>
              </a:defRPr>
            </a:lvl8pPr>
            <a:lvl9pPr marL="4114868" lvl="8" indent="-304805" rtl="0">
              <a:spcBef>
                <a:spcPts val="500"/>
              </a:spcBef>
              <a:spcAft>
                <a:spcPts val="0"/>
              </a:spcAft>
              <a:buClr>
                <a:srgbClr val="A6A6A6"/>
              </a:buClr>
              <a:buSzPts val="1200"/>
              <a:buChar char="•"/>
              <a:defRPr>
                <a:solidFill>
                  <a:srgbClr val="A6A6A6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title"/>
          </p:nvPr>
        </p:nvSpPr>
        <p:spPr>
          <a:xfrm>
            <a:off x="107151" y="-4"/>
            <a:ext cx="8929800" cy="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400"/>
              <a:buNone/>
              <a:defRPr sz="2400">
                <a:solidFill>
                  <a:srgbClr val="E4E4E4"/>
                </a:solidFill>
              </a:defRPr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400"/>
              <a:buNone/>
              <a:defRPr>
                <a:solidFill>
                  <a:srgbClr val="E4E4E4"/>
                </a:solidFill>
              </a:defRPr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400"/>
              <a:buNone/>
              <a:defRPr>
                <a:solidFill>
                  <a:srgbClr val="E4E4E4"/>
                </a:solidFill>
              </a:defRPr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400"/>
              <a:buNone/>
              <a:defRPr>
                <a:solidFill>
                  <a:srgbClr val="E4E4E4"/>
                </a:solidFill>
              </a:defRPr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400"/>
              <a:buNone/>
              <a:defRPr>
                <a:solidFill>
                  <a:srgbClr val="E4E4E4"/>
                </a:solidFill>
              </a:defRPr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400"/>
              <a:buNone/>
              <a:defRPr>
                <a:solidFill>
                  <a:srgbClr val="E4E4E4"/>
                </a:solidFill>
              </a:defRPr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400"/>
              <a:buNone/>
              <a:defRPr>
                <a:solidFill>
                  <a:srgbClr val="E4E4E4"/>
                </a:solidFill>
              </a:defRPr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400"/>
              <a:buNone/>
              <a:defRPr>
                <a:solidFill>
                  <a:srgbClr val="E4E4E4"/>
                </a:solidFill>
              </a:defRPr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400"/>
              <a:buNone/>
              <a:defRPr>
                <a:solidFill>
                  <a:srgbClr val="E4E4E4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322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4F659-2903-4323-9AA2-E126479B9296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4B9FA-6C3A-487B-B027-BB8F4CF32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48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4F659-2903-4323-9AA2-E126479B9296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4B9FA-6C3A-487B-B027-BB8F4CF32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07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4F659-2903-4323-9AA2-E126479B9296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4B9FA-6C3A-487B-B027-BB8F4CF32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34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4F659-2903-4323-9AA2-E126479B9296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4B9FA-6C3A-487B-B027-BB8F4CF32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86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4F659-2903-4323-9AA2-E126479B9296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4B9FA-6C3A-487B-B027-BB8F4CF32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19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4F659-2903-4323-9AA2-E126479B9296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4B9FA-6C3A-487B-B027-BB8F4CF32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9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4F659-2903-4323-9AA2-E126479B9296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4B9FA-6C3A-487B-B027-BB8F4CF32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33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4F659-2903-4323-9AA2-E126479B9296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4B9FA-6C3A-487B-B027-BB8F4CF32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32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6DB6A-EA25-47A2-AE0B-A80CBFE50D29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C0DCF-01B7-43A2-A2D1-0AB2AD8722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61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ctr" defTabSz="685983" rtl="0" eaLnBrk="1" latinLnBrk="0" hangingPunct="1">
        <a:spcBef>
          <a:spcPct val="0"/>
        </a:spcBef>
        <a:buNone/>
        <a:defRPr sz="33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244" indent="-257244" algn="l" defTabSz="685983" rtl="0" eaLnBrk="1" latinLnBrk="0" hangingPunct="1">
        <a:spcBef>
          <a:spcPct val="20000"/>
        </a:spcBef>
        <a:buFont typeface="Arial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557361" indent="-214370" algn="l" defTabSz="685983" rtl="0" eaLnBrk="1" latinLnBrk="0" hangingPunct="1">
        <a:spcBef>
          <a:spcPct val="20000"/>
        </a:spcBef>
        <a:buFont typeface="Arial" pitchFamily="34" charset="0"/>
        <a:buChar char="–"/>
        <a:defRPr sz="2101" kern="1200">
          <a:solidFill>
            <a:schemeClr val="tx1"/>
          </a:solidFill>
          <a:latin typeface="+mn-lt"/>
          <a:ea typeface="+mn-ea"/>
          <a:cs typeface="+mn-cs"/>
        </a:defRPr>
      </a:lvl2pPr>
      <a:lvl3pPr marL="857479" indent="-171496" algn="l" defTabSz="68598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470" indent="-171496" algn="l" defTabSz="685983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461" indent="-171496" algn="l" defTabSz="685983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453" indent="-171496" algn="l" defTabSz="6859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44" indent="-171496" algn="l" defTabSz="6859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436" indent="-171496" algn="l" defTabSz="6859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427" indent="-171496" algn="l" defTabSz="6859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bbble.com/shots/2160413-We-work-as-a-team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different, various, several&#10;&#10;Description automatically generated">
            <a:extLst>
              <a:ext uri="{FF2B5EF4-FFF2-40B4-BE49-F238E27FC236}">
                <a16:creationId xmlns:a16="http://schemas.microsoft.com/office/drawing/2014/main" id="{91D3A380-70EF-B59D-3C84-18B64866E3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" y="0"/>
            <a:ext cx="9765223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5338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56580"/>
            <a:ext cx="9145193" cy="51441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564" y="1028074"/>
            <a:ext cx="996958" cy="10266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753678F-B890-483A-AECF-2C845A02B98B}"/>
              </a:ext>
            </a:extLst>
          </p:cNvPr>
          <p:cNvSpPr/>
          <p:nvPr/>
        </p:nvSpPr>
        <p:spPr>
          <a:xfrm>
            <a:off x="108824" y="1167615"/>
            <a:ext cx="6745457" cy="554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983"/>
            <a:r>
              <a:rPr lang="en-US" sz="3001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Mental Health and Wellbeing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5A78B4-86D3-487E-A877-CAB4F3708C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2107" y="1698668"/>
            <a:ext cx="5887983" cy="399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254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</TotalTime>
  <Words>5</Words>
  <Application>Microsoft Office PowerPoint</Application>
  <PresentationFormat>On-screen Show (4:3)</PresentationFormat>
  <Paragraphs>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1_Office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Virat Gupta</dc:creator>
  <cp:lastModifiedBy>Virat Gupta</cp:lastModifiedBy>
  <cp:revision>4</cp:revision>
  <dcterms:created xsi:type="dcterms:W3CDTF">2023-01-19T12:25:30Z</dcterms:created>
  <dcterms:modified xsi:type="dcterms:W3CDTF">2023-01-21T09:01:49Z</dcterms:modified>
</cp:coreProperties>
</file>