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59"/>
  </p:notesMasterIdLst>
  <p:sldIdLst>
    <p:sldId id="256" r:id="rId2"/>
    <p:sldId id="257" r:id="rId3"/>
    <p:sldId id="296" r:id="rId4"/>
    <p:sldId id="275" r:id="rId5"/>
    <p:sldId id="295" r:id="rId6"/>
    <p:sldId id="299" r:id="rId7"/>
    <p:sldId id="259" r:id="rId8"/>
    <p:sldId id="297" r:id="rId9"/>
    <p:sldId id="265" r:id="rId10"/>
    <p:sldId id="300" r:id="rId11"/>
    <p:sldId id="301" r:id="rId12"/>
    <p:sldId id="298" r:id="rId13"/>
    <p:sldId id="302" r:id="rId14"/>
    <p:sldId id="303" r:id="rId15"/>
    <p:sldId id="308" r:id="rId16"/>
    <p:sldId id="307" r:id="rId17"/>
    <p:sldId id="311" r:id="rId18"/>
    <p:sldId id="310" r:id="rId19"/>
    <p:sldId id="305" r:id="rId20"/>
    <p:sldId id="306" r:id="rId21"/>
    <p:sldId id="309" r:id="rId22"/>
    <p:sldId id="304" r:id="rId23"/>
    <p:sldId id="312" r:id="rId24"/>
    <p:sldId id="261" r:id="rId25"/>
    <p:sldId id="258" r:id="rId26"/>
    <p:sldId id="260" r:id="rId27"/>
    <p:sldId id="262" r:id="rId28"/>
    <p:sldId id="263" r:id="rId29"/>
    <p:sldId id="264" r:id="rId30"/>
    <p:sldId id="266" r:id="rId31"/>
    <p:sldId id="267" r:id="rId32"/>
    <p:sldId id="268" r:id="rId33"/>
    <p:sldId id="269" r:id="rId34"/>
    <p:sldId id="270" r:id="rId35"/>
    <p:sldId id="271" r:id="rId36"/>
    <p:sldId id="272" r:id="rId37"/>
    <p:sldId id="273" r:id="rId38"/>
    <p:sldId id="274"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762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61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320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06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45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39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03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2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09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765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44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91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142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900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363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5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86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25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205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07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339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943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69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497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991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99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284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822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546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705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069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188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42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7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144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631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6485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666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c858831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c858831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643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c8588311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c8588311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394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50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85883115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85883115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2934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c85883115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8893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c85883115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c85883115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4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145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c85883115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c85883115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719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523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c85883115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c85883115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00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85883115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85883115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034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013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2841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2271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9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87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0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45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4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fontsquirrel.com/fonts/saira"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s://www.fontsquirrel.com/fonts/inria-san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BUSTRACK</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User driver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smtClean="0"/>
              <a:t>Description</a:t>
            </a:r>
            <a:r>
              <a:rPr lang="en-US" sz="1600" dirty="0" smtClean="0"/>
              <a:t>:</a:t>
            </a:r>
            <a:r>
              <a:rPr lang="en-GB" sz="1600" dirty="0"/>
              <a:t> </a:t>
            </a:r>
            <a:endParaRPr lang="en-GB" sz="1600" dirty="0" smtClean="0"/>
          </a:p>
          <a:p>
            <a:r>
              <a:rPr lang="en-US" sz="1600" dirty="0" smtClean="0"/>
              <a:t>This </a:t>
            </a:r>
            <a:r>
              <a:rPr lang="en-US" sz="1600" dirty="0"/>
              <a:t>actor is the person who drives one of the busses. The Driver is the one responsible to set the line it drives every day and to update the status of the buss. The Driver is used to determine the location of the buss also.</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012" y="855500"/>
            <a:ext cx="4716463"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18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User normal user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smtClean="0"/>
              <a:t>Description</a:t>
            </a:r>
            <a:r>
              <a:rPr lang="en-US" sz="1600" b="1" dirty="0"/>
              <a:t>: </a:t>
            </a:r>
            <a:endParaRPr lang="en-GB" sz="1600" dirty="0"/>
          </a:p>
          <a:p>
            <a:r>
              <a:rPr lang="en-US" sz="1600" dirty="0"/>
              <a:t>This actor is the person who mainly uses the app with personal intentions.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00" y="855500"/>
            <a:ext cx="45180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9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ARCHITECTURE</a:t>
            </a:r>
            <a:br>
              <a:rPr lang="en" dirty="0" smtClean="0"/>
            </a:br>
            <a:r>
              <a:rPr lang="en" dirty="0" smtClean="0"/>
              <a:t>DIAGRAMS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smtClean="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14180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Activity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098" name="Picture 2" descr="ClassDiagram-Activity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6218237"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45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Class</a:t>
            </a:r>
            <a:r>
              <a:rPr lang="en" sz="3000" dirty="0" smtClean="0"/>
              <a:t>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5122" name="Picture 2" descr="ClassDiagram-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507637"/>
            <a:ext cx="59737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91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Object</a:t>
            </a:r>
            <a:r>
              <a:rPr lang="en" sz="3000" dirty="0" smtClean="0"/>
              <a:t>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9218" name="Picture 2" descr="ClassDiagram-Objec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3"/>
            <a:ext cx="5774841" cy="33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70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Package</a:t>
            </a:r>
            <a:r>
              <a:rPr lang="en" sz="3000" dirty="0" smtClean="0"/>
              <a:t>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10242" name="Picture 2" descr="ClassDiagram-Packag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7581"/>
            <a:ext cx="4950495" cy="3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4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4537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Communication</a:t>
            </a:r>
            <a:r>
              <a:rPr lang="en" sz="3000" dirty="0" smtClean="0"/>
              <a:t>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6146" name="Picture 2" descr="ClassDiagram-Communication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1" y="1372983"/>
            <a:ext cx="5560094" cy="349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0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Deployment</a:t>
            </a:r>
            <a:r>
              <a:rPr lang="en" sz="3000" dirty="0" smtClean="0"/>
              <a:t>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7170" name="Picture 2" descr="ClassDiagram-Deploymen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12762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48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71482"/>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System architecture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12290" name="Picture 2" descr="ClassDiagram-SystemArchitectur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5784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31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The application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smtClean="0"/>
              <a:t>App functionalities</a:t>
            </a:r>
            <a:endParaRPr sz="1200" dirty="0"/>
          </a:p>
          <a:p>
            <a:pPr lvl="0"/>
            <a:r>
              <a:rPr lang="en-US" sz="1200" dirty="0"/>
              <a:t>Standard User can check routes</a:t>
            </a:r>
            <a:endParaRPr lang="en-GB" sz="1200" dirty="0"/>
          </a:p>
          <a:p>
            <a:pPr lvl="0"/>
            <a:r>
              <a:rPr lang="en-US" sz="1200" dirty="0"/>
              <a:t>Standard User can see busses on map</a:t>
            </a:r>
            <a:endParaRPr lang="en-GB" sz="1200" dirty="0"/>
          </a:p>
          <a:p>
            <a:pPr lvl="0"/>
            <a:r>
              <a:rPr lang="en-US" sz="1200" dirty="0"/>
              <a:t>Standard User can check bus stop information</a:t>
            </a:r>
            <a:endParaRPr lang="en-GB" sz="1200" dirty="0"/>
          </a:p>
          <a:p>
            <a:pPr lvl="0"/>
            <a:r>
              <a:rPr lang="en-US" sz="1200" dirty="0"/>
              <a:t>Admin can create a standard user account</a:t>
            </a:r>
            <a:endParaRPr lang="en-GB" sz="1200" dirty="0"/>
          </a:p>
          <a:p>
            <a:pPr lvl="0"/>
            <a:r>
              <a:rPr lang="en-US" sz="1200" dirty="0"/>
              <a:t>Admin can create a driver account</a:t>
            </a:r>
            <a:endParaRPr lang="en-GB" sz="1200" dirty="0"/>
          </a:p>
          <a:p>
            <a:pPr lvl="0"/>
            <a:r>
              <a:rPr lang="en-US" sz="1200" dirty="0"/>
              <a:t>Admin can add, edit buss stops, routes and busses</a:t>
            </a:r>
            <a:endParaRPr lang="en-GB" sz="1200" dirty="0"/>
          </a:p>
          <a:p>
            <a:pPr lvl="0"/>
            <a:r>
              <a:rPr lang="en-US" sz="1200" dirty="0"/>
              <a:t>Driver can set up the buss for the day</a:t>
            </a:r>
            <a:endParaRPr lang="en-GB" sz="1200" dirty="0"/>
          </a:p>
          <a:p>
            <a:pPr lvl="0"/>
            <a:r>
              <a:rPr lang="en-US" sz="1200" dirty="0"/>
              <a:t>Driver can passively pass data related to the buss</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dirty="0" smtClean="0"/>
              <a:t>General presentation</a:t>
            </a:r>
            <a:endParaRPr lang="en" sz="1200" dirty="0"/>
          </a:p>
          <a:p>
            <a:pPr marL="0" lvl="0" indent="0" algn="l" rtl="0">
              <a:spcBef>
                <a:spcPts val="0"/>
              </a:spcBef>
              <a:spcAft>
                <a:spcPts val="0"/>
              </a:spcAft>
              <a:buClr>
                <a:schemeClr val="dk1"/>
              </a:buClr>
              <a:buSzPts val="1100"/>
              <a:buFont typeface="Arial"/>
              <a:buNone/>
            </a:pPr>
            <a:r>
              <a:rPr lang="fr-FR" sz="1200" dirty="0" smtClean="0"/>
              <a:t>The </a:t>
            </a:r>
            <a:r>
              <a:rPr lang="fr-FR" sz="1200" dirty="0" err="1"/>
              <a:t>average</a:t>
            </a:r>
            <a:r>
              <a:rPr lang="fr-FR" sz="1200" dirty="0"/>
              <a:t> </a:t>
            </a:r>
            <a:r>
              <a:rPr lang="fr-FR" sz="1200" dirty="0" err="1"/>
              <a:t>person</a:t>
            </a:r>
            <a:r>
              <a:rPr lang="fr-FR" sz="1200" dirty="0"/>
              <a:t> </a:t>
            </a:r>
            <a:r>
              <a:rPr lang="fr-FR" sz="1200" dirty="0" err="1"/>
              <a:t>using</a:t>
            </a:r>
            <a:r>
              <a:rPr lang="fr-FR" sz="1200" dirty="0"/>
              <a:t> the bus </a:t>
            </a:r>
            <a:r>
              <a:rPr lang="fr-FR" sz="1200" dirty="0" err="1"/>
              <a:t>spends</a:t>
            </a:r>
            <a:r>
              <a:rPr lang="fr-FR" sz="1200" dirty="0"/>
              <a:t> on </a:t>
            </a:r>
            <a:r>
              <a:rPr lang="fr-FR" sz="1200" dirty="0" err="1"/>
              <a:t>average</a:t>
            </a:r>
            <a:r>
              <a:rPr lang="fr-FR" sz="1200" dirty="0"/>
              <a:t> 5 minutes in the </a:t>
            </a:r>
            <a:r>
              <a:rPr lang="fr-FR" sz="1200" dirty="0" err="1"/>
              <a:t>buss</a:t>
            </a:r>
            <a:r>
              <a:rPr lang="fr-FR" sz="1200" dirty="0"/>
              <a:t> stop. It </a:t>
            </a:r>
            <a:r>
              <a:rPr lang="fr-FR" sz="1200" dirty="0" err="1"/>
              <a:t>might</a:t>
            </a:r>
            <a:r>
              <a:rPr lang="fr-FR" sz="1200" dirty="0"/>
              <a:t> not </a:t>
            </a:r>
            <a:r>
              <a:rPr lang="fr-FR" sz="1200" dirty="0" err="1"/>
              <a:t>sound</a:t>
            </a:r>
            <a:r>
              <a:rPr lang="fr-FR" sz="1200" dirty="0"/>
              <a:t> </a:t>
            </a:r>
            <a:r>
              <a:rPr lang="fr-FR" sz="1200" dirty="0" err="1"/>
              <a:t>that</a:t>
            </a:r>
            <a:r>
              <a:rPr lang="fr-FR" sz="1200" dirty="0"/>
              <a:t> </a:t>
            </a:r>
            <a:r>
              <a:rPr lang="fr-FR" sz="1200" dirty="0" err="1"/>
              <a:t>bad</a:t>
            </a:r>
            <a:r>
              <a:rPr lang="fr-FR" sz="1200" dirty="0"/>
              <a:t>, but in </a:t>
            </a:r>
            <a:r>
              <a:rPr lang="fr-FR" sz="1200" dirty="0" err="1"/>
              <a:t>winter</a:t>
            </a:r>
            <a:r>
              <a:rPr lang="fr-FR" sz="1200" dirty="0"/>
              <a:t> </a:t>
            </a:r>
            <a:r>
              <a:rPr lang="fr-FR" sz="1200" dirty="0" err="1"/>
              <a:t>you</a:t>
            </a:r>
            <a:r>
              <a:rPr lang="fr-FR" sz="1200" dirty="0"/>
              <a:t> sure </a:t>
            </a:r>
            <a:r>
              <a:rPr lang="fr-FR" sz="1200" dirty="0" err="1"/>
              <a:t>will</a:t>
            </a:r>
            <a:r>
              <a:rPr lang="fr-FR" sz="1200" dirty="0"/>
              <a:t> </a:t>
            </a:r>
            <a:r>
              <a:rPr lang="fr-FR" sz="1200" dirty="0" err="1"/>
              <a:t>be</a:t>
            </a:r>
            <a:r>
              <a:rPr lang="fr-FR" sz="1200" dirty="0"/>
              <a:t> </a:t>
            </a:r>
            <a:r>
              <a:rPr lang="fr-FR" sz="1200" dirty="0" err="1"/>
              <a:t>freezing</a:t>
            </a:r>
            <a:r>
              <a:rPr lang="fr-FR" sz="1200" dirty="0"/>
              <a:t> by the time </a:t>
            </a:r>
            <a:r>
              <a:rPr lang="fr-FR" sz="1200" dirty="0" err="1"/>
              <a:t>you</a:t>
            </a:r>
            <a:r>
              <a:rPr lang="fr-FR" sz="1200" dirty="0"/>
              <a:t> </a:t>
            </a:r>
            <a:r>
              <a:rPr lang="fr-FR" sz="1200" dirty="0" err="1"/>
              <a:t>get</a:t>
            </a:r>
            <a:r>
              <a:rPr lang="fr-FR" sz="1200" dirty="0"/>
              <a:t> on the bus. By </a:t>
            </a:r>
            <a:r>
              <a:rPr lang="fr-FR" sz="1200" dirty="0" err="1"/>
              <a:t>using</a:t>
            </a:r>
            <a:r>
              <a:rPr lang="fr-FR" sz="1200" dirty="0"/>
              <a:t> the </a:t>
            </a:r>
            <a:r>
              <a:rPr lang="fr-FR" sz="1200" dirty="0" err="1"/>
              <a:t>BussTrack</a:t>
            </a:r>
            <a:r>
              <a:rPr lang="fr-FR" sz="1200" dirty="0"/>
              <a:t> application the user </a:t>
            </a:r>
            <a:r>
              <a:rPr lang="fr-FR" sz="1200" dirty="0" err="1"/>
              <a:t>is</a:t>
            </a:r>
            <a:r>
              <a:rPr lang="fr-FR" sz="1200" dirty="0"/>
              <a:t> </a:t>
            </a:r>
            <a:r>
              <a:rPr lang="fr-FR" sz="1200" dirty="0" err="1"/>
              <a:t>prompted</a:t>
            </a:r>
            <a:r>
              <a:rPr lang="fr-FR" sz="1200" dirty="0"/>
              <a:t> </a:t>
            </a:r>
            <a:r>
              <a:rPr lang="fr-FR" sz="1200" dirty="0" err="1"/>
              <a:t>when</a:t>
            </a:r>
            <a:r>
              <a:rPr lang="fr-FR" sz="1200" dirty="0"/>
              <a:t> </a:t>
            </a:r>
            <a:r>
              <a:rPr lang="fr-FR" sz="1200" dirty="0" err="1"/>
              <a:t>it</a:t>
            </a:r>
            <a:r>
              <a:rPr lang="fr-FR" sz="1200" dirty="0"/>
              <a:t> </a:t>
            </a:r>
            <a:r>
              <a:rPr lang="fr-FR" sz="1200" dirty="0" err="1"/>
              <a:t>needs</a:t>
            </a:r>
            <a:r>
              <a:rPr lang="fr-FR" sz="1200" dirty="0"/>
              <a:t> to </a:t>
            </a:r>
            <a:r>
              <a:rPr lang="fr-FR" sz="1200" dirty="0" err="1"/>
              <a:t>leave</a:t>
            </a:r>
            <a:r>
              <a:rPr lang="fr-FR" sz="1200" dirty="0"/>
              <a:t> home to </a:t>
            </a:r>
            <a:r>
              <a:rPr lang="fr-FR" sz="1200" dirty="0" err="1"/>
              <a:t>reach</a:t>
            </a:r>
            <a:r>
              <a:rPr lang="fr-FR" sz="1200" dirty="0"/>
              <a:t> the bus </a:t>
            </a:r>
            <a:r>
              <a:rPr lang="fr-FR" sz="1200" dirty="0" err="1"/>
              <a:t>with</a:t>
            </a:r>
            <a:r>
              <a:rPr lang="fr-FR" sz="1200" dirty="0"/>
              <a:t> no </a:t>
            </a:r>
            <a:r>
              <a:rPr lang="fr-FR" sz="1200" dirty="0" err="1"/>
              <a:t>waiting</a:t>
            </a:r>
            <a:r>
              <a:rPr lang="fr-FR" sz="1200" dirty="0"/>
              <a:t> time. The </a:t>
            </a:r>
            <a:r>
              <a:rPr lang="fr-FR" sz="1200" dirty="0" err="1"/>
              <a:t>app</a:t>
            </a:r>
            <a:r>
              <a:rPr lang="fr-FR" sz="1200" dirty="0"/>
              <a:t> </a:t>
            </a:r>
            <a:r>
              <a:rPr lang="fr-FR" sz="1200" dirty="0" err="1"/>
              <a:t>is</a:t>
            </a:r>
            <a:r>
              <a:rPr lang="fr-FR" sz="1200" dirty="0"/>
              <a:t> </a:t>
            </a:r>
            <a:r>
              <a:rPr lang="fr-FR" sz="1200" dirty="0" err="1"/>
              <a:t>map</a:t>
            </a:r>
            <a:r>
              <a:rPr lang="fr-FR" sz="1200" dirty="0"/>
              <a:t> </a:t>
            </a:r>
            <a:r>
              <a:rPr lang="fr-FR" sz="1200" dirty="0" err="1"/>
              <a:t>based</a:t>
            </a:r>
            <a:r>
              <a:rPr lang="fr-FR" sz="1200" dirty="0"/>
              <a:t> </a:t>
            </a:r>
            <a:r>
              <a:rPr lang="fr-FR" sz="1200" dirty="0" err="1"/>
              <a:t>so</a:t>
            </a:r>
            <a:r>
              <a:rPr lang="fr-FR" sz="1200" dirty="0"/>
              <a:t> </a:t>
            </a:r>
            <a:r>
              <a:rPr lang="fr-FR" sz="1200" dirty="0" err="1"/>
              <a:t>you</a:t>
            </a:r>
            <a:r>
              <a:rPr lang="fr-FR" sz="1200" dirty="0"/>
              <a:t> </a:t>
            </a:r>
            <a:r>
              <a:rPr lang="fr-FR" sz="1200" dirty="0" err="1"/>
              <a:t>can</a:t>
            </a:r>
            <a:r>
              <a:rPr lang="fr-FR" sz="1200" dirty="0"/>
              <a:t> </a:t>
            </a:r>
            <a:r>
              <a:rPr lang="fr-FR" sz="1200" dirty="0" err="1"/>
              <a:t>see</a:t>
            </a:r>
            <a:r>
              <a:rPr lang="fr-FR" sz="1200" dirty="0"/>
              <a:t> all busses </a:t>
            </a:r>
            <a:r>
              <a:rPr lang="fr-FR" sz="1200" dirty="0" err="1"/>
              <a:t>going</a:t>
            </a:r>
            <a:r>
              <a:rPr lang="fr-FR" sz="1200" dirty="0"/>
              <a:t> </a:t>
            </a:r>
            <a:r>
              <a:rPr lang="fr-FR" sz="1200" dirty="0" err="1"/>
              <a:t>through</a:t>
            </a:r>
            <a:r>
              <a:rPr lang="fr-FR" sz="1200" dirty="0"/>
              <a:t> </a:t>
            </a:r>
            <a:r>
              <a:rPr lang="fr-FR" sz="1200" dirty="0" err="1"/>
              <a:t>your</a:t>
            </a:r>
            <a:r>
              <a:rPr lang="fr-FR" sz="1200" dirty="0"/>
              <a:t> city live. You </a:t>
            </a:r>
            <a:r>
              <a:rPr lang="fr-FR" sz="1200" dirty="0" err="1"/>
              <a:t>can</a:t>
            </a:r>
            <a:r>
              <a:rPr lang="fr-FR" sz="1200" dirty="0"/>
              <a:t> </a:t>
            </a:r>
            <a:r>
              <a:rPr lang="fr-FR" sz="1200" dirty="0" err="1"/>
              <a:t>also</a:t>
            </a:r>
            <a:r>
              <a:rPr lang="fr-FR" sz="1200" dirty="0"/>
              <a:t> check for routes in case </a:t>
            </a:r>
            <a:r>
              <a:rPr lang="fr-FR" sz="1200" dirty="0" err="1"/>
              <a:t>you</a:t>
            </a:r>
            <a:r>
              <a:rPr lang="fr-FR" sz="1200" dirty="0"/>
              <a:t> </a:t>
            </a:r>
            <a:r>
              <a:rPr lang="fr-FR" sz="1200" dirty="0" err="1"/>
              <a:t>don’t</a:t>
            </a:r>
            <a:r>
              <a:rPr lang="fr-FR" sz="1200" dirty="0"/>
              <a:t> know </a:t>
            </a:r>
            <a:r>
              <a:rPr lang="fr-FR" sz="1200" dirty="0" err="1"/>
              <a:t>which</a:t>
            </a:r>
            <a:r>
              <a:rPr lang="fr-FR" sz="1200" dirty="0"/>
              <a:t> bus to </a:t>
            </a:r>
            <a:r>
              <a:rPr lang="fr-FR" sz="1200" dirty="0" err="1"/>
              <a:t>get</a:t>
            </a:r>
            <a:r>
              <a:rPr lang="fr-FR" sz="1200" dirty="0"/>
              <a:t>.</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Sequence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11266" name="Picture 2" descr="ClassDiagram-Sequenc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822555"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11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Flowchart </a:t>
            </a:r>
            <a:r>
              <a:rPr lang="en" sz="3000" dirty="0" smtClean="0"/>
              <a:t>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8194" name="Picture 2" descr="ClassDiagram-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1" y="1474562"/>
            <a:ext cx="5760986" cy="35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66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299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State transition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4978205" cy="34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377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02209"/>
            <a:ext cx="3608400" cy="351300"/>
          </a:xfrm>
          <a:prstGeom prst="rect">
            <a:avLst/>
          </a:prstGeom>
        </p:spPr>
        <p:txBody>
          <a:bodyPr spcFirstLastPara="1" wrap="square" lIns="0" tIns="0" rIns="0" bIns="0" anchor="t" anchorCtr="0">
            <a:noAutofit/>
          </a:bodyPr>
          <a:lstStyle/>
          <a:p>
            <a:pPr lvl="0"/>
            <a:r>
              <a:rPr lang="en" sz="3000" dirty="0"/>
              <a:t>State transition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1600200"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2673" y="1474562"/>
            <a:ext cx="3387436" cy="327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06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THIS IS A SLIDE TITLE</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dirty="0"/>
              <a:t>Here you have a list of items</a:t>
            </a:r>
            <a:endParaRPr dirty="0"/>
          </a:p>
          <a:p>
            <a:pPr marL="457200" lvl="0" indent="-342900" algn="l" rtl="0">
              <a:spcBef>
                <a:spcPts val="600"/>
              </a:spcBef>
              <a:spcAft>
                <a:spcPts val="0"/>
              </a:spcAft>
              <a:buSzPts val="1800"/>
              <a:buChar char="⬥"/>
            </a:pPr>
            <a:r>
              <a:rPr lang="en" dirty="0"/>
              <a:t>And some text</a:t>
            </a:r>
            <a:endParaRPr dirty="0"/>
          </a:p>
          <a:p>
            <a:pPr marL="457200" lvl="0" indent="-342900" algn="l" rtl="0">
              <a:spcBef>
                <a:spcPts val="600"/>
              </a:spcBef>
              <a:spcAft>
                <a:spcPts val="0"/>
              </a:spcAft>
              <a:buSzPts val="1800"/>
              <a:buChar char="⬥"/>
            </a:pPr>
            <a:r>
              <a:rPr lang="en" dirty="0"/>
              <a:t>But remember not to overload your slides with content</a:t>
            </a:r>
            <a:endParaRPr dirty="0"/>
          </a:p>
          <a:p>
            <a:pPr marL="0" lvl="0" indent="0" algn="l" rtl="0">
              <a:spcBef>
                <a:spcPts val="600"/>
              </a:spcBef>
              <a:spcAft>
                <a:spcPts val="600"/>
              </a:spcAft>
              <a:buNone/>
            </a:pPr>
            <a:r>
              <a:rPr lang="en" dirty="0"/>
              <a:t>Your audience will listen to you or read the content, but won’t do both. </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HELLO!</a:t>
            </a:r>
            <a:endParaRPr sz="7200" dirty="0"/>
          </a:p>
        </p:txBody>
      </p:sp>
      <p:sp>
        <p:nvSpPr>
          <p:cNvPr id="221" name="Google Shape;221;p1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4"/>
                </a:solidFill>
              </a:rPr>
              <a:t>I AM JAYDEN SMITH</a:t>
            </a:r>
            <a:endParaRPr b="1" dirty="0">
              <a:solidFill>
                <a:schemeClr val="accent4"/>
              </a:solidFill>
            </a:endParaRPr>
          </a:p>
          <a:p>
            <a:pPr marL="0" lvl="0" indent="0" algn="l"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l" rtl="0">
              <a:spcBef>
                <a:spcPts val="600"/>
              </a:spcBef>
              <a:spcAft>
                <a:spcPts val="600"/>
              </a:spcAft>
              <a:buClr>
                <a:schemeClr val="dk1"/>
              </a:buClr>
              <a:buSzPts val="1100"/>
              <a:buFont typeface="Arial"/>
              <a:buNone/>
            </a:pPr>
            <a:r>
              <a:rPr lang="en" dirty="0"/>
              <a:t>You can find me at @username</a:t>
            </a:r>
            <a:endParaRPr b="1" dirty="0"/>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23" name="Google Shape;223;p14"/>
          <p:cNvPicPr preferRelativeResize="0"/>
          <p:nvPr/>
        </p:nvPicPr>
        <p:blipFill rotWithShape="1">
          <a:blip r:embed="rId3">
            <a:alphaModFix/>
          </a:blip>
          <a:srcRect l="10732" t="18316" r="7774" b="25804"/>
          <a:stretch/>
        </p:blipFill>
        <p:spPr>
          <a:xfrm>
            <a:off x="4616700" y="1096175"/>
            <a:ext cx="3442800" cy="29511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lgn="ctr" rtl="0">
              <a:spcBef>
                <a:spcPts val="0"/>
              </a:spcBef>
              <a:spcAft>
                <a:spcPts val="600"/>
              </a:spcAft>
              <a:buNone/>
            </a:pPr>
            <a:r>
              <a:rPr lang="en" dirty="0"/>
              <a:t>Quotations are commonly printed as a means of inspiration and to invoke philosophical thoughts from the reader.</a:t>
            </a:r>
            <a:endParaRPr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1069500"/>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BIG CONCEPT</a:t>
            </a:r>
            <a:endParaRPr sz="7200"/>
          </a:p>
        </p:txBody>
      </p:sp>
      <p:sp>
        <p:nvSpPr>
          <p:cNvPr id="249" name="Google Shape;249;p18"/>
          <p:cNvSpPr txBox="1">
            <a:spLocks noGrp="1"/>
          </p:cNvSpPr>
          <p:nvPr>
            <p:ph type="subTitle" idx="4294967295"/>
          </p:nvPr>
        </p:nvSpPr>
        <p:spPr>
          <a:xfrm>
            <a:off x="4326575" y="2899798"/>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Bring the attention of your audience over a key concept using icons or illustrations</a:t>
            </a:r>
            <a:endParaRPr/>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a:p>
          <a:p>
            <a:pPr marL="0" lvl="0" indent="0" algn="l" rtl="0">
              <a:spcBef>
                <a:spcPts val="600"/>
              </a:spcBef>
              <a:spcAft>
                <a:spcPts val="600"/>
              </a:spcAft>
              <a:buNone/>
            </a:pPr>
            <a:r>
              <a:rPr lang="en"/>
              <a:t>Is the color of milk and fresh snow, the color produced by the combination of all the colors of the visible spectrum.</a:t>
            </a:r>
            <a:endParaRPr/>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a:p>
          <a:p>
            <a:pPr marL="0" lvl="0" indent="0" algn="l" rtl="0">
              <a:spcBef>
                <a:spcPts val="600"/>
              </a:spcBef>
              <a:spcAft>
                <a:spcPts val="600"/>
              </a:spcAft>
              <a:buNone/>
            </a:pPr>
            <a:r>
              <a:rPr lang="en"/>
              <a:t>Is the color of ebony and of outer space. It has been the symbolic color of elegance, solemnity and authority.</a:t>
            </a:r>
            <a:endParaRP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a:p>
        </p:txBody>
      </p:sp>
      <p:sp>
        <p:nvSpPr>
          <p:cNvPr id="276" name="Google Shape;276;p20"/>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a:t>Is the color of gold, butter and ripe lemons. In the spectrum of visible light, yellow is found between green and orange.</a:t>
            </a:r>
            <a:endParaRPr/>
          </a:p>
        </p:txBody>
      </p:sp>
      <p:sp>
        <p:nvSpPr>
          <p:cNvPr id="277" name="Google Shape;277;p20"/>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a:t>Is the colour of the clear sky and the deep sea. It is located between violet and green on the optical spectrum.</a:t>
            </a:r>
            <a:endParaRPr/>
          </a:p>
        </p:txBody>
      </p:sp>
      <p:sp>
        <p:nvSpPr>
          <p:cNvPr id="278" name="Google Shape;278;p20"/>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600"/>
              </a:spcAft>
              <a:buNone/>
            </a:pPr>
            <a:endParaRPr/>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IT Technology</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smtClean="0"/>
          </a:p>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r>
              <a:rPr lang="en-US" sz="1200" b="1" dirty="0" smtClean="0"/>
              <a:t>We use the MySQL program to create and organize the database of the busses, routs and stations.</a:t>
            </a:r>
          </a:p>
          <a:p>
            <a:pPr marL="0" lvl="0" indent="0" algn="l" rtl="0">
              <a:spcBef>
                <a:spcPts val="600"/>
              </a:spcBef>
              <a:spcAft>
                <a:spcPts val="600"/>
              </a:spcAft>
              <a:buClr>
                <a:schemeClr val="dk1"/>
              </a:buClr>
              <a:buSzPts val="1100"/>
              <a:buFont typeface="Arial"/>
              <a:buNone/>
            </a:pPr>
            <a:endParaRPr sz="1200" b="1" dirty="0"/>
          </a:p>
        </p:txBody>
      </p:sp>
      <p:pic>
        <p:nvPicPr>
          <p:cNvPr id="3" name="Picture 2"/>
          <p:cNvPicPr>
            <a:picLocks noChangeAspect="1"/>
          </p:cNvPicPr>
          <p:nvPr/>
        </p:nvPicPr>
        <p:blipFill>
          <a:blip r:embed="rId3"/>
          <a:stretch>
            <a:fillRect/>
          </a:stretch>
        </p:blipFill>
        <p:spPr>
          <a:xfrm>
            <a:off x="503787" y="1206806"/>
            <a:ext cx="1847248" cy="944962"/>
          </a:xfrm>
          <a:prstGeom prst="rect">
            <a:avLst/>
          </a:prstGeom>
        </p:spPr>
      </p:pic>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smtClean="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smtClean="0"/>
          </a:p>
          <a:p>
            <a:pPr marL="0" lvl="0" indent="0" algn="l" rtl="0">
              <a:spcBef>
                <a:spcPts val="0"/>
              </a:spcBef>
              <a:spcAft>
                <a:spcPts val="0"/>
              </a:spcAft>
              <a:buClr>
                <a:schemeClr val="dk1"/>
              </a:buClr>
              <a:buSzPts val="1100"/>
              <a:buFont typeface="Arial"/>
              <a:buNone/>
            </a:pPr>
            <a:r>
              <a:rPr lang="en" sz="1200" dirty="0" smtClean="0"/>
              <a:t>We use the platform to host the server for the exchange of informations between the database and the phones locations</a:t>
            </a:r>
            <a:endParaRPr lang="en"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4" name="Picture 3"/>
          <p:cNvPicPr>
            <a:picLocks noChangeAspect="1"/>
          </p:cNvPicPr>
          <p:nvPr/>
        </p:nvPicPr>
        <p:blipFill>
          <a:blip r:embed="rId4"/>
          <a:stretch>
            <a:fillRect/>
          </a:stretch>
        </p:blipFill>
        <p:spPr>
          <a:xfrm>
            <a:off x="4792488" y="1430150"/>
            <a:ext cx="1318349" cy="680683"/>
          </a:xfrm>
          <a:prstGeom prst="rect">
            <a:avLst/>
          </a:prstGeom>
        </p:spPr>
      </p:pic>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200" dirty="0" smtClean="0">
                <a:solidFill>
                  <a:schemeClr val="tx1"/>
                </a:solidFill>
                <a:latin typeface="Inria Sans"/>
              </a:rPr>
              <a:t>We use the android studio program to create our app for easier access to the maps APIs</a:t>
            </a:r>
            <a:endParaRPr lang="en-GB" sz="1200" dirty="0">
              <a:solidFill>
                <a:schemeClr val="tx1"/>
              </a:solidFill>
              <a:latin typeface="Inria Sans"/>
            </a:endParaRPr>
          </a:p>
        </p:txBody>
      </p:sp>
      <p:pic>
        <p:nvPicPr>
          <p:cNvPr id="9" name="Picture 8"/>
          <p:cNvPicPr>
            <a:picLocks noChangeAspect="1"/>
          </p:cNvPicPr>
          <p:nvPr/>
        </p:nvPicPr>
        <p:blipFill>
          <a:blip r:embed="rId5"/>
          <a:stretch>
            <a:fillRect/>
          </a:stretch>
        </p:blipFill>
        <p:spPr>
          <a:xfrm>
            <a:off x="821275" y="2950484"/>
            <a:ext cx="1212272" cy="383570"/>
          </a:xfrm>
          <a:prstGeom prst="rect">
            <a:avLst/>
          </a:prstGeom>
        </p:spPr>
      </p:pic>
    </p:spTree>
    <p:extLst>
      <p:ext uri="{BB962C8B-B14F-4D97-AF65-F5344CB8AC3E}">
        <p14:creationId xmlns:p14="http://schemas.microsoft.com/office/powerpoint/2010/main" val="1319697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1452450" y="4228200"/>
            <a:ext cx="6239100" cy="51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WANT BIG IMPACT? USE BIG IMAGE.</a:t>
            </a:r>
            <a:endParaRPr sz="200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USE DIAGRAMS TO EXPLAIN YOUR IDEAS</a:t>
            </a:r>
            <a:endParaRPr sz="300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300" name="Google Shape;300;p23"/>
          <p:cNvSpPr/>
          <p:nvPr/>
        </p:nvSpPr>
        <p:spPr>
          <a:xfrm>
            <a:off x="3374408" y="1950275"/>
            <a:ext cx="2430300" cy="2309700"/>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txBox="1"/>
          <p:nvPr/>
        </p:nvSpPr>
        <p:spPr>
          <a:xfrm>
            <a:off x="3781008" y="2598348"/>
            <a:ext cx="1617000" cy="126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Inria Sans"/>
                <a:ea typeface="Inria Sans"/>
                <a:cs typeface="Inria Sans"/>
                <a:sym typeface="Inria Sans"/>
              </a:rPr>
              <a:t>Vestibulum nec congue tempus</a:t>
            </a:r>
            <a:endParaRPr>
              <a:solidFill>
                <a:schemeClr val="dk1"/>
              </a:solidFill>
              <a:latin typeface="Inria Sans"/>
              <a:ea typeface="Inria Sans"/>
              <a:cs typeface="Inria Sans"/>
              <a:sym typeface="Inria Sans"/>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01</a:t>
              </a:r>
              <a:endParaRPr sz="1200">
                <a:solidFill>
                  <a:schemeClr val="lt1"/>
                </a:solidFill>
                <a:latin typeface="Saira Semi Condensed"/>
                <a:ea typeface="Saira Semi Condensed"/>
                <a:cs typeface="Saira Semi Condensed"/>
                <a:sym typeface="Saira Semi Condensed"/>
              </a:endParaRPr>
            </a:p>
          </p:txBody>
        </p:sp>
        <p:sp>
          <p:nvSpPr>
            <p:cNvPr id="304" name="Google Shape;304;p23"/>
            <p:cNvSpPr txBox="1"/>
            <p:nvPr/>
          </p:nvSpPr>
          <p:spPr>
            <a:xfrm rot="2162736">
              <a:off x="4935606" y="1343144"/>
              <a:ext cx="1109395" cy="357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05" name="Google Shape;305;p23"/>
            <p:cNvSpPr/>
            <p:nvPr/>
          </p:nvSpPr>
          <p:spPr>
            <a:xfrm rot="2159678">
              <a:off x="4838902" y="1574444"/>
              <a:ext cx="1119431" cy="152476"/>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02</a:t>
              </a:r>
              <a:endParaRPr sz="1200">
                <a:solidFill>
                  <a:schemeClr val="lt1"/>
                </a:solidFill>
                <a:latin typeface="Saira Semi Condensed"/>
                <a:ea typeface="Saira Semi Condensed"/>
                <a:cs typeface="Saira Semi Condensed"/>
                <a:sym typeface="Saira Semi Condensed"/>
              </a:endParaRPr>
            </a:p>
          </p:txBody>
        </p:sp>
        <p:sp>
          <p:nvSpPr>
            <p:cNvPr id="308" name="Google Shape;308;p23"/>
            <p:cNvSpPr txBox="1"/>
            <p:nvPr/>
          </p:nvSpPr>
          <p:spPr>
            <a:xfrm rot="6484358">
              <a:off x="5469273" y="2996370"/>
              <a:ext cx="1110171"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09" name="Google Shape;309;p23"/>
            <p:cNvSpPr/>
            <p:nvPr/>
          </p:nvSpPr>
          <p:spPr>
            <a:xfrm rot="6479001">
              <a:off x="5275897" y="3050667"/>
              <a:ext cx="1119386" cy="152834"/>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03</a:t>
              </a:r>
              <a:endParaRPr sz="1200">
                <a:solidFill>
                  <a:schemeClr val="lt1"/>
                </a:solidFill>
                <a:latin typeface="Saira Semi Condensed"/>
                <a:ea typeface="Saira Semi Condensed"/>
                <a:cs typeface="Saira Semi Condensed"/>
                <a:sym typeface="Saira Semi Condensed"/>
              </a:endParaRPr>
            </a:p>
          </p:txBody>
        </p:sp>
        <p:sp>
          <p:nvSpPr>
            <p:cNvPr id="312" name="Google Shape;312;p23"/>
            <p:cNvSpPr txBox="1"/>
            <p:nvPr/>
          </p:nvSpPr>
          <p:spPr>
            <a:xfrm rot="9294">
              <a:off x="4017981" y="4033678"/>
              <a:ext cx="1109704" cy="35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13" name="Google Shape;313;p23"/>
            <p:cNvSpPr/>
            <p:nvPr/>
          </p:nvSpPr>
          <p:spPr>
            <a:xfrm rot="10799079">
              <a:off x="4012507" y="3933353"/>
              <a:ext cx="1119600" cy="152703"/>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04</a:t>
              </a:r>
              <a:endParaRPr sz="1200">
                <a:solidFill>
                  <a:schemeClr val="lt1"/>
                </a:solidFill>
                <a:latin typeface="Saira Semi Condensed"/>
                <a:ea typeface="Saira Semi Condensed"/>
                <a:cs typeface="Saira Semi Condensed"/>
                <a:sym typeface="Saira Semi Condensed"/>
              </a:endParaRPr>
            </a:p>
          </p:txBody>
        </p:sp>
        <p:sp>
          <p:nvSpPr>
            <p:cNvPr id="316" name="Google Shape;316;p23"/>
            <p:cNvSpPr txBox="1"/>
            <p:nvPr/>
          </p:nvSpPr>
          <p:spPr>
            <a:xfrm rot="4327392">
              <a:off x="2565306" y="3026908"/>
              <a:ext cx="1110202"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17" name="Google Shape;317;p23"/>
            <p:cNvSpPr/>
            <p:nvPr/>
          </p:nvSpPr>
          <p:spPr>
            <a:xfrm rot="-6478717">
              <a:off x="2755922" y="3079191"/>
              <a:ext cx="1119672" cy="153413"/>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05</a:t>
              </a:r>
              <a:endParaRPr sz="1200">
                <a:solidFill>
                  <a:schemeClr val="lt1"/>
                </a:solidFill>
                <a:latin typeface="Saira Semi Condensed"/>
                <a:ea typeface="Saira Semi Condensed"/>
                <a:cs typeface="Saira Semi Condensed"/>
                <a:sym typeface="Saira Semi Condensed"/>
              </a:endParaRPr>
            </a:p>
          </p:txBody>
        </p:sp>
        <p:sp>
          <p:nvSpPr>
            <p:cNvPr id="320" name="Google Shape;320;p23"/>
            <p:cNvSpPr txBox="1"/>
            <p:nvPr/>
          </p:nvSpPr>
          <p:spPr>
            <a:xfrm rot="-2159593">
              <a:off x="3151495" y="1328517"/>
              <a:ext cx="1109770" cy="3576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21" name="Google Shape;321;p23"/>
            <p:cNvSpPr/>
            <p:nvPr/>
          </p:nvSpPr>
          <p:spPr>
            <a:xfrm rot="-2159137">
              <a:off x="3240473" y="1559002"/>
              <a:ext cx="1119673" cy="153273"/>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a:p>
        </p:txBody>
      </p:sp>
      <p:graphicFrame>
        <p:nvGraphicFramePr>
          <p:cNvPr id="327" name="Google Shape;327;p24"/>
          <p:cNvGraphicFramePr/>
          <p:nvPr/>
        </p:nvGraphicFramePr>
        <p:xfrm>
          <a:off x="1207800" y="1564481"/>
          <a:ext cx="6728400" cy="2633800"/>
        </p:xfrm>
        <a:graphic>
          <a:graphicData uri="http://schemas.openxmlformats.org/drawingml/2006/table">
            <a:tbl>
              <a:tblPr>
                <a:noFill/>
                <a:tableStyleId>{C4F80A88-0439-40A4-8FF8-592034F107EF}</a:tableStyleId>
              </a:tblPr>
              <a:tblGrid>
                <a:gridCol w="1682100"/>
                <a:gridCol w="1682100"/>
                <a:gridCol w="1682100"/>
                <a:gridCol w="1682100"/>
              </a:tblGrid>
              <a:tr h="658450">
                <a:tc>
                  <a:txBody>
                    <a:bodyPr/>
                    <a:lstStyle/>
                    <a:p>
                      <a:pPr marL="0" lvl="0" indent="0" algn="l" rtl="0">
                        <a:spcBef>
                          <a:spcPts val="0"/>
                        </a:spcBef>
                        <a:spcAft>
                          <a:spcPts val="0"/>
                        </a:spcAft>
                        <a:buNone/>
                      </a:pP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a:ea typeface="Inria Sans"/>
                          <a:cs typeface="Inria Sans"/>
                          <a:sym typeface="Inria Sans"/>
                        </a:rPr>
                        <a:t>A</a:t>
                      </a:r>
                      <a:endParaRPr>
                        <a:solidFill>
                          <a:schemeClr val="accent4"/>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a:ea typeface="Inria Sans"/>
                          <a:cs typeface="Inria Sans"/>
                          <a:sym typeface="Inria Sans"/>
                        </a:rPr>
                        <a:t>B</a:t>
                      </a:r>
                      <a:endParaRPr>
                        <a:solidFill>
                          <a:schemeClr val="accent4"/>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a:ea typeface="Inria Sans"/>
                          <a:cs typeface="Inria Sans"/>
                          <a:sym typeface="Inria Sans"/>
                        </a:rPr>
                        <a:t>C</a:t>
                      </a:r>
                      <a:endParaRPr>
                        <a:solidFill>
                          <a:schemeClr val="accent4"/>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a:ea typeface="Inria Sans"/>
                          <a:cs typeface="Inria Sans"/>
                          <a:sym typeface="Inria Sans"/>
                        </a:rPr>
                        <a:t>Yellow</a:t>
                      </a: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a:ea typeface="Inria Sans"/>
                          <a:cs typeface="Inria Sans"/>
                          <a:sym typeface="Inria Sans"/>
                        </a:rPr>
                        <a:t>Blue</a:t>
                      </a: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a:ea typeface="Inria Sans"/>
                          <a:cs typeface="Inria Sans"/>
                          <a:sym typeface="Inria Sans"/>
                        </a:rPr>
                        <a:t>Orange</a:t>
                      </a: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3000">
              <a:schemeClr val="accent2"/>
            </a:gs>
            <a:gs pos="31000">
              <a:schemeClr val="accent1"/>
            </a:gs>
            <a:gs pos="100000">
              <a:schemeClr val="lt1"/>
            </a:gs>
          </a:gsLst>
          <a:lin ang="8100019" scaled="0"/>
        </a:gradFill>
        <a:effectLst/>
      </p:bgPr>
    </p:bg>
    <p:spTree>
      <p:nvGrpSpPr>
        <p:cNvPr id="1" name="Shape 332"/>
        <p:cNvGrpSpPr/>
        <p:nvPr/>
      </p:nvGrpSpPr>
      <p:grpSpPr>
        <a:xfrm>
          <a:off x="0" y="0"/>
          <a:ext cx="0" cy="0"/>
          <a:chOff x="0" y="0"/>
          <a:chExt cx="0" cy="0"/>
        </a:xfrm>
      </p:grpSpPr>
      <p:sp>
        <p:nvSpPr>
          <p:cNvPr id="333" name="Google Shape;333;p25"/>
          <p:cNvSpPr/>
          <p:nvPr/>
        </p:nvSpPr>
        <p:spPr>
          <a:xfrm>
            <a:off x="59092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txBox="1">
            <a:spLocks noGrp="1"/>
          </p:cNvSpPr>
          <p:nvPr>
            <p:ph type="title" idx="4294967295"/>
          </p:nvPr>
        </p:nvSpPr>
        <p:spPr>
          <a:xfrm>
            <a:off x="457200" y="36895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MAPS</a:t>
            </a:r>
            <a:endParaRPr/>
          </a:p>
        </p:txBody>
      </p:sp>
      <p:sp>
        <p:nvSpPr>
          <p:cNvPr id="335" name="Google Shape;335;p25"/>
          <p:cNvSpPr/>
          <p:nvPr/>
        </p:nvSpPr>
        <p:spPr>
          <a:xfrm>
            <a:off x="2169150" y="1561125"/>
            <a:ext cx="673200" cy="202500"/>
          </a:xfrm>
          <a:prstGeom prst="wedgeRectCallout">
            <a:avLst>
              <a:gd name="adj1" fmla="val -21428"/>
              <a:gd name="adj2" fmla="val 84287"/>
            </a:avLst>
          </a:prstGeom>
          <a:gradFill>
            <a:gsLst>
              <a:gs pos="0">
                <a:schemeClr val="accent3"/>
              </a:gs>
              <a:gs pos="100000">
                <a:schemeClr val="accent4"/>
              </a:gs>
            </a:gsLst>
            <a:lin ang="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Inria Sans"/>
                <a:ea typeface="Inria Sans"/>
                <a:cs typeface="Inria Sans"/>
                <a:sym typeface="Inria Sans"/>
              </a:rPr>
              <a:t>our office</a:t>
            </a:r>
            <a:endParaRPr sz="900">
              <a:solidFill>
                <a:schemeClr val="lt1"/>
              </a:solidFill>
              <a:latin typeface="Inria Sans"/>
              <a:ea typeface="Inria Sans"/>
              <a:cs typeface="Inria Sans"/>
              <a:sym typeface="Inria Sans"/>
            </a:endParaRPr>
          </a:p>
        </p:txBody>
      </p:sp>
      <p:sp>
        <p:nvSpPr>
          <p:cNvPr id="336" name="Google Shape;336;p2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37" name="Google Shape;337;p25"/>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maps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
        <p:nvSpPr>
          <p:cNvPr id="338" name="Google Shape;338;p25"/>
          <p:cNvSpPr/>
          <p:nvPr/>
        </p:nvSpPr>
        <p:spPr>
          <a:xfrm rot="5400000">
            <a:off x="1244975" y="19701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rot="5400000">
            <a:off x="2907075" y="35678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rot="5400000">
            <a:off x="3925200" y="17383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rot="5400000">
            <a:off x="4692925" y="385117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rot="5400000">
            <a:off x="6762850" y="226492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444725" y="389840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89,526,124</a:t>
            </a:r>
            <a:endParaRPr sz="9600">
              <a:solidFill>
                <a:schemeClr val="accent4"/>
              </a:solidFill>
            </a:endParaRPr>
          </a:p>
        </p:txBody>
      </p:sp>
      <p:sp>
        <p:nvSpPr>
          <p:cNvPr id="349" name="Google Shape;349;p26"/>
          <p:cNvSpPr txBox="1">
            <a:spLocks noGrp="1"/>
          </p:cNvSpPr>
          <p:nvPr>
            <p:ph type="subTitle" idx="4294967295"/>
          </p:nvPr>
        </p:nvSpPr>
        <p:spPr>
          <a:xfrm>
            <a:off x="1888900" y="2997450"/>
            <a:ext cx="6569400" cy="40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a:p>
        </p:txBody>
      </p:sp>
      <p:sp>
        <p:nvSpPr>
          <p:cNvPr id="350" name="Google Shape;350;p2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idx="4294967295"/>
          </p:nvPr>
        </p:nvSpPr>
        <p:spPr>
          <a:xfrm>
            <a:off x="1207850" y="724200"/>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89,526,124$</a:t>
            </a:r>
            <a:endParaRPr sz="4800">
              <a:solidFill>
                <a:schemeClr val="accent6"/>
              </a:solidFill>
            </a:endParaRPr>
          </a:p>
        </p:txBody>
      </p:sp>
      <p:sp>
        <p:nvSpPr>
          <p:cNvPr id="365" name="Google Shape;365;p27"/>
          <p:cNvSpPr txBox="1">
            <a:spLocks noGrp="1"/>
          </p:cNvSpPr>
          <p:nvPr>
            <p:ph type="subTitle" idx="4294967295"/>
          </p:nvPr>
        </p:nvSpPr>
        <p:spPr>
          <a:xfrm>
            <a:off x="1207850" y="1411308"/>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That’s a lot of money</a:t>
            </a:r>
            <a:endParaRPr sz="2400"/>
          </a:p>
        </p:txBody>
      </p:sp>
      <p:sp>
        <p:nvSpPr>
          <p:cNvPr id="366" name="Google Shape;366;p27"/>
          <p:cNvSpPr txBox="1">
            <a:spLocks noGrp="1"/>
          </p:cNvSpPr>
          <p:nvPr>
            <p:ph type="ctrTitle" idx="4294967295"/>
          </p:nvPr>
        </p:nvSpPr>
        <p:spPr>
          <a:xfrm>
            <a:off x="1207850" y="3353093"/>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100%</a:t>
            </a:r>
            <a:endParaRPr sz="4800">
              <a:solidFill>
                <a:schemeClr val="accent4"/>
              </a:solidFill>
            </a:endParaRPr>
          </a:p>
        </p:txBody>
      </p:sp>
      <p:sp>
        <p:nvSpPr>
          <p:cNvPr id="367" name="Google Shape;367;p27"/>
          <p:cNvSpPr txBox="1">
            <a:spLocks noGrp="1"/>
          </p:cNvSpPr>
          <p:nvPr>
            <p:ph type="subTitle" idx="4294967295"/>
          </p:nvPr>
        </p:nvSpPr>
        <p:spPr>
          <a:xfrm>
            <a:off x="1207850" y="4040201"/>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Total success!</a:t>
            </a:r>
            <a:endParaRPr sz="2400"/>
          </a:p>
        </p:txBody>
      </p:sp>
      <p:sp>
        <p:nvSpPr>
          <p:cNvPr id="368" name="Google Shape;368;p27"/>
          <p:cNvSpPr txBox="1">
            <a:spLocks noGrp="1"/>
          </p:cNvSpPr>
          <p:nvPr>
            <p:ph type="ctrTitle" idx="4294967295"/>
          </p:nvPr>
        </p:nvSpPr>
        <p:spPr>
          <a:xfrm>
            <a:off x="1207850" y="2038647"/>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5"/>
                </a:solidFill>
              </a:rPr>
              <a:t>185,244 users</a:t>
            </a:r>
            <a:endParaRPr sz="4800">
              <a:solidFill>
                <a:schemeClr val="accent5"/>
              </a:solidFill>
            </a:endParaRPr>
          </a:p>
        </p:txBody>
      </p:sp>
      <p:sp>
        <p:nvSpPr>
          <p:cNvPr id="369" name="Google Shape;369;p27"/>
          <p:cNvSpPr txBox="1">
            <a:spLocks noGrp="1"/>
          </p:cNvSpPr>
          <p:nvPr>
            <p:ph type="subTitle" idx="4294967295"/>
          </p:nvPr>
        </p:nvSpPr>
        <p:spPr>
          <a:xfrm>
            <a:off x="1207850" y="2725755"/>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And a lot of users</a:t>
            </a:r>
            <a:endParaRPr sz="2400"/>
          </a:p>
        </p:txBody>
      </p:sp>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a:p>
        </p:txBody>
      </p:sp>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2" name="Google Shape;392;p29"/>
          <p:cNvSpPr txBox="1">
            <a:spLocks noGrp="1"/>
          </p:cNvSpPr>
          <p:nvPr>
            <p:ph type="body" idx="2"/>
          </p:nvPr>
        </p:nvSpPr>
        <p:spPr>
          <a:xfrm>
            <a:off x="3512975"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395" name="Google Shape;395;p29"/>
          <p:cNvSpPr txBox="1">
            <a:spLocks noGrp="1"/>
          </p:cNvSpPr>
          <p:nvPr>
            <p:ph type="body" idx="1"/>
          </p:nvPr>
        </p:nvSpPr>
        <p:spPr>
          <a:xfrm>
            <a:off x="1223925"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6" name="Google Shape;396;p29"/>
          <p:cNvSpPr txBox="1">
            <a:spLocks noGrp="1"/>
          </p:cNvSpPr>
          <p:nvPr>
            <p:ph type="body" idx="2"/>
          </p:nvPr>
        </p:nvSpPr>
        <p:spPr>
          <a:xfrm>
            <a:off x="3529050"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7" name="Google Shape;397;p29"/>
          <p:cNvSpPr txBox="1">
            <a:spLocks noGrp="1"/>
          </p:cNvSpPr>
          <p:nvPr>
            <p:ph type="body" idx="3"/>
          </p:nvPr>
        </p:nvSpPr>
        <p:spPr>
          <a:xfrm>
            <a:off x="5834176"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p>
            <a:pPr marL="0" lvl="0" indent="0" algn="l" rtl="0">
              <a:spcBef>
                <a:spcPts val="0"/>
              </a:spcBef>
              <a:spcAft>
                <a:spcPts val="600"/>
              </a:spcAft>
              <a:buNone/>
            </a:pPr>
            <a:r>
              <a:rPr lang="en"/>
              <a:t>You can insert graphs from Excel or Google Sheets</a:t>
            </a:r>
            <a:endParaRPr/>
          </a:p>
        </p:txBody>
      </p:sp>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cxnSp>
        <p:nvCxnSpPr>
          <p:cNvPr id="404" name="Google Shape;404;p30"/>
          <p:cNvCxnSpPr/>
          <p:nvPr/>
        </p:nvCxnSpPr>
        <p:spPr>
          <a:xfrm>
            <a:off x="851175"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5" name="Google Shape;405;p30"/>
          <p:cNvCxnSpPr/>
          <p:nvPr/>
        </p:nvCxnSpPr>
        <p:spPr>
          <a:xfrm>
            <a:off x="851175"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6" name="Google Shape;406;p30"/>
          <p:cNvCxnSpPr/>
          <p:nvPr/>
        </p:nvCxnSpPr>
        <p:spPr>
          <a:xfrm>
            <a:off x="851175"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7" name="Google Shape;407;p30"/>
          <p:cNvCxnSpPr/>
          <p:nvPr/>
        </p:nvCxnSpPr>
        <p:spPr>
          <a:xfrm>
            <a:off x="851175"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8" name="Google Shape;408;p30"/>
          <p:cNvCxnSpPr/>
          <p:nvPr/>
        </p:nvCxnSpPr>
        <p:spPr>
          <a:xfrm>
            <a:off x="851175"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409" name="Google Shape;409;p30"/>
          <p:cNvSpPr txBox="1"/>
          <p:nvPr/>
        </p:nvSpPr>
        <p:spPr>
          <a:xfrm>
            <a:off x="851175"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Inria Sans"/>
                <a:ea typeface="Inria Sans"/>
                <a:cs typeface="Inria Sans"/>
                <a:sym typeface="Inria Sans"/>
              </a:rPr>
              <a:t>4000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3000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2000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1000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4400"/>
              </a:spcAft>
              <a:buNone/>
            </a:pPr>
            <a:r>
              <a:rPr lang="en" sz="1000">
                <a:solidFill>
                  <a:schemeClr val="dk2"/>
                </a:solidFill>
                <a:latin typeface="Inria Sans"/>
                <a:ea typeface="Inria Sans"/>
                <a:cs typeface="Inria Sans"/>
                <a:sym typeface="Inria Sans"/>
              </a:rPr>
              <a:t>0</a:t>
            </a:r>
            <a:endParaRPr sz="1000">
              <a:solidFill>
                <a:schemeClr val="dk2"/>
              </a:solidFill>
              <a:latin typeface="Inria Sans"/>
              <a:ea typeface="Inria Sans"/>
              <a:cs typeface="Inria Sans"/>
              <a:sym typeface="Inria Sans"/>
            </a:endParaRPr>
          </a:p>
        </p:txBody>
      </p:sp>
      <p:sp>
        <p:nvSpPr>
          <p:cNvPr id="410" name="Google Shape;410;p30"/>
          <p:cNvSpPr/>
          <p:nvPr/>
        </p:nvSpPr>
        <p:spPr>
          <a:xfrm>
            <a:off x="1471457" y="2380937"/>
            <a:ext cx="233700" cy="15537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785701" y="1986874"/>
            <a:ext cx="233700" cy="19479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2099945" y="2493664"/>
            <a:ext cx="233700" cy="14412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3224461" y="2694727"/>
            <a:ext cx="233700" cy="12399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3538706" y="2096344"/>
            <a:ext cx="233700" cy="18384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3852950" y="1229025"/>
            <a:ext cx="233700" cy="27060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4977466" y="2140120"/>
            <a:ext cx="233700" cy="17946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291710" y="1074577"/>
            <a:ext cx="233700" cy="2860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5605955" y="2322562"/>
            <a:ext cx="233700" cy="16119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6730471" y="2753101"/>
            <a:ext cx="233700" cy="11814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7044715" y="1293620"/>
            <a:ext cx="233700" cy="2641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7358959" y="1607410"/>
            <a:ext cx="233700" cy="23274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grpSp>
        <p:nvGrpSpPr>
          <p:cNvPr id="439" name="Google Shape;439;p32"/>
          <p:cNvGrpSpPr/>
          <p:nvPr/>
        </p:nvGrpSpPr>
        <p:grpSpPr>
          <a:xfrm>
            <a:off x="5240302" y="465959"/>
            <a:ext cx="2736410" cy="4222433"/>
            <a:chOff x="2112475" y="238125"/>
            <a:chExt cx="3395050" cy="5238750"/>
          </a:xfrm>
        </p:grpSpPr>
        <p:sp>
          <p:nvSpPr>
            <p:cNvPr id="440" name="Google Shape;440;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 Condensed"/>
                <a:ea typeface="Saira Semi Condensed"/>
                <a:cs typeface="Saira Semi Condensed"/>
                <a:sym typeface="Saira Semi Condensed"/>
              </a:rPr>
              <a:t>TABLET PROJECT</a:t>
            </a:r>
            <a:endParaRPr>
              <a:latin typeface="Saira Semi Condensed"/>
              <a:ea typeface="Saira Semi Condensed"/>
              <a:cs typeface="Saira Semi Condensed"/>
              <a:sym typeface="Saira Semi Condensed"/>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45" name="Google Shape;445;p32"/>
          <p:cNvPicPr preferRelativeResize="0"/>
          <p:nvPr/>
        </p:nvPicPr>
        <p:blipFill>
          <a:blip r:embed="rId3">
            <a:alphaModFix/>
          </a:blip>
          <a:stretch>
            <a:fillRect/>
          </a:stretch>
        </p:blipFill>
        <p:spPr>
          <a:xfrm>
            <a:off x="5309607" y="845001"/>
            <a:ext cx="2597800" cy="3463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latin typeface="Saira Semi Condensed"/>
                <a:ea typeface="Saira Semi Condensed"/>
                <a:cs typeface="Saira Semi Condensed"/>
                <a:sym typeface="Saira Semi Condensed"/>
              </a:rPr>
              <a:t>USER INTERFACE</a:t>
            </a:r>
          </a:p>
          <a:p>
            <a:pPr marL="0" lvl="0" indent="0" algn="l" rtl="0">
              <a:spcBef>
                <a:spcPts val="0"/>
              </a:spcBef>
              <a:spcAft>
                <a:spcPts val="0"/>
              </a:spcAft>
              <a:buNone/>
            </a:pPr>
            <a:r>
              <a:rPr lang="en-US" sz="2000" dirty="0" smtClean="0">
                <a:latin typeface="Saira Semi Condensed"/>
                <a:sym typeface="Saira Semi Condensed"/>
              </a:rPr>
              <a:t>(looking for the busses at the selected station)</a:t>
            </a:r>
            <a:endParaRPr sz="2000"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621198" y="771130"/>
            <a:ext cx="2029968" cy="362490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grpSp>
        <p:nvGrpSpPr>
          <p:cNvPr id="451" name="Google Shape;451;p33"/>
          <p:cNvGrpSpPr/>
          <p:nvPr/>
        </p:nvGrpSpPr>
        <p:grpSpPr>
          <a:xfrm>
            <a:off x="3945574" y="1241054"/>
            <a:ext cx="4542205" cy="2661224"/>
            <a:chOff x="1177450" y="241631"/>
            <a:chExt cx="6173152" cy="3616776"/>
          </a:xfrm>
        </p:grpSpPr>
        <p:sp>
          <p:nvSpPr>
            <p:cNvPr id="452" name="Google Shape;452;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 name="Google Shape;456;p33"/>
          <p:cNvSpPr txBox="1">
            <a:spLocks noGrp="1"/>
          </p:cNvSpPr>
          <p:nvPr>
            <p:ph type="body" idx="4294967295"/>
          </p:nvPr>
        </p:nvSpPr>
        <p:spPr>
          <a:xfrm>
            <a:off x="1207850" y="373575"/>
            <a:ext cx="2791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 Condensed"/>
                <a:ea typeface="Saira Semi Condensed"/>
                <a:cs typeface="Saira Semi Condensed"/>
                <a:sym typeface="Saira Semi Condensed"/>
              </a:rPr>
              <a:t>DESKTOP PROJECT</a:t>
            </a:r>
            <a:endParaRPr>
              <a:latin typeface="Saira Semi Condensed"/>
              <a:ea typeface="Saira Semi Condensed"/>
              <a:cs typeface="Saira Semi Condensed"/>
              <a:sym typeface="Saira Semi Condensed"/>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57" name="Google Shape;457;p33"/>
          <p:cNvPicPr preferRelativeResize="0"/>
          <p:nvPr/>
        </p:nvPicPr>
        <p:blipFill rotWithShape="1">
          <a:blip r:embed="rId3">
            <a:alphaModFix/>
          </a:blip>
          <a:srcRect b="6620"/>
          <a:stretch/>
        </p:blipFill>
        <p:spPr>
          <a:xfrm>
            <a:off x="4452265" y="1387850"/>
            <a:ext cx="3530550" cy="2242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463" name="Google Shape;463;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a:solidFill>
                <a:schemeClr val="accent4"/>
              </a:solidFill>
            </a:endParaRPr>
          </a:p>
          <a:p>
            <a:pPr marL="0" lvl="0" indent="0" algn="l" rtl="0">
              <a:spcBef>
                <a:spcPts val="600"/>
              </a:spcBef>
              <a:spcAft>
                <a:spcPts val="0"/>
              </a:spcAft>
              <a:buNone/>
            </a:pPr>
            <a:r>
              <a:rPr lang="en"/>
              <a:t>You can find me at:</a:t>
            </a:r>
            <a:endParaRPr/>
          </a:p>
          <a:p>
            <a:pPr marL="457200" lvl="0" indent="-342900" algn="l" rtl="0">
              <a:spcBef>
                <a:spcPts val="600"/>
              </a:spcBef>
              <a:spcAft>
                <a:spcPts val="0"/>
              </a:spcAft>
              <a:buSzPts val="1800"/>
              <a:buChar char="⬥"/>
            </a:pPr>
            <a:r>
              <a:rPr lang="en"/>
              <a:t>@username</a:t>
            </a:r>
            <a:endParaRPr/>
          </a:p>
          <a:p>
            <a:pPr marL="457200" lvl="0" indent="-342900" algn="l" rtl="0">
              <a:spcBef>
                <a:spcPts val="0"/>
              </a:spcBef>
              <a:spcAft>
                <a:spcPts val="0"/>
              </a:spcAft>
              <a:buSzPts val="1800"/>
              <a:buChar char="⬥"/>
            </a:pPr>
            <a:r>
              <a:rPr lang="en"/>
              <a:t>user@mail.me</a:t>
            </a:r>
            <a:endParaRPr/>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76" name="Google Shape;476;p3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483" name="Google Shape;483;p36"/>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Saira Semi Condensed</a:t>
            </a:r>
            <a:endParaRPr sz="1800"/>
          </a:p>
          <a:p>
            <a:pPr marL="457200" lvl="0" indent="-342900" algn="l" rtl="0">
              <a:lnSpc>
                <a:spcPct val="115000"/>
              </a:lnSpc>
              <a:spcBef>
                <a:spcPts val="0"/>
              </a:spcBef>
              <a:spcAft>
                <a:spcPts val="0"/>
              </a:spcAft>
              <a:buSzPts val="1800"/>
              <a:buChar char="⬥"/>
            </a:pPr>
            <a:r>
              <a:rPr lang="en" sz="1800"/>
              <a:t>Body copy: Inria Sans</a:t>
            </a:r>
            <a:endParaRPr sz="1800"/>
          </a:p>
          <a:p>
            <a:pPr marL="0" lvl="0" indent="0" algn="l" rtl="0">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r>
              <a:rPr lang="en" sz="1800"/>
              <a:t/>
            </a:r>
            <a:br>
              <a:rPr lang="en" sz="1800"/>
            </a:br>
            <a:r>
              <a:rPr lang="en" sz="1800" u="sng">
                <a:solidFill>
                  <a:schemeClr val="hlink"/>
                </a:solidFill>
                <a:hlinkClick r:id="rId4"/>
              </a:rPr>
              <a:t>https://www.fontsquirrel.com/fonts/inria-sans</a:t>
            </a:r>
            <a:r>
              <a:rPr lang="en" sz="1800"/>
              <a:t/>
            </a:r>
            <a:br>
              <a:rPr lang="en" sz="1800"/>
            </a:br>
            <a:endParaRPr sz="1800" b="1">
              <a:solidFill>
                <a:srgbClr val="3D85C6"/>
              </a:solidFill>
            </a:endParaRPr>
          </a:p>
        </p:txBody>
      </p:sp>
      <p:sp>
        <p:nvSpPr>
          <p:cNvPr id="484" name="Google Shape;484;p36"/>
          <p:cNvSpPr txBox="1"/>
          <p:nvPr/>
        </p:nvSpPr>
        <p:spPr>
          <a:xfrm>
            <a:off x="1207850" y="3799775"/>
            <a:ext cx="6728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Inria Sans"/>
                <a:ea typeface="Inria Sans"/>
                <a:cs typeface="Inria Sans"/>
                <a:sym typeface="Inria Sans"/>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Inria Sans"/>
              <a:ea typeface="Inria Sans"/>
              <a:cs typeface="Inria Sans"/>
              <a:sym typeface="Inria Sans"/>
            </a:endParaRPr>
          </a:p>
          <a:p>
            <a:pPr marL="0" lvl="0" indent="0" algn="l" rtl="0">
              <a:spcBef>
                <a:spcPts val="0"/>
              </a:spcBef>
              <a:spcAft>
                <a:spcPts val="0"/>
              </a:spcAft>
              <a:buClr>
                <a:schemeClr val="dk1"/>
              </a:buClr>
              <a:buSzPts val="1100"/>
              <a:buFont typeface="Arial"/>
              <a:buNone/>
            </a:pPr>
            <a:endParaRPr sz="1200">
              <a:solidFill>
                <a:schemeClr val="accent4"/>
              </a:solidFill>
              <a:latin typeface="Inria Sans"/>
              <a:ea typeface="Inria Sans"/>
              <a:cs typeface="Inria Sans"/>
              <a:sym typeface="Inria Sans"/>
            </a:endParaRPr>
          </a:p>
          <a:p>
            <a:pPr marL="0" lvl="0" indent="0" algn="l" rtl="0">
              <a:spcBef>
                <a:spcPts val="0"/>
              </a:spcBef>
              <a:spcAft>
                <a:spcPts val="0"/>
              </a:spcAft>
              <a:buNone/>
            </a:pPr>
            <a:endParaRPr sz="1200">
              <a:solidFill>
                <a:schemeClr val="accent4"/>
              </a:solidFill>
              <a:latin typeface="Inria Sans"/>
              <a:ea typeface="Inria Sans"/>
              <a:cs typeface="Inria Sans"/>
              <a:sym typeface="Inria Sans"/>
            </a:endParaRPr>
          </a:p>
        </p:txBody>
      </p:sp>
      <p:sp>
        <p:nvSpPr>
          <p:cNvPr id="485" name="Google Shape;485;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491" name="Google Shape;491;p37"/>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For Business Plans, Marketing Plans, Project Proposals, Lessons, etc</a:t>
            </a:r>
            <a:endParaRPr/>
          </a:p>
        </p:txBody>
      </p:sp>
      <p:sp>
        <p:nvSpPr>
          <p:cNvPr id="492" name="Google Shape;492;p37"/>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2</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498" name="Google Shape;498;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499" name="Google Shape;499;p38"/>
          <p:cNvSpPr/>
          <p:nvPr/>
        </p:nvSpPr>
        <p:spPr>
          <a:xfrm>
            <a:off x="7053412"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DEC</a:t>
            </a:r>
            <a:endParaRPr sz="1000">
              <a:solidFill>
                <a:schemeClr val="dk1"/>
              </a:solidFill>
              <a:latin typeface="Inria Sans"/>
              <a:ea typeface="Inria Sans"/>
              <a:cs typeface="Inria Sans"/>
              <a:sym typeface="Inria Sans"/>
            </a:endParaRPr>
          </a:p>
        </p:txBody>
      </p:sp>
      <p:sp>
        <p:nvSpPr>
          <p:cNvPr id="500" name="Google Shape;500;p38"/>
          <p:cNvSpPr/>
          <p:nvPr/>
        </p:nvSpPr>
        <p:spPr>
          <a:xfrm>
            <a:off x="6451509"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NOV</a:t>
            </a:r>
            <a:endParaRPr sz="1000">
              <a:solidFill>
                <a:schemeClr val="dk1"/>
              </a:solidFill>
              <a:latin typeface="Inria Sans"/>
              <a:ea typeface="Inria Sans"/>
              <a:cs typeface="Inria Sans"/>
              <a:sym typeface="Inria Sans"/>
            </a:endParaRPr>
          </a:p>
        </p:txBody>
      </p:sp>
      <p:sp>
        <p:nvSpPr>
          <p:cNvPr id="501" name="Google Shape;501;p38"/>
          <p:cNvSpPr/>
          <p:nvPr/>
        </p:nvSpPr>
        <p:spPr>
          <a:xfrm>
            <a:off x="5849606"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OCT</a:t>
            </a:r>
            <a:endParaRPr sz="1000">
              <a:solidFill>
                <a:schemeClr val="dk1"/>
              </a:solidFill>
              <a:latin typeface="Inria Sans"/>
              <a:ea typeface="Inria Sans"/>
              <a:cs typeface="Inria Sans"/>
              <a:sym typeface="Inria Sans"/>
            </a:endParaRPr>
          </a:p>
        </p:txBody>
      </p:sp>
      <p:sp>
        <p:nvSpPr>
          <p:cNvPr id="502" name="Google Shape;502;p38"/>
          <p:cNvSpPr/>
          <p:nvPr/>
        </p:nvSpPr>
        <p:spPr>
          <a:xfrm>
            <a:off x="5247703"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SEP</a:t>
            </a:r>
            <a:endParaRPr sz="1000">
              <a:solidFill>
                <a:schemeClr val="dk1"/>
              </a:solidFill>
              <a:latin typeface="Inria Sans"/>
              <a:ea typeface="Inria Sans"/>
              <a:cs typeface="Inria Sans"/>
              <a:sym typeface="Inria Sans"/>
            </a:endParaRPr>
          </a:p>
        </p:txBody>
      </p:sp>
      <p:sp>
        <p:nvSpPr>
          <p:cNvPr id="503" name="Google Shape;503;p38"/>
          <p:cNvSpPr/>
          <p:nvPr/>
        </p:nvSpPr>
        <p:spPr>
          <a:xfrm>
            <a:off x="4645800"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AUG</a:t>
            </a:r>
            <a:endParaRPr sz="1000">
              <a:solidFill>
                <a:schemeClr val="dk1"/>
              </a:solidFill>
              <a:latin typeface="Inria Sans"/>
              <a:ea typeface="Inria Sans"/>
              <a:cs typeface="Inria Sans"/>
              <a:sym typeface="Inria Sans"/>
            </a:endParaRPr>
          </a:p>
        </p:txBody>
      </p:sp>
      <p:sp>
        <p:nvSpPr>
          <p:cNvPr id="504" name="Google Shape;504;p38"/>
          <p:cNvSpPr/>
          <p:nvPr/>
        </p:nvSpPr>
        <p:spPr>
          <a:xfrm>
            <a:off x="4043897"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JUL</a:t>
            </a:r>
            <a:endParaRPr sz="1000">
              <a:solidFill>
                <a:schemeClr val="dk1"/>
              </a:solidFill>
              <a:latin typeface="Inria Sans"/>
              <a:ea typeface="Inria Sans"/>
              <a:cs typeface="Inria Sans"/>
              <a:sym typeface="Inria Sans"/>
            </a:endParaRPr>
          </a:p>
        </p:txBody>
      </p:sp>
      <p:sp>
        <p:nvSpPr>
          <p:cNvPr id="505" name="Google Shape;505;p38"/>
          <p:cNvSpPr/>
          <p:nvPr/>
        </p:nvSpPr>
        <p:spPr>
          <a:xfrm>
            <a:off x="3441994"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JUN</a:t>
            </a:r>
            <a:endParaRPr sz="1000">
              <a:solidFill>
                <a:schemeClr val="dk1"/>
              </a:solidFill>
              <a:latin typeface="Inria Sans"/>
              <a:ea typeface="Inria Sans"/>
              <a:cs typeface="Inria Sans"/>
              <a:sym typeface="Inria Sans"/>
            </a:endParaRPr>
          </a:p>
        </p:txBody>
      </p:sp>
      <p:sp>
        <p:nvSpPr>
          <p:cNvPr id="506" name="Google Shape;506;p38"/>
          <p:cNvSpPr/>
          <p:nvPr/>
        </p:nvSpPr>
        <p:spPr>
          <a:xfrm>
            <a:off x="2840091"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MAY</a:t>
            </a:r>
            <a:endParaRPr sz="1000">
              <a:solidFill>
                <a:schemeClr val="dk1"/>
              </a:solidFill>
              <a:latin typeface="Inria Sans"/>
              <a:ea typeface="Inria Sans"/>
              <a:cs typeface="Inria Sans"/>
              <a:sym typeface="Inria Sans"/>
            </a:endParaRPr>
          </a:p>
        </p:txBody>
      </p:sp>
      <p:sp>
        <p:nvSpPr>
          <p:cNvPr id="507" name="Google Shape;507;p38"/>
          <p:cNvSpPr/>
          <p:nvPr/>
        </p:nvSpPr>
        <p:spPr>
          <a:xfrm>
            <a:off x="2238188"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APR</a:t>
            </a:r>
            <a:endParaRPr sz="1000">
              <a:solidFill>
                <a:schemeClr val="dk1"/>
              </a:solidFill>
              <a:latin typeface="Inria Sans"/>
              <a:ea typeface="Inria Sans"/>
              <a:cs typeface="Inria Sans"/>
              <a:sym typeface="Inria Sans"/>
            </a:endParaRPr>
          </a:p>
        </p:txBody>
      </p:sp>
      <p:sp>
        <p:nvSpPr>
          <p:cNvPr id="508" name="Google Shape;508;p38"/>
          <p:cNvSpPr/>
          <p:nvPr/>
        </p:nvSpPr>
        <p:spPr>
          <a:xfrm>
            <a:off x="1636285"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MAR</a:t>
            </a:r>
            <a:endParaRPr sz="1000">
              <a:solidFill>
                <a:schemeClr val="dk1"/>
              </a:solidFill>
              <a:latin typeface="Inria Sans"/>
              <a:ea typeface="Inria Sans"/>
              <a:cs typeface="Inria Sans"/>
              <a:sym typeface="Inria Sans"/>
            </a:endParaRPr>
          </a:p>
        </p:txBody>
      </p:sp>
      <p:sp>
        <p:nvSpPr>
          <p:cNvPr id="509" name="Google Shape;509;p38"/>
          <p:cNvSpPr/>
          <p:nvPr/>
        </p:nvSpPr>
        <p:spPr>
          <a:xfrm>
            <a:off x="1034382"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FEB</a:t>
            </a:r>
            <a:endParaRPr sz="1000">
              <a:solidFill>
                <a:schemeClr val="dk1"/>
              </a:solidFill>
              <a:latin typeface="Inria Sans"/>
              <a:ea typeface="Inria Sans"/>
              <a:cs typeface="Inria Sans"/>
              <a:sym typeface="Inria Sans"/>
            </a:endParaRPr>
          </a:p>
        </p:txBody>
      </p:sp>
      <p:sp>
        <p:nvSpPr>
          <p:cNvPr id="510" name="Google Shape;510;p38"/>
          <p:cNvSpPr/>
          <p:nvPr/>
        </p:nvSpPr>
        <p:spPr>
          <a:xfrm>
            <a:off x="432479"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JAN</a:t>
            </a:r>
            <a:endParaRPr sz="1000">
              <a:solidFill>
                <a:schemeClr val="dk1"/>
              </a:solidFill>
              <a:latin typeface="Inria Sans"/>
              <a:ea typeface="Inria Sans"/>
              <a:cs typeface="Inria Sans"/>
              <a:sym typeface="Inria Sans"/>
            </a:endParaRPr>
          </a:p>
        </p:txBody>
      </p:sp>
      <p:sp>
        <p:nvSpPr>
          <p:cNvPr id="511" name="Google Shape;511;p38"/>
          <p:cNvSpPr/>
          <p:nvPr/>
        </p:nvSpPr>
        <p:spPr>
          <a:xfrm>
            <a:off x="0" y="2755950"/>
            <a:ext cx="5811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12" name="Google Shape;512;p38"/>
          <p:cNvCxnSpPr/>
          <p:nvPr/>
        </p:nvCxnSpPr>
        <p:spPr>
          <a:xfrm rot="10800000">
            <a:off x="70114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3" name="Google Shape;513;p38"/>
          <p:cNvSpPr txBox="1"/>
          <p:nvPr/>
        </p:nvSpPr>
        <p:spPr>
          <a:xfrm>
            <a:off x="663742"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14" name="Google Shape;514;p38"/>
          <p:cNvCxnSpPr/>
          <p:nvPr/>
        </p:nvCxnSpPr>
        <p:spPr>
          <a:xfrm rot="10800000">
            <a:off x="190592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5" name="Google Shape;515;p38"/>
          <p:cNvSpPr txBox="1"/>
          <p:nvPr/>
        </p:nvSpPr>
        <p:spPr>
          <a:xfrm>
            <a:off x="1869894"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16" name="Google Shape;516;p38"/>
          <p:cNvCxnSpPr/>
          <p:nvPr/>
        </p:nvCxnSpPr>
        <p:spPr>
          <a:xfrm rot="10800000">
            <a:off x="311070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7" name="Google Shape;517;p38"/>
          <p:cNvSpPr txBox="1"/>
          <p:nvPr/>
        </p:nvSpPr>
        <p:spPr>
          <a:xfrm>
            <a:off x="3076047"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18" name="Google Shape;518;p38"/>
          <p:cNvCxnSpPr/>
          <p:nvPr/>
        </p:nvCxnSpPr>
        <p:spPr>
          <a:xfrm rot="10800000">
            <a:off x="4315484"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9" name="Google Shape;519;p38"/>
          <p:cNvSpPr txBox="1"/>
          <p:nvPr/>
        </p:nvSpPr>
        <p:spPr>
          <a:xfrm>
            <a:off x="4282200"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0" name="Google Shape;520;p38"/>
          <p:cNvCxnSpPr/>
          <p:nvPr/>
        </p:nvCxnSpPr>
        <p:spPr>
          <a:xfrm rot="10800000">
            <a:off x="55202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1" name="Google Shape;521;p38"/>
          <p:cNvSpPr txBox="1"/>
          <p:nvPr/>
        </p:nvSpPr>
        <p:spPr>
          <a:xfrm>
            <a:off x="5488353"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2" name="Google Shape;522;p38"/>
          <p:cNvCxnSpPr/>
          <p:nvPr/>
        </p:nvCxnSpPr>
        <p:spPr>
          <a:xfrm rot="10800000">
            <a:off x="6725042"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3" name="Google Shape;523;p38"/>
          <p:cNvSpPr txBox="1"/>
          <p:nvPr/>
        </p:nvSpPr>
        <p:spPr>
          <a:xfrm>
            <a:off x="6694505"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24" name="Google Shape;524;p38"/>
          <p:cNvCxnSpPr/>
          <p:nvPr/>
        </p:nvCxnSpPr>
        <p:spPr>
          <a:xfrm rot="10800000">
            <a:off x="1312790"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5" name="Google Shape;525;p38"/>
          <p:cNvSpPr txBox="1"/>
          <p:nvPr/>
        </p:nvSpPr>
        <p:spPr>
          <a:xfrm>
            <a:off x="1248833"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6" name="Google Shape;526;p38"/>
          <p:cNvCxnSpPr/>
          <p:nvPr/>
        </p:nvCxnSpPr>
        <p:spPr>
          <a:xfrm rot="10800000">
            <a:off x="2517569"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7" name="Google Shape;527;p38"/>
          <p:cNvSpPr txBox="1"/>
          <p:nvPr/>
        </p:nvSpPr>
        <p:spPr>
          <a:xfrm>
            <a:off x="2461965"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8" name="Google Shape;528;p38"/>
          <p:cNvCxnSpPr/>
          <p:nvPr/>
        </p:nvCxnSpPr>
        <p:spPr>
          <a:xfrm rot="10800000">
            <a:off x="372234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9" name="Google Shape;529;p38"/>
          <p:cNvSpPr txBox="1"/>
          <p:nvPr/>
        </p:nvSpPr>
        <p:spPr>
          <a:xfrm>
            <a:off x="3675097"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30" name="Google Shape;530;p38"/>
          <p:cNvCxnSpPr/>
          <p:nvPr/>
        </p:nvCxnSpPr>
        <p:spPr>
          <a:xfrm rot="10800000">
            <a:off x="4927126"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1" name="Google Shape;531;p38"/>
          <p:cNvSpPr txBox="1"/>
          <p:nvPr/>
        </p:nvSpPr>
        <p:spPr>
          <a:xfrm>
            <a:off x="4888229"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32" name="Google Shape;532;p38"/>
          <p:cNvCxnSpPr/>
          <p:nvPr/>
        </p:nvCxnSpPr>
        <p:spPr>
          <a:xfrm rot="10800000">
            <a:off x="6131905"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3" name="Google Shape;533;p38"/>
          <p:cNvSpPr txBox="1"/>
          <p:nvPr/>
        </p:nvSpPr>
        <p:spPr>
          <a:xfrm>
            <a:off x="6101362"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34" name="Google Shape;534;p38"/>
          <p:cNvCxnSpPr/>
          <p:nvPr/>
        </p:nvCxnSpPr>
        <p:spPr>
          <a:xfrm rot="10800000">
            <a:off x="733668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5" name="Google Shape;535;p38"/>
          <p:cNvSpPr txBox="1"/>
          <p:nvPr/>
        </p:nvSpPr>
        <p:spPr>
          <a:xfrm>
            <a:off x="7302226" y="3648150"/>
            <a:ext cx="943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542" name="Google Shape;542;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573" name="Google Shape;573;p4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graphicFrame>
        <p:nvGraphicFramePr>
          <p:cNvPr id="574" name="Google Shape;574;p40"/>
          <p:cNvGraphicFramePr/>
          <p:nvPr/>
        </p:nvGraphicFramePr>
        <p:xfrm>
          <a:off x="1207725" y="1564481"/>
          <a:ext cx="3000000" cy="3000000"/>
        </p:xfrm>
        <a:graphic>
          <a:graphicData uri="http://schemas.openxmlformats.org/drawingml/2006/table">
            <a:tbl>
              <a:tblPr>
                <a:noFill/>
                <a:tableStyleId>{C4F80A88-0439-40A4-8FF8-592034F107EF}</a:tableStyleId>
              </a:tblPr>
              <a:tblGrid>
                <a:gridCol w="1158625"/>
                <a:gridCol w="397850"/>
                <a:gridCol w="397850"/>
                <a:gridCol w="397850"/>
                <a:gridCol w="397850"/>
                <a:gridCol w="397850"/>
                <a:gridCol w="397850"/>
                <a:gridCol w="397850"/>
                <a:gridCol w="397850"/>
                <a:gridCol w="397850"/>
                <a:gridCol w="397850"/>
                <a:gridCol w="397850"/>
                <a:gridCol w="397850"/>
                <a:gridCol w="397850"/>
                <a:gridCol w="397850"/>
              </a:tblGrid>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1</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2</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9</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10</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None/>
                      </a:pPr>
                      <a:r>
                        <a:rPr lang="en" sz="800">
                          <a:solidFill>
                            <a:schemeClr val="dk1"/>
                          </a:solidFill>
                          <a:latin typeface="Inria Sans"/>
                          <a:ea typeface="Inria Sans"/>
                          <a:cs typeface="Inria Sans"/>
                          <a:sym typeface="Inria Sans"/>
                        </a:rPr>
                        <a:t>Task 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580" name="Google Shape;580;p4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581" name="Google Shape;581;p41"/>
          <p:cNvSpPr/>
          <p:nvPr/>
        </p:nvSpPr>
        <p:spPr>
          <a:xfrm>
            <a:off x="1207850" y="1592100"/>
            <a:ext cx="3630900" cy="1367700"/>
          </a:xfrm>
          <a:prstGeom prst="rect">
            <a:avLst/>
          </a:prstGeom>
          <a:solidFill>
            <a:srgbClr val="082A44">
              <a:alpha val="1732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Inria Sans"/>
                <a:ea typeface="Inria Sans"/>
                <a:cs typeface="Inria Sans"/>
                <a:sym typeface="Inria Sans"/>
              </a:rPr>
              <a:t>STRENGTHS</a:t>
            </a:r>
            <a:endParaRPr b="1">
              <a:solidFill>
                <a:schemeClr val="dk1"/>
              </a:solidFill>
              <a:latin typeface="Inria Sans"/>
              <a:ea typeface="Inria Sans"/>
              <a:cs typeface="Inria Sans"/>
              <a:sym typeface="Inria Sans"/>
            </a:endParaRPr>
          </a:p>
          <a:p>
            <a:pPr marL="0" lvl="0" indent="0" algn="l" rtl="0">
              <a:spcBef>
                <a:spcPts val="600"/>
              </a:spcBef>
              <a:spcAft>
                <a:spcPts val="600"/>
              </a:spcAft>
              <a:buNone/>
            </a:pPr>
            <a:r>
              <a:rPr lang="en">
                <a:solidFill>
                  <a:schemeClr val="dk1"/>
                </a:solidFill>
                <a:latin typeface="Inria Sans"/>
                <a:ea typeface="Inria Sans"/>
                <a:cs typeface="Inria Sans"/>
                <a:sym typeface="Inria Sans"/>
              </a:rPr>
              <a:t>Blue is the colour of the clear sky and the deep sea</a:t>
            </a:r>
            <a:endParaRPr>
              <a:solidFill>
                <a:schemeClr val="dk1"/>
              </a:solidFill>
              <a:latin typeface="Inria Sans"/>
              <a:ea typeface="Inria Sans"/>
              <a:cs typeface="Inria Sans"/>
              <a:sym typeface="Inria Sans"/>
            </a:endParaRPr>
          </a:p>
        </p:txBody>
      </p:sp>
      <p:sp>
        <p:nvSpPr>
          <p:cNvPr id="582" name="Google Shape;582;p41"/>
          <p:cNvSpPr/>
          <p:nvPr/>
        </p:nvSpPr>
        <p:spPr>
          <a:xfrm>
            <a:off x="4988872" y="1592100"/>
            <a:ext cx="3630900" cy="1367700"/>
          </a:xfrm>
          <a:prstGeom prst="rect">
            <a:avLst/>
          </a:prstGeom>
          <a:solidFill>
            <a:srgbClr val="082A44">
              <a:alpha val="1732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Inria Sans"/>
                <a:ea typeface="Inria Sans"/>
                <a:cs typeface="Inria Sans"/>
                <a:sym typeface="Inria Sans"/>
              </a:rPr>
              <a:t>WEAKNESSES</a:t>
            </a:r>
            <a:endParaRPr b="1">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a:solidFill>
                  <a:schemeClr val="dk1"/>
                </a:solidFill>
                <a:latin typeface="Inria Sans"/>
                <a:ea typeface="Inria Sans"/>
                <a:cs typeface="Inria Sans"/>
                <a:sym typeface="Inria Sans"/>
              </a:rPr>
              <a:t>Yellow is the color of gold, butter and ripe lemons</a:t>
            </a:r>
            <a:endParaRPr>
              <a:solidFill>
                <a:schemeClr val="dk1"/>
              </a:solidFill>
              <a:latin typeface="Inria Sans"/>
              <a:ea typeface="Inria Sans"/>
              <a:cs typeface="Inria Sans"/>
              <a:sym typeface="Inria Sans"/>
            </a:endParaRPr>
          </a:p>
        </p:txBody>
      </p:sp>
      <p:sp>
        <p:nvSpPr>
          <p:cNvPr id="583" name="Google Shape;583;p41"/>
          <p:cNvSpPr/>
          <p:nvPr/>
        </p:nvSpPr>
        <p:spPr>
          <a:xfrm>
            <a:off x="1207850" y="3110004"/>
            <a:ext cx="3630900" cy="1367700"/>
          </a:xfrm>
          <a:prstGeom prst="rect">
            <a:avLst/>
          </a:prstGeom>
          <a:solidFill>
            <a:srgbClr val="082A44">
              <a:alpha val="1732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Inria Sans"/>
              <a:ea typeface="Inria Sans"/>
              <a:cs typeface="Inria Sans"/>
              <a:sym typeface="Inria Sans"/>
            </a:endParaRPr>
          </a:p>
          <a:p>
            <a:pPr marL="0" lvl="0" indent="0" algn="l" rtl="0">
              <a:spcBef>
                <a:spcPts val="60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Black is the color of ebony and of outer space</a:t>
            </a:r>
            <a:endParaRPr>
              <a:solidFill>
                <a:schemeClr val="dk1"/>
              </a:solidFill>
              <a:latin typeface="Inria Sans"/>
              <a:ea typeface="Inria Sans"/>
              <a:cs typeface="Inria Sans"/>
              <a:sym typeface="Inria Sans"/>
            </a:endParaRPr>
          </a:p>
          <a:p>
            <a:pPr marL="0" lvl="0" indent="0" algn="l" rtl="0">
              <a:spcBef>
                <a:spcPts val="600"/>
              </a:spcBef>
              <a:spcAft>
                <a:spcPts val="600"/>
              </a:spcAft>
              <a:buClr>
                <a:schemeClr val="dk1"/>
              </a:buClr>
              <a:buSzPts val="1100"/>
              <a:buFont typeface="Arial"/>
              <a:buNone/>
            </a:pPr>
            <a:r>
              <a:rPr lang="en" b="1">
                <a:solidFill>
                  <a:schemeClr val="dk1"/>
                </a:solidFill>
                <a:latin typeface="Inria Sans"/>
                <a:ea typeface="Inria Sans"/>
                <a:cs typeface="Inria Sans"/>
                <a:sym typeface="Inria Sans"/>
              </a:rPr>
              <a:t>OPPORTUNITIES</a:t>
            </a:r>
            <a:endParaRPr>
              <a:solidFill>
                <a:schemeClr val="dk1"/>
              </a:solidFill>
              <a:latin typeface="Inria Sans"/>
              <a:ea typeface="Inria Sans"/>
              <a:cs typeface="Inria Sans"/>
              <a:sym typeface="Inria Sans"/>
            </a:endParaRPr>
          </a:p>
        </p:txBody>
      </p:sp>
      <p:sp>
        <p:nvSpPr>
          <p:cNvPr id="584" name="Google Shape;584;p41"/>
          <p:cNvSpPr/>
          <p:nvPr/>
        </p:nvSpPr>
        <p:spPr>
          <a:xfrm>
            <a:off x="4988872" y="3110004"/>
            <a:ext cx="3630900" cy="1367700"/>
          </a:xfrm>
          <a:prstGeom prst="rect">
            <a:avLst/>
          </a:prstGeom>
          <a:solidFill>
            <a:srgbClr val="082A44">
              <a:alpha val="1732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White is the color of milk and fresh snow</a:t>
            </a:r>
            <a:endParaRPr>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b="1">
                <a:solidFill>
                  <a:schemeClr val="dk1"/>
                </a:solidFill>
                <a:latin typeface="Inria Sans"/>
                <a:ea typeface="Inria Sans"/>
                <a:cs typeface="Inria Sans"/>
                <a:sym typeface="Inria Sans"/>
              </a:rPr>
              <a:t>THREATS</a:t>
            </a:r>
            <a:endParaRPr>
              <a:solidFill>
                <a:schemeClr val="dk1"/>
              </a:solidFill>
              <a:latin typeface="Inria Sans"/>
              <a:ea typeface="Inria Sans"/>
              <a:cs typeface="Inria Sans"/>
              <a:sym typeface="Inria Sans"/>
            </a:endParaRPr>
          </a:p>
        </p:txBody>
      </p:sp>
      <p:sp>
        <p:nvSpPr>
          <p:cNvPr id="585" name="Google Shape;585;p41"/>
          <p:cNvSpPr/>
          <p:nvPr/>
        </p:nvSpPr>
        <p:spPr>
          <a:xfrm>
            <a:off x="3796421" y="1915783"/>
            <a:ext cx="2086500" cy="208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rot="5400000">
            <a:off x="3946747" y="1915783"/>
            <a:ext cx="2086500" cy="2086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rot="10800000">
            <a:off x="3946747" y="2067267"/>
            <a:ext cx="2086500" cy="208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rot="-5400000">
            <a:off x="3796421" y="2067267"/>
            <a:ext cx="2086500" cy="208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4339534" y="2350989"/>
            <a:ext cx="245233" cy="375302"/>
          </a:xfrm>
          <a:prstGeom prst="rect">
            <a:avLst/>
          </a:prstGeom>
        </p:spPr>
        <p:txBody>
          <a:bodyPr>
            <a:prstTxWarp prst="textPlain">
              <a:avLst/>
            </a:prstTxWarp>
          </a:bodyPr>
          <a:lstStyle/>
          <a:p>
            <a:pPr lvl="0" algn="ctr"/>
            <a:r>
              <a:rPr b="1" i="0">
                <a:ln>
                  <a:noFill/>
                </a:ln>
                <a:solidFill>
                  <a:schemeClr val="dk1"/>
                </a:solidFill>
                <a:latin typeface="Saira Semi Condensed"/>
              </a:rPr>
              <a:t>S</a:t>
            </a:r>
          </a:p>
        </p:txBody>
      </p:sp>
      <p:sp>
        <p:nvSpPr>
          <p:cNvPr id="590" name="Google Shape;590;p41"/>
          <p:cNvSpPr/>
          <p:nvPr/>
        </p:nvSpPr>
        <p:spPr>
          <a:xfrm>
            <a:off x="5216206" y="2357652"/>
            <a:ext cx="453681" cy="366773"/>
          </a:xfrm>
          <a:prstGeom prst="rect">
            <a:avLst/>
          </a:prstGeom>
        </p:spPr>
        <p:txBody>
          <a:bodyPr>
            <a:prstTxWarp prst="textPlain">
              <a:avLst/>
            </a:prstTxWarp>
          </a:bodyPr>
          <a:lstStyle/>
          <a:p>
            <a:pPr lvl="0" algn="ctr"/>
            <a:r>
              <a:rPr b="1" i="0">
                <a:ln>
                  <a:noFill/>
                </a:ln>
                <a:solidFill>
                  <a:schemeClr val="dk1"/>
                </a:solidFill>
                <a:latin typeface="Saira Semi Condensed"/>
              </a:rPr>
              <a:t>W</a:t>
            </a:r>
          </a:p>
        </p:txBody>
      </p:sp>
      <p:sp>
        <p:nvSpPr>
          <p:cNvPr id="591" name="Google Shape;591;p41"/>
          <p:cNvSpPr/>
          <p:nvPr/>
        </p:nvSpPr>
        <p:spPr>
          <a:xfrm>
            <a:off x="4309680" y="3305991"/>
            <a:ext cx="276154" cy="375302"/>
          </a:xfrm>
          <a:prstGeom prst="rect">
            <a:avLst/>
          </a:prstGeom>
        </p:spPr>
        <p:txBody>
          <a:bodyPr>
            <a:prstTxWarp prst="textPlain">
              <a:avLst/>
            </a:prstTxWarp>
          </a:bodyPr>
          <a:lstStyle/>
          <a:p>
            <a:pPr lvl="0" algn="ctr"/>
            <a:r>
              <a:rPr b="1" i="0">
                <a:ln>
                  <a:noFill/>
                </a:ln>
                <a:solidFill>
                  <a:schemeClr val="dk1"/>
                </a:solidFill>
                <a:latin typeface="Saira Semi Condensed"/>
              </a:rPr>
              <a:t>O</a:t>
            </a:r>
          </a:p>
        </p:txBody>
      </p:sp>
      <p:sp>
        <p:nvSpPr>
          <p:cNvPr id="592" name="Google Shape;592;p41"/>
          <p:cNvSpPr/>
          <p:nvPr/>
        </p:nvSpPr>
        <p:spPr>
          <a:xfrm>
            <a:off x="5314832" y="3312654"/>
            <a:ext cx="256428" cy="366773"/>
          </a:xfrm>
          <a:prstGeom prst="rect">
            <a:avLst/>
          </a:prstGeom>
        </p:spPr>
        <p:txBody>
          <a:bodyPr>
            <a:prstTxWarp prst="textPlain">
              <a:avLst/>
            </a:prstTxWarp>
          </a:bodyPr>
          <a:lstStyle/>
          <a:p>
            <a:pPr lvl="0" algn="ctr"/>
            <a:r>
              <a:rPr b="1" i="0">
                <a:ln>
                  <a:noFill/>
                </a:ln>
                <a:solidFill>
                  <a:schemeClr val="dk1"/>
                </a:solidFill>
                <a:latin typeface="Saira Semi Condensed"/>
              </a:rPr>
              <a:t>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2"/>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98" name="Google Shape;598;p4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599" name="Google Shape;599;p42"/>
          <p:cNvSpPr txBox="1"/>
          <p:nvPr/>
        </p:nvSpPr>
        <p:spPr>
          <a:xfrm>
            <a:off x="1986120"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Activities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0" name="Google Shape;600;p42"/>
          <p:cNvSpPr txBox="1"/>
          <p:nvPr/>
        </p:nvSpPr>
        <p:spPr>
          <a:xfrm>
            <a:off x="1986120"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Resources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1" name="Google Shape;601;p42"/>
          <p:cNvSpPr txBox="1"/>
          <p:nvPr/>
        </p:nvSpPr>
        <p:spPr>
          <a:xfrm>
            <a:off x="371004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Value Propositions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2" name="Google Shape;602;p42"/>
          <p:cNvSpPr txBox="1"/>
          <p:nvPr/>
        </p:nvSpPr>
        <p:spPr>
          <a:xfrm>
            <a:off x="5433959"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Relationships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3" name="Google Shape;603;p42"/>
          <p:cNvSpPr txBox="1"/>
          <p:nvPr/>
        </p:nvSpPr>
        <p:spPr>
          <a:xfrm>
            <a:off x="5433959"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Channels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4" name="Google Shape;604;p42"/>
          <p:cNvSpPr txBox="1"/>
          <p:nvPr/>
        </p:nvSpPr>
        <p:spPr>
          <a:xfrm>
            <a:off x="7157879"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Segments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5" name="Google Shape;605;p42"/>
          <p:cNvSpPr txBox="1"/>
          <p:nvPr/>
        </p:nvSpPr>
        <p:spPr>
          <a:xfrm>
            <a:off x="26220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Partners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6" name="Google Shape;606;p42"/>
          <p:cNvSpPr txBox="1"/>
          <p:nvPr/>
        </p:nvSpPr>
        <p:spPr>
          <a:xfrm>
            <a:off x="262200"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Cost Structure</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7" name="Google Shape;607;p42"/>
          <p:cNvSpPr txBox="1"/>
          <p:nvPr/>
        </p:nvSpPr>
        <p:spPr>
          <a:xfrm>
            <a:off x="4571999"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Revenue Streams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8" name="Google Shape;608;p42"/>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42"/>
          <p:cNvGrpSpPr/>
          <p:nvPr/>
        </p:nvGrpSpPr>
        <p:grpSpPr>
          <a:xfrm>
            <a:off x="8577842" y="3732406"/>
            <a:ext cx="227770" cy="165313"/>
            <a:chOff x="4604550" y="3714775"/>
            <a:chExt cx="439625" cy="319075"/>
          </a:xfrm>
        </p:grpSpPr>
        <p:sp>
          <p:nvSpPr>
            <p:cNvPr id="613" name="Google Shape;613;p42"/>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2"/>
          <p:cNvGrpSpPr/>
          <p:nvPr/>
        </p:nvGrpSpPr>
        <p:grpSpPr>
          <a:xfrm>
            <a:off x="5169094" y="543218"/>
            <a:ext cx="188666" cy="240398"/>
            <a:chOff x="1959600" y="4980625"/>
            <a:chExt cx="364150" cy="464000"/>
          </a:xfrm>
        </p:grpSpPr>
        <p:sp>
          <p:nvSpPr>
            <p:cNvPr id="616" name="Google Shape;616;p42"/>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2"/>
          <p:cNvGrpSpPr/>
          <p:nvPr/>
        </p:nvGrpSpPr>
        <p:grpSpPr>
          <a:xfrm>
            <a:off x="6802664" y="2137732"/>
            <a:ext cx="278880" cy="267521"/>
            <a:chOff x="5233525" y="4954450"/>
            <a:chExt cx="538275" cy="516350"/>
          </a:xfrm>
        </p:grpSpPr>
        <p:sp>
          <p:nvSpPr>
            <p:cNvPr id="624" name="Google Shape;624;p4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2"/>
          <p:cNvGrpSpPr/>
          <p:nvPr/>
        </p:nvGrpSpPr>
        <p:grpSpPr>
          <a:xfrm>
            <a:off x="3358097" y="2137734"/>
            <a:ext cx="283932" cy="258066"/>
            <a:chOff x="4556450" y="4963575"/>
            <a:chExt cx="548025" cy="498100"/>
          </a:xfrm>
        </p:grpSpPr>
        <p:sp>
          <p:nvSpPr>
            <p:cNvPr id="636" name="Google Shape;636;p42"/>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42"/>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buNone/>
            </a:pPr>
            <a:r>
              <a:rPr lang="en-US" dirty="0">
                <a:latin typeface="Saira Semi Condensed"/>
                <a:ea typeface="Saira Semi Condensed"/>
                <a:cs typeface="Saira Semi Condensed"/>
                <a:sym typeface="Saira Semi Condensed"/>
              </a:rPr>
              <a:t>USER INTERFACE</a:t>
            </a:r>
          </a:p>
          <a:p>
            <a:pPr marL="0" lvl="0" indent="0">
              <a:buNone/>
            </a:pPr>
            <a:r>
              <a:rPr lang="en-US" dirty="0" smtClean="0">
                <a:latin typeface="Saira Semi Condensed"/>
                <a:sym typeface="Saira Semi Condensed"/>
              </a:rPr>
              <a:t>(looking for possible routes from a station)</a:t>
            </a:r>
            <a:endParaRPr lang="en-US"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605091" y="790761"/>
            <a:ext cx="2061389" cy="3619229"/>
          </a:xfrm>
          <a:prstGeom prst="rect">
            <a:avLst/>
          </a:prstGeom>
        </p:spPr>
      </p:pic>
    </p:spTree>
    <p:extLst>
      <p:ext uri="{BB962C8B-B14F-4D97-AF65-F5344CB8AC3E}">
        <p14:creationId xmlns:p14="http://schemas.microsoft.com/office/powerpoint/2010/main" val="205439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647" name="Google Shape;647;p4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grpSp>
        <p:nvGrpSpPr>
          <p:cNvPr id="648" name="Google Shape;648;p43"/>
          <p:cNvGrpSpPr/>
          <p:nvPr/>
        </p:nvGrpSpPr>
        <p:grpSpPr>
          <a:xfrm>
            <a:off x="1207842" y="1413043"/>
            <a:ext cx="3608219" cy="3243858"/>
            <a:chOff x="3778727" y="4460423"/>
            <a:chExt cx="720160" cy="647438"/>
          </a:xfrm>
        </p:grpSpPr>
        <p:sp>
          <p:nvSpPr>
            <p:cNvPr id="649" name="Google Shape;649;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PURCHASE</a:t>
              </a:r>
              <a:endParaRPr sz="1200" b="1" i="0" u="none" strike="noStrike" cap="none">
                <a:solidFill>
                  <a:schemeClr val="dk1"/>
                </a:solidFill>
                <a:latin typeface="Inria Sans"/>
                <a:ea typeface="Inria Sans"/>
                <a:cs typeface="Inria Sans"/>
                <a:sym typeface="Inria Sans"/>
              </a:endParaRPr>
            </a:p>
          </p:txBody>
        </p:sp>
        <p:sp>
          <p:nvSpPr>
            <p:cNvPr id="650" name="Google Shape;650;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accent1"/>
                  </a:solidFill>
                  <a:latin typeface="Inria Sans"/>
                  <a:ea typeface="Inria Sans"/>
                  <a:cs typeface="Inria Sans"/>
                  <a:sym typeface="Inria Sans"/>
                </a:rPr>
                <a:t>LOYALTY</a:t>
              </a:r>
              <a:endParaRPr sz="1200" b="1" i="0" u="none" strike="noStrike" cap="none">
                <a:solidFill>
                  <a:schemeClr val="accent1"/>
                </a:solidFill>
                <a:latin typeface="Inria Sans"/>
                <a:ea typeface="Inria Sans"/>
                <a:cs typeface="Inria Sans"/>
                <a:sym typeface="Inria Sans"/>
              </a:endParaRPr>
            </a:p>
          </p:txBody>
        </p:sp>
        <p:sp>
          <p:nvSpPr>
            <p:cNvPr id="651" name="Google Shape;651;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AWARENESS</a:t>
              </a:r>
              <a:endParaRPr sz="1200" b="1" i="0" u="none" strike="noStrike" cap="none">
                <a:solidFill>
                  <a:schemeClr val="dk1"/>
                </a:solidFill>
                <a:latin typeface="Inria Sans"/>
                <a:ea typeface="Inria Sans"/>
                <a:cs typeface="Inria Sans"/>
                <a:sym typeface="Inria Sans"/>
              </a:endParaRPr>
            </a:p>
          </p:txBody>
        </p:sp>
        <p:sp>
          <p:nvSpPr>
            <p:cNvPr id="652" name="Google Shape;652;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EVALUATION</a:t>
              </a:r>
              <a:endParaRPr sz="1200" b="1" i="0" u="none" strike="noStrike" cap="none">
                <a:solidFill>
                  <a:schemeClr val="dk1"/>
                </a:solidFill>
                <a:latin typeface="Inria Sans"/>
                <a:ea typeface="Inria Sans"/>
                <a:cs typeface="Inria Sans"/>
                <a:sym typeface="Inria Sans"/>
              </a:endParaRPr>
            </a:p>
          </p:txBody>
        </p:sp>
        <p:sp>
          <p:nvSpPr>
            <p:cNvPr id="653" name="Google Shape;653;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DISCOVERY</a:t>
              </a:r>
              <a:endParaRPr sz="1200" b="1" i="0" u="none" strike="noStrike" cap="none">
                <a:solidFill>
                  <a:schemeClr val="dk1"/>
                </a:solidFill>
                <a:latin typeface="Inria Sans"/>
                <a:ea typeface="Inria Sans"/>
                <a:cs typeface="Inria Sans"/>
                <a:sym typeface="Inria Sans"/>
              </a:endParaRPr>
            </a:p>
          </p:txBody>
        </p:sp>
        <p:sp>
          <p:nvSpPr>
            <p:cNvPr id="654" name="Google Shape;654;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INTENT</a:t>
              </a:r>
              <a:endParaRPr sz="1200" b="1" i="0" u="none" strike="noStrike" cap="none">
                <a:solidFill>
                  <a:schemeClr val="dk1"/>
                </a:solidFill>
                <a:latin typeface="Inria Sans"/>
                <a:ea typeface="Inria Sans"/>
                <a:cs typeface="Inria Sans"/>
                <a:sym typeface="Inria Sans"/>
              </a:endParaRPr>
            </a:p>
          </p:txBody>
        </p:sp>
        <p:sp>
          <p:nvSpPr>
            <p:cNvPr id="655" name="Google Shape;655;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Inria Sans"/>
                <a:ea typeface="Inria Sans"/>
                <a:cs typeface="Inria Sans"/>
                <a:sym typeface="Inria Sans"/>
              </a:endParaRPr>
            </a:p>
          </p:txBody>
        </p:sp>
      </p:grpSp>
      <p:cxnSp>
        <p:nvCxnSpPr>
          <p:cNvPr id="656" name="Google Shape;656;p43"/>
          <p:cNvCxnSpPr/>
          <p:nvPr/>
        </p:nvCxnSpPr>
        <p:spPr>
          <a:xfrm>
            <a:off x="47361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57" name="Google Shape;657;p43"/>
          <p:cNvSpPr txBox="1"/>
          <p:nvPr/>
        </p:nvSpPr>
        <p:spPr>
          <a:xfrm>
            <a:off x="585460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58" name="Google Shape;658;p43"/>
          <p:cNvCxnSpPr/>
          <p:nvPr/>
        </p:nvCxnSpPr>
        <p:spPr>
          <a:xfrm>
            <a:off x="45804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59" name="Google Shape;659;p43"/>
          <p:cNvSpPr txBox="1"/>
          <p:nvPr/>
        </p:nvSpPr>
        <p:spPr>
          <a:xfrm>
            <a:off x="585460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0" name="Google Shape;660;p43"/>
          <p:cNvCxnSpPr/>
          <p:nvPr/>
        </p:nvCxnSpPr>
        <p:spPr>
          <a:xfrm>
            <a:off x="43592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61" name="Google Shape;661;p43"/>
          <p:cNvSpPr txBox="1"/>
          <p:nvPr/>
        </p:nvSpPr>
        <p:spPr>
          <a:xfrm>
            <a:off x="585460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2" name="Google Shape;662;p43"/>
          <p:cNvCxnSpPr/>
          <p:nvPr/>
        </p:nvCxnSpPr>
        <p:spPr>
          <a:xfrm>
            <a:off x="41707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63" name="Google Shape;663;p43"/>
          <p:cNvSpPr txBox="1"/>
          <p:nvPr/>
        </p:nvSpPr>
        <p:spPr>
          <a:xfrm>
            <a:off x="585460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4" name="Google Shape;664;p43"/>
          <p:cNvCxnSpPr/>
          <p:nvPr/>
        </p:nvCxnSpPr>
        <p:spPr>
          <a:xfrm>
            <a:off x="39659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65" name="Google Shape;665;p43"/>
          <p:cNvSpPr txBox="1"/>
          <p:nvPr/>
        </p:nvSpPr>
        <p:spPr>
          <a:xfrm>
            <a:off x="585460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6" name="Google Shape;666;p43"/>
          <p:cNvCxnSpPr/>
          <p:nvPr/>
        </p:nvCxnSpPr>
        <p:spPr>
          <a:xfrm>
            <a:off x="37528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667" name="Google Shape;667;p43"/>
          <p:cNvSpPr txBox="1"/>
          <p:nvPr/>
        </p:nvSpPr>
        <p:spPr>
          <a:xfrm>
            <a:off x="585460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pic>
        <p:nvPicPr>
          <p:cNvPr id="674" name="Google Shape;674;p44"/>
          <p:cNvPicPr preferRelativeResize="0"/>
          <p:nvPr/>
        </p:nvPicPr>
        <p:blipFill rotWithShape="1">
          <a:blip r:embed="rId3">
            <a:alphaModFix/>
          </a:blip>
          <a:srcRect l="19633" t="9820" b="9812"/>
          <a:stretch/>
        </p:blipFill>
        <p:spPr>
          <a:xfrm>
            <a:off x="1207850" y="1884125"/>
            <a:ext cx="1410600" cy="1410600"/>
          </a:xfrm>
          <a:prstGeom prst="ellipse">
            <a:avLst/>
          </a:prstGeom>
          <a:noFill/>
          <a:ln>
            <a:noFill/>
          </a:ln>
        </p:spPr>
      </p:pic>
      <p:sp>
        <p:nvSpPr>
          <p:cNvPr id="675" name="Google Shape;675;p44"/>
          <p:cNvSpPr txBox="1"/>
          <p:nvPr/>
        </p:nvSpPr>
        <p:spPr>
          <a:xfrm>
            <a:off x="1212610"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Imani Jackson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6" name="Google Shape;676;p44"/>
          <p:cNvPicPr preferRelativeResize="0"/>
          <p:nvPr/>
        </p:nvPicPr>
        <p:blipFill rotWithShape="1">
          <a:blip r:embed="rId4">
            <a:alphaModFix/>
          </a:blip>
          <a:srcRect/>
          <a:stretch/>
        </p:blipFill>
        <p:spPr>
          <a:xfrm>
            <a:off x="3083134" y="1884125"/>
            <a:ext cx="1410600" cy="1410600"/>
          </a:xfrm>
          <a:prstGeom prst="ellipse">
            <a:avLst/>
          </a:prstGeom>
          <a:noFill/>
          <a:ln>
            <a:noFill/>
          </a:ln>
        </p:spPr>
      </p:pic>
      <p:sp>
        <p:nvSpPr>
          <p:cNvPr id="677" name="Google Shape;677;p44"/>
          <p:cNvSpPr txBox="1"/>
          <p:nvPr/>
        </p:nvSpPr>
        <p:spPr>
          <a:xfrm>
            <a:off x="3087894"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Marcos Galán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8" name="Google Shape;678;p44"/>
          <p:cNvPicPr preferRelativeResize="0"/>
          <p:nvPr/>
        </p:nvPicPr>
        <p:blipFill rotWithShape="1">
          <a:blip r:embed="rId5">
            <a:alphaModFix/>
          </a:blip>
          <a:srcRect l="47271" t="22330" b="24940"/>
          <a:stretch/>
        </p:blipFill>
        <p:spPr>
          <a:xfrm>
            <a:off x="4958419" y="1884125"/>
            <a:ext cx="1410600" cy="1410600"/>
          </a:xfrm>
          <a:prstGeom prst="ellipse">
            <a:avLst/>
          </a:prstGeom>
          <a:noFill/>
          <a:ln>
            <a:noFill/>
          </a:ln>
        </p:spPr>
      </p:pic>
      <p:sp>
        <p:nvSpPr>
          <p:cNvPr id="679" name="Google Shape;679;p44"/>
          <p:cNvSpPr txBox="1"/>
          <p:nvPr/>
        </p:nvSpPr>
        <p:spPr>
          <a:xfrm>
            <a:off x="4963179"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Ixchel Valdía</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80" name="Google Shape;680;p44"/>
          <p:cNvPicPr preferRelativeResize="0"/>
          <p:nvPr/>
        </p:nvPicPr>
        <p:blipFill rotWithShape="1">
          <a:blip r:embed="rId6">
            <a:alphaModFix/>
          </a:blip>
          <a:srcRect t="3926" b="29406"/>
          <a:stretch/>
        </p:blipFill>
        <p:spPr>
          <a:xfrm>
            <a:off x="6833703" y="1884125"/>
            <a:ext cx="1410600" cy="1410600"/>
          </a:xfrm>
          <a:prstGeom prst="ellipse">
            <a:avLst/>
          </a:prstGeom>
          <a:noFill/>
          <a:ln>
            <a:noFill/>
          </a:ln>
        </p:spPr>
      </p:pic>
      <p:sp>
        <p:nvSpPr>
          <p:cNvPr id="681" name="Google Shape;681;p44"/>
          <p:cNvSpPr txBox="1"/>
          <p:nvPr/>
        </p:nvSpPr>
        <p:spPr>
          <a:xfrm>
            <a:off x="6838463"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Nils Årud</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5"/>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687" name="Google Shape;687;p45"/>
          <p:cNvSpPr/>
          <p:nvPr/>
        </p:nvSpPr>
        <p:spPr>
          <a:xfrm>
            <a:off x="467100" y="467100"/>
            <a:ext cx="8209800" cy="4209000"/>
          </a:xfrm>
          <a:prstGeom prst="rect">
            <a:avLst/>
          </a:prstGeom>
          <a:solidFill>
            <a:srgbClr val="082A44">
              <a:alpha val="1732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5"/>
          <p:cNvGrpSpPr/>
          <p:nvPr/>
        </p:nvGrpSpPr>
        <p:grpSpPr>
          <a:xfrm>
            <a:off x="638150" y="467111"/>
            <a:ext cx="7867750" cy="4209098"/>
            <a:chOff x="638138" y="467100"/>
            <a:chExt cx="7867750" cy="4194000"/>
          </a:xfrm>
        </p:grpSpPr>
        <p:cxnSp>
          <p:nvCxnSpPr>
            <p:cNvPr id="689" name="Google Shape;689;p45"/>
            <p:cNvCxnSpPr/>
            <p:nvPr/>
          </p:nvCxnSpPr>
          <p:spPr>
            <a:xfrm>
              <a:off x="638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45"/>
            <p:cNvCxnSpPr/>
            <p:nvPr/>
          </p:nvCxnSpPr>
          <p:spPr>
            <a:xfrm>
              <a:off x="809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1" name="Google Shape;691;p45"/>
            <p:cNvCxnSpPr/>
            <p:nvPr/>
          </p:nvCxnSpPr>
          <p:spPr>
            <a:xfrm>
              <a:off x="980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2" name="Google Shape;692;p45"/>
            <p:cNvCxnSpPr/>
            <p:nvPr/>
          </p:nvCxnSpPr>
          <p:spPr>
            <a:xfrm>
              <a:off x="1151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3" name="Google Shape;693;p45"/>
            <p:cNvCxnSpPr/>
            <p:nvPr/>
          </p:nvCxnSpPr>
          <p:spPr>
            <a:xfrm>
              <a:off x="1322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45"/>
            <p:cNvCxnSpPr/>
            <p:nvPr/>
          </p:nvCxnSpPr>
          <p:spPr>
            <a:xfrm>
              <a:off x="1493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5" name="Google Shape;695;p45"/>
            <p:cNvCxnSpPr/>
            <p:nvPr/>
          </p:nvCxnSpPr>
          <p:spPr>
            <a:xfrm>
              <a:off x="1664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6" name="Google Shape;696;p45"/>
            <p:cNvCxnSpPr/>
            <p:nvPr/>
          </p:nvCxnSpPr>
          <p:spPr>
            <a:xfrm>
              <a:off x="1835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7" name="Google Shape;697;p45"/>
            <p:cNvCxnSpPr/>
            <p:nvPr/>
          </p:nvCxnSpPr>
          <p:spPr>
            <a:xfrm>
              <a:off x="2006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8" name="Google Shape;698;p45"/>
            <p:cNvCxnSpPr/>
            <p:nvPr/>
          </p:nvCxnSpPr>
          <p:spPr>
            <a:xfrm>
              <a:off x="2177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9" name="Google Shape;699;p45"/>
            <p:cNvCxnSpPr/>
            <p:nvPr/>
          </p:nvCxnSpPr>
          <p:spPr>
            <a:xfrm>
              <a:off x="2348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0" name="Google Shape;700;p45"/>
            <p:cNvCxnSpPr/>
            <p:nvPr/>
          </p:nvCxnSpPr>
          <p:spPr>
            <a:xfrm>
              <a:off x="2519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1" name="Google Shape;701;p45"/>
            <p:cNvCxnSpPr/>
            <p:nvPr/>
          </p:nvCxnSpPr>
          <p:spPr>
            <a:xfrm>
              <a:off x="2690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2" name="Google Shape;702;p45"/>
            <p:cNvCxnSpPr/>
            <p:nvPr/>
          </p:nvCxnSpPr>
          <p:spPr>
            <a:xfrm>
              <a:off x="2861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3" name="Google Shape;703;p45"/>
            <p:cNvCxnSpPr/>
            <p:nvPr/>
          </p:nvCxnSpPr>
          <p:spPr>
            <a:xfrm>
              <a:off x="3032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4" name="Google Shape;704;p45"/>
            <p:cNvCxnSpPr/>
            <p:nvPr/>
          </p:nvCxnSpPr>
          <p:spPr>
            <a:xfrm>
              <a:off x="3203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5" name="Google Shape;705;p45"/>
            <p:cNvCxnSpPr/>
            <p:nvPr/>
          </p:nvCxnSpPr>
          <p:spPr>
            <a:xfrm>
              <a:off x="3374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6" name="Google Shape;706;p45"/>
            <p:cNvCxnSpPr/>
            <p:nvPr/>
          </p:nvCxnSpPr>
          <p:spPr>
            <a:xfrm>
              <a:off x="3545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7" name="Google Shape;707;p45"/>
            <p:cNvCxnSpPr/>
            <p:nvPr/>
          </p:nvCxnSpPr>
          <p:spPr>
            <a:xfrm>
              <a:off x="3716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8" name="Google Shape;708;p45"/>
            <p:cNvCxnSpPr/>
            <p:nvPr/>
          </p:nvCxnSpPr>
          <p:spPr>
            <a:xfrm>
              <a:off x="3887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9" name="Google Shape;709;p45"/>
            <p:cNvCxnSpPr/>
            <p:nvPr/>
          </p:nvCxnSpPr>
          <p:spPr>
            <a:xfrm>
              <a:off x="40588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0" name="Google Shape;710;p45"/>
            <p:cNvCxnSpPr/>
            <p:nvPr/>
          </p:nvCxnSpPr>
          <p:spPr>
            <a:xfrm>
              <a:off x="42299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1" name="Google Shape;711;p45"/>
            <p:cNvCxnSpPr/>
            <p:nvPr/>
          </p:nvCxnSpPr>
          <p:spPr>
            <a:xfrm>
              <a:off x="44009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2" name="Google Shape;712;p45"/>
            <p:cNvCxnSpPr/>
            <p:nvPr/>
          </p:nvCxnSpPr>
          <p:spPr>
            <a:xfrm>
              <a:off x="47430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3" name="Google Shape;713;p45"/>
            <p:cNvCxnSpPr/>
            <p:nvPr/>
          </p:nvCxnSpPr>
          <p:spPr>
            <a:xfrm>
              <a:off x="49141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4" name="Google Shape;714;p45"/>
            <p:cNvCxnSpPr/>
            <p:nvPr/>
          </p:nvCxnSpPr>
          <p:spPr>
            <a:xfrm>
              <a:off x="5085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5" name="Google Shape;715;p45"/>
            <p:cNvCxnSpPr/>
            <p:nvPr/>
          </p:nvCxnSpPr>
          <p:spPr>
            <a:xfrm>
              <a:off x="5256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6" name="Google Shape;716;p45"/>
            <p:cNvCxnSpPr/>
            <p:nvPr/>
          </p:nvCxnSpPr>
          <p:spPr>
            <a:xfrm>
              <a:off x="5427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7" name="Google Shape;717;p45"/>
            <p:cNvCxnSpPr/>
            <p:nvPr/>
          </p:nvCxnSpPr>
          <p:spPr>
            <a:xfrm>
              <a:off x="5598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8" name="Google Shape;718;p45"/>
            <p:cNvCxnSpPr/>
            <p:nvPr/>
          </p:nvCxnSpPr>
          <p:spPr>
            <a:xfrm>
              <a:off x="5769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9" name="Google Shape;719;p45"/>
            <p:cNvCxnSpPr/>
            <p:nvPr/>
          </p:nvCxnSpPr>
          <p:spPr>
            <a:xfrm>
              <a:off x="5940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0" name="Google Shape;720;p45"/>
            <p:cNvCxnSpPr/>
            <p:nvPr/>
          </p:nvCxnSpPr>
          <p:spPr>
            <a:xfrm>
              <a:off x="6111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1" name="Google Shape;721;p45"/>
            <p:cNvCxnSpPr/>
            <p:nvPr/>
          </p:nvCxnSpPr>
          <p:spPr>
            <a:xfrm>
              <a:off x="6282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2" name="Google Shape;722;p45"/>
            <p:cNvCxnSpPr/>
            <p:nvPr/>
          </p:nvCxnSpPr>
          <p:spPr>
            <a:xfrm>
              <a:off x="6453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3" name="Google Shape;723;p45"/>
            <p:cNvCxnSpPr/>
            <p:nvPr/>
          </p:nvCxnSpPr>
          <p:spPr>
            <a:xfrm>
              <a:off x="6624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4" name="Google Shape;724;p45"/>
            <p:cNvCxnSpPr/>
            <p:nvPr/>
          </p:nvCxnSpPr>
          <p:spPr>
            <a:xfrm>
              <a:off x="6795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45"/>
            <p:cNvCxnSpPr/>
            <p:nvPr/>
          </p:nvCxnSpPr>
          <p:spPr>
            <a:xfrm>
              <a:off x="6966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6" name="Google Shape;726;p45"/>
            <p:cNvCxnSpPr/>
            <p:nvPr/>
          </p:nvCxnSpPr>
          <p:spPr>
            <a:xfrm>
              <a:off x="7137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7" name="Google Shape;727;p45"/>
            <p:cNvCxnSpPr/>
            <p:nvPr/>
          </p:nvCxnSpPr>
          <p:spPr>
            <a:xfrm>
              <a:off x="7308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8" name="Google Shape;728;p45"/>
            <p:cNvCxnSpPr/>
            <p:nvPr/>
          </p:nvCxnSpPr>
          <p:spPr>
            <a:xfrm>
              <a:off x="7479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9" name="Google Shape;729;p45"/>
            <p:cNvCxnSpPr/>
            <p:nvPr/>
          </p:nvCxnSpPr>
          <p:spPr>
            <a:xfrm>
              <a:off x="7650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0" name="Google Shape;730;p45"/>
            <p:cNvCxnSpPr/>
            <p:nvPr/>
          </p:nvCxnSpPr>
          <p:spPr>
            <a:xfrm>
              <a:off x="7821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1" name="Google Shape;731;p45"/>
            <p:cNvCxnSpPr/>
            <p:nvPr/>
          </p:nvCxnSpPr>
          <p:spPr>
            <a:xfrm>
              <a:off x="7992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2" name="Google Shape;732;p45"/>
            <p:cNvCxnSpPr/>
            <p:nvPr/>
          </p:nvCxnSpPr>
          <p:spPr>
            <a:xfrm>
              <a:off x="8163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3" name="Google Shape;733;p45"/>
            <p:cNvCxnSpPr/>
            <p:nvPr/>
          </p:nvCxnSpPr>
          <p:spPr>
            <a:xfrm>
              <a:off x="8334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4" name="Google Shape;734;p45"/>
            <p:cNvCxnSpPr/>
            <p:nvPr/>
          </p:nvCxnSpPr>
          <p:spPr>
            <a:xfrm>
              <a:off x="8505888" y="467100"/>
              <a:ext cx="0" cy="4194000"/>
            </a:xfrm>
            <a:prstGeom prst="straightConnector1">
              <a:avLst/>
            </a:prstGeom>
            <a:noFill/>
            <a:ln w="9525" cap="flat" cmpd="sng">
              <a:solidFill>
                <a:schemeClr val="accent3"/>
              </a:solidFill>
              <a:prstDash val="solid"/>
              <a:round/>
              <a:headEnd type="none" w="med" len="med"/>
              <a:tailEnd type="none" w="med" len="med"/>
            </a:ln>
          </p:spPr>
        </p:cxnSp>
      </p:grpSp>
      <p:sp>
        <p:nvSpPr>
          <p:cNvPr id="735" name="Google Shape;735;p4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grpSp>
        <p:nvGrpSpPr>
          <p:cNvPr id="736" name="Google Shape;736;p45"/>
          <p:cNvGrpSpPr/>
          <p:nvPr/>
        </p:nvGrpSpPr>
        <p:grpSpPr>
          <a:xfrm>
            <a:off x="467107" y="642473"/>
            <a:ext cx="8209755" cy="3858239"/>
            <a:chOff x="467088" y="642474"/>
            <a:chExt cx="4194000" cy="3858239"/>
          </a:xfrm>
        </p:grpSpPr>
        <p:cxnSp>
          <p:nvCxnSpPr>
            <p:cNvPr id="737" name="Google Shape;737;p45"/>
            <p:cNvCxnSpPr/>
            <p:nvPr/>
          </p:nvCxnSpPr>
          <p:spPr>
            <a:xfrm>
              <a:off x="2564088" y="-145452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8" name="Google Shape;738;p45"/>
            <p:cNvCxnSpPr/>
            <p:nvPr/>
          </p:nvCxnSpPr>
          <p:spPr>
            <a:xfrm>
              <a:off x="2564088" y="-127915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9" name="Google Shape;739;p45"/>
            <p:cNvCxnSpPr/>
            <p:nvPr/>
          </p:nvCxnSpPr>
          <p:spPr>
            <a:xfrm>
              <a:off x="2564088" y="-110377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0" name="Google Shape;740;p45"/>
            <p:cNvCxnSpPr/>
            <p:nvPr/>
          </p:nvCxnSpPr>
          <p:spPr>
            <a:xfrm>
              <a:off x="2564088" y="-92840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1" name="Google Shape;741;p45"/>
            <p:cNvCxnSpPr/>
            <p:nvPr/>
          </p:nvCxnSpPr>
          <p:spPr>
            <a:xfrm>
              <a:off x="2564088" y="-75302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2" name="Google Shape;742;p45"/>
            <p:cNvCxnSpPr/>
            <p:nvPr/>
          </p:nvCxnSpPr>
          <p:spPr>
            <a:xfrm>
              <a:off x="2564088" y="-57765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3" name="Google Shape;743;p45"/>
            <p:cNvCxnSpPr/>
            <p:nvPr/>
          </p:nvCxnSpPr>
          <p:spPr>
            <a:xfrm>
              <a:off x="2564088" y="-40227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4" name="Google Shape;744;p45"/>
            <p:cNvCxnSpPr/>
            <p:nvPr/>
          </p:nvCxnSpPr>
          <p:spPr>
            <a:xfrm>
              <a:off x="2564088" y="-22690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5" name="Google Shape;745;p45"/>
            <p:cNvCxnSpPr/>
            <p:nvPr/>
          </p:nvCxnSpPr>
          <p:spPr>
            <a:xfrm>
              <a:off x="2564088" y="-5153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6" name="Google Shape;746;p45"/>
            <p:cNvCxnSpPr/>
            <p:nvPr/>
          </p:nvCxnSpPr>
          <p:spPr>
            <a:xfrm>
              <a:off x="2564088" y="12384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7" name="Google Shape;747;p45"/>
            <p:cNvCxnSpPr/>
            <p:nvPr/>
          </p:nvCxnSpPr>
          <p:spPr>
            <a:xfrm>
              <a:off x="2564088" y="29921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8" name="Google Shape;748;p45"/>
            <p:cNvCxnSpPr/>
            <p:nvPr/>
          </p:nvCxnSpPr>
          <p:spPr>
            <a:xfrm>
              <a:off x="2564088" y="64996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9" name="Google Shape;749;p45"/>
            <p:cNvCxnSpPr/>
            <p:nvPr/>
          </p:nvCxnSpPr>
          <p:spPr>
            <a:xfrm>
              <a:off x="2564088" y="82534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0" name="Google Shape;750;p45"/>
            <p:cNvCxnSpPr/>
            <p:nvPr/>
          </p:nvCxnSpPr>
          <p:spPr>
            <a:xfrm>
              <a:off x="2564088" y="100071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1" name="Google Shape;751;p45"/>
            <p:cNvCxnSpPr/>
            <p:nvPr/>
          </p:nvCxnSpPr>
          <p:spPr>
            <a:xfrm>
              <a:off x="2564088" y="117609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2" name="Google Shape;752;p45"/>
            <p:cNvCxnSpPr/>
            <p:nvPr/>
          </p:nvCxnSpPr>
          <p:spPr>
            <a:xfrm>
              <a:off x="2564088" y="135146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3" name="Google Shape;753;p45"/>
            <p:cNvCxnSpPr/>
            <p:nvPr/>
          </p:nvCxnSpPr>
          <p:spPr>
            <a:xfrm>
              <a:off x="2564088" y="152684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4" name="Google Shape;754;p45"/>
            <p:cNvCxnSpPr/>
            <p:nvPr/>
          </p:nvCxnSpPr>
          <p:spPr>
            <a:xfrm>
              <a:off x="2564088" y="170221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5" name="Google Shape;755;p45"/>
            <p:cNvCxnSpPr/>
            <p:nvPr/>
          </p:nvCxnSpPr>
          <p:spPr>
            <a:xfrm>
              <a:off x="2564088" y="187759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6" name="Google Shape;756;p45"/>
            <p:cNvCxnSpPr/>
            <p:nvPr/>
          </p:nvCxnSpPr>
          <p:spPr>
            <a:xfrm>
              <a:off x="2564088" y="205296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7" name="Google Shape;757;p45"/>
            <p:cNvCxnSpPr/>
            <p:nvPr/>
          </p:nvCxnSpPr>
          <p:spPr>
            <a:xfrm>
              <a:off x="2564088" y="222833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8" name="Google Shape;758;p45"/>
            <p:cNvCxnSpPr/>
            <p:nvPr/>
          </p:nvCxnSpPr>
          <p:spPr>
            <a:xfrm>
              <a:off x="2564088" y="2403713"/>
              <a:ext cx="0" cy="4194000"/>
            </a:xfrm>
            <a:prstGeom prst="straightConnector1">
              <a:avLst/>
            </a:prstGeom>
            <a:noFill/>
            <a:ln w="9525" cap="flat" cmpd="sng">
              <a:solidFill>
                <a:schemeClr val="accent3"/>
              </a:solidFill>
              <a:prstDash val="solid"/>
              <a:round/>
              <a:headEnd type="none" w="med" len="med"/>
              <a:tailEnd type="none" w="med" len="med"/>
            </a:ln>
          </p:spPr>
        </p:cxnSp>
      </p:grpSp>
      <p:cxnSp>
        <p:nvCxnSpPr>
          <p:cNvPr id="759" name="Google Shape;759;p45"/>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60" name="Google Shape;760;p45"/>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61" name="Google Shape;761;p45"/>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1</a:t>
            </a:r>
            <a:endParaRPr sz="800">
              <a:solidFill>
                <a:schemeClr val="dk1"/>
              </a:solidFill>
              <a:latin typeface="Inria Sans"/>
              <a:ea typeface="Inria Sans"/>
              <a:cs typeface="Inria Sans"/>
              <a:sym typeface="Inria Sans"/>
            </a:endParaRPr>
          </a:p>
        </p:txBody>
      </p:sp>
      <p:sp>
        <p:nvSpPr>
          <p:cNvPr id="762" name="Google Shape;762;p45"/>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1</a:t>
            </a:r>
            <a:endParaRPr sz="800">
              <a:solidFill>
                <a:schemeClr val="dk1"/>
              </a:solidFill>
              <a:latin typeface="Inria Sans"/>
              <a:ea typeface="Inria Sans"/>
              <a:cs typeface="Inria Sans"/>
              <a:sym typeface="Inria Sans"/>
            </a:endParaRPr>
          </a:p>
        </p:txBody>
      </p:sp>
      <p:sp>
        <p:nvSpPr>
          <p:cNvPr id="763" name="Google Shape;763;p45"/>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2</a:t>
            </a:r>
            <a:endParaRPr sz="800">
              <a:solidFill>
                <a:schemeClr val="dk1"/>
              </a:solidFill>
              <a:latin typeface="Inria Sans"/>
              <a:ea typeface="Inria Sans"/>
              <a:cs typeface="Inria Sans"/>
              <a:sym typeface="Inria Sans"/>
            </a:endParaRPr>
          </a:p>
        </p:txBody>
      </p:sp>
      <p:sp>
        <p:nvSpPr>
          <p:cNvPr id="764" name="Google Shape;764;p45"/>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2</a:t>
            </a:r>
            <a:endParaRPr sz="800">
              <a:solidFill>
                <a:schemeClr val="dk1"/>
              </a:solidFill>
              <a:latin typeface="Inria Sans"/>
              <a:ea typeface="Inria Sans"/>
              <a:cs typeface="Inria Sans"/>
              <a:sym typeface="Inria Sans"/>
            </a:endParaRPr>
          </a:p>
        </p:txBody>
      </p:sp>
      <p:sp>
        <p:nvSpPr>
          <p:cNvPr id="765" name="Google Shape;765;p45"/>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Our company</a:t>
            </a:r>
            <a:endParaRPr sz="800">
              <a:solidFill>
                <a:schemeClr val="dk1"/>
              </a:solidFill>
              <a:latin typeface="Inria Sans"/>
              <a:ea typeface="Inria Sans"/>
              <a:cs typeface="Inria Sans"/>
              <a:sym typeface="Inria Sans"/>
            </a:endParaRPr>
          </a:p>
        </p:txBody>
      </p:sp>
      <p:sp>
        <p:nvSpPr>
          <p:cNvPr id="766" name="Google Shape;766;p45"/>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7" name="Google Shape;767;p45"/>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8" name="Google Shape;768;p45"/>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
        <p:nvSpPr>
          <p:cNvPr id="769" name="Google Shape;769;p45"/>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0" name="Google Shape;770;p45"/>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1" name="Google Shape;771;p45"/>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777" name="Google Shape;777;p4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53</a:t>
            </a:fld>
            <a:endParaRPr/>
          </a:p>
        </p:txBody>
      </p:sp>
      <p:graphicFrame>
        <p:nvGraphicFramePr>
          <p:cNvPr id="778" name="Google Shape;778;p46"/>
          <p:cNvGraphicFramePr/>
          <p:nvPr/>
        </p:nvGraphicFramePr>
        <p:xfrm>
          <a:off x="1207800" y="1474725"/>
          <a:ext cx="6308575" cy="3078245"/>
        </p:xfrm>
        <a:graphic>
          <a:graphicData uri="http://schemas.openxmlformats.org/drawingml/2006/table">
            <a:tbl>
              <a:tblPr>
                <a:noFill/>
                <a:tableStyleId>{36634121-AA58-40D7-B5DF-F7332D9DA69D}</a:tableStyleId>
              </a:tblPr>
              <a:tblGrid>
                <a:gridCol w="699125"/>
                <a:gridCol w="801350"/>
                <a:gridCol w="801350"/>
                <a:gridCol w="801350"/>
                <a:gridCol w="801350"/>
                <a:gridCol w="801350"/>
                <a:gridCol w="801350"/>
                <a:gridCol w="801350"/>
              </a:tblGrid>
              <a:tr h="304775">
                <a:tc>
                  <a:txBody>
                    <a:bodyPr/>
                    <a:lstStyle/>
                    <a:p>
                      <a:pPr marL="0" lvl="0" indent="0" algn="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SUNDAY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MONDAY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TUESDAY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WEDNESDAY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THURSDAY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FRIDAY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SATURDAY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09:00 - 09:45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10:00 - 10:45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11:00 - 11:45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12:00 - 13:15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13:30 - 14:15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14:30 - 15:15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15:30 - 16:15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grpSp>
        <p:nvGrpSpPr>
          <p:cNvPr id="783" name="Google Shape;783;p47"/>
          <p:cNvGrpSpPr/>
          <p:nvPr/>
        </p:nvGrpSpPr>
        <p:grpSpPr>
          <a:xfrm>
            <a:off x="348747" y="333019"/>
            <a:ext cx="342903" cy="447293"/>
            <a:chOff x="590250" y="244200"/>
            <a:chExt cx="407975" cy="532175"/>
          </a:xfrm>
        </p:grpSpPr>
        <p:sp>
          <p:nvSpPr>
            <p:cNvPr id="784" name="Google Shape;784;p4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7"/>
          <p:cNvGrpSpPr/>
          <p:nvPr/>
        </p:nvGrpSpPr>
        <p:grpSpPr>
          <a:xfrm>
            <a:off x="901439" y="399041"/>
            <a:ext cx="372594" cy="310144"/>
            <a:chOff x="1247825" y="322750"/>
            <a:chExt cx="443300" cy="369000"/>
          </a:xfrm>
        </p:grpSpPr>
        <p:sp>
          <p:nvSpPr>
            <p:cNvPr id="799" name="Google Shape;799;p4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7"/>
          <p:cNvGrpSpPr/>
          <p:nvPr/>
        </p:nvGrpSpPr>
        <p:grpSpPr>
          <a:xfrm>
            <a:off x="1474618" y="397507"/>
            <a:ext cx="356204" cy="313212"/>
            <a:chOff x="1929775" y="320925"/>
            <a:chExt cx="423800" cy="372650"/>
          </a:xfrm>
        </p:grpSpPr>
        <p:sp>
          <p:nvSpPr>
            <p:cNvPr id="805" name="Google Shape;805;p4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47"/>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7"/>
          <p:cNvGrpSpPr/>
          <p:nvPr/>
        </p:nvGrpSpPr>
        <p:grpSpPr>
          <a:xfrm>
            <a:off x="3744262" y="362185"/>
            <a:ext cx="336767" cy="383835"/>
            <a:chOff x="4630125" y="278900"/>
            <a:chExt cx="400675" cy="456675"/>
          </a:xfrm>
        </p:grpSpPr>
        <p:sp>
          <p:nvSpPr>
            <p:cNvPr id="813" name="Google Shape;813;p4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47"/>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47"/>
          <p:cNvGrpSpPr/>
          <p:nvPr/>
        </p:nvGrpSpPr>
        <p:grpSpPr>
          <a:xfrm>
            <a:off x="353874" y="908741"/>
            <a:ext cx="342882" cy="418128"/>
            <a:chOff x="596350" y="929175"/>
            <a:chExt cx="407950" cy="497475"/>
          </a:xfrm>
        </p:grpSpPr>
        <p:sp>
          <p:nvSpPr>
            <p:cNvPr id="819" name="Google Shape;819;p4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7"/>
          <p:cNvGrpSpPr/>
          <p:nvPr/>
        </p:nvGrpSpPr>
        <p:grpSpPr>
          <a:xfrm>
            <a:off x="1478190" y="969656"/>
            <a:ext cx="349060" cy="298882"/>
            <a:chOff x="1934025" y="1001650"/>
            <a:chExt cx="415300" cy="355600"/>
          </a:xfrm>
        </p:grpSpPr>
        <p:sp>
          <p:nvSpPr>
            <p:cNvPr id="827" name="Google Shape;827;p4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7"/>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7"/>
          <p:cNvGrpSpPr/>
          <p:nvPr/>
        </p:nvGrpSpPr>
        <p:grpSpPr>
          <a:xfrm>
            <a:off x="4302585" y="947131"/>
            <a:ext cx="350068" cy="350573"/>
            <a:chOff x="5294400" y="974850"/>
            <a:chExt cx="416500" cy="417100"/>
          </a:xfrm>
        </p:grpSpPr>
        <p:sp>
          <p:nvSpPr>
            <p:cNvPr id="836" name="Google Shape;836;p4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7"/>
          <p:cNvGrpSpPr/>
          <p:nvPr/>
        </p:nvGrpSpPr>
        <p:grpSpPr>
          <a:xfrm>
            <a:off x="4825607" y="907732"/>
            <a:ext cx="433992" cy="422729"/>
            <a:chOff x="5916675" y="927975"/>
            <a:chExt cx="516350" cy="502950"/>
          </a:xfrm>
        </p:grpSpPr>
        <p:sp>
          <p:nvSpPr>
            <p:cNvPr id="839" name="Google Shape;83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7"/>
          <p:cNvGrpSpPr/>
          <p:nvPr/>
        </p:nvGrpSpPr>
        <p:grpSpPr>
          <a:xfrm>
            <a:off x="327251" y="1557145"/>
            <a:ext cx="391001" cy="264085"/>
            <a:chOff x="564675" y="1700625"/>
            <a:chExt cx="465200" cy="314200"/>
          </a:xfrm>
        </p:grpSpPr>
        <p:sp>
          <p:nvSpPr>
            <p:cNvPr id="842" name="Google Shape;842;p4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7"/>
          <p:cNvGrpSpPr/>
          <p:nvPr/>
        </p:nvGrpSpPr>
        <p:grpSpPr>
          <a:xfrm>
            <a:off x="892235" y="1492657"/>
            <a:ext cx="391001" cy="382827"/>
            <a:chOff x="1236875" y="1623900"/>
            <a:chExt cx="465200" cy="455475"/>
          </a:xfrm>
        </p:grpSpPr>
        <p:sp>
          <p:nvSpPr>
            <p:cNvPr id="846" name="Google Shape;846;p4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7"/>
          <p:cNvGrpSpPr/>
          <p:nvPr/>
        </p:nvGrpSpPr>
        <p:grpSpPr>
          <a:xfrm>
            <a:off x="1469490" y="1500852"/>
            <a:ext cx="366458" cy="366437"/>
            <a:chOff x="1923675" y="1633650"/>
            <a:chExt cx="436000" cy="435975"/>
          </a:xfrm>
        </p:grpSpPr>
        <p:sp>
          <p:nvSpPr>
            <p:cNvPr id="854" name="Google Shape;854;p4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7"/>
          <p:cNvGrpSpPr/>
          <p:nvPr/>
        </p:nvGrpSpPr>
        <p:grpSpPr>
          <a:xfrm>
            <a:off x="2032941" y="1499318"/>
            <a:ext cx="369505" cy="369505"/>
            <a:chOff x="2594050" y="1631825"/>
            <a:chExt cx="439625" cy="439625"/>
          </a:xfrm>
        </p:grpSpPr>
        <p:sp>
          <p:nvSpPr>
            <p:cNvPr id="861" name="Google Shape;861;p4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47"/>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47"/>
          <p:cNvGrpSpPr/>
          <p:nvPr/>
        </p:nvGrpSpPr>
        <p:grpSpPr>
          <a:xfrm>
            <a:off x="3197706" y="1471687"/>
            <a:ext cx="299911" cy="424768"/>
            <a:chOff x="3979850" y="1598950"/>
            <a:chExt cx="356825" cy="505375"/>
          </a:xfrm>
        </p:grpSpPr>
        <p:sp>
          <p:nvSpPr>
            <p:cNvPr id="867" name="Google Shape;867;p4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7"/>
          <p:cNvGrpSpPr/>
          <p:nvPr/>
        </p:nvGrpSpPr>
        <p:grpSpPr>
          <a:xfrm>
            <a:off x="3715096" y="1562776"/>
            <a:ext cx="395098" cy="242589"/>
            <a:chOff x="4595425" y="1707325"/>
            <a:chExt cx="470075" cy="288625"/>
          </a:xfrm>
        </p:grpSpPr>
        <p:sp>
          <p:nvSpPr>
            <p:cNvPr id="870" name="Google Shape;870;p4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7"/>
          <p:cNvGrpSpPr/>
          <p:nvPr/>
        </p:nvGrpSpPr>
        <p:grpSpPr>
          <a:xfrm>
            <a:off x="4299013" y="1503416"/>
            <a:ext cx="357234" cy="361310"/>
            <a:chOff x="5290150" y="1636700"/>
            <a:chExt cx="425025" cy="429875"/>
          </a:xfrm>
        </p:grpSpPr>
        <p:sp>
          <p:nvSpPr>
            <p:cNvPr id="876" name="Google Shape;876;p4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7"/>
          <p:cNvGrpSpPr/>
          <p:nvPr/>
        </p:nvGrpSpPr>
        <p:grpSpPr>
          <a:xfrm>
            <a:off x="4862967" y="1492657"/>
            <a:ext cx="359272" cy="376691"/>
            <a:chOff x="5961125" y="1623900"/>
            <a:chExt cx="427450" cy="448175"/>
          </a:xfrm>
        </p:grpSpPr>
        <p:sp>
          <p:nvSpPr>
            <p:cNvPr id="879" name="Google Shape;879;p4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47"/>
          <p:cNvGrpSpPr/>
          <p:nvPr/>
        </p:nvGrpSpPr>
        <p:grpSpPr>
          <a:xfrm>
            <a:off x="5415659" y="1502386"/>
            <a:ext cx="383835" cy="363369"/>
            <a:chOff x="6618700" y="1635475"/>
            <a:chExt cx="456675" cy="432325"/>
          </a:xfrm>
        </p:grpSpPr>
        <p:sp>
          <p:nvSpPr>
            <p:cNvPr id="887" name="Google Shape;887;p4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7"/>
          <p:cNvGrpSpPr/>
          <p:nvPr/>
        </p:nvGrpSpPr>
        <p:grpSpPr>
          <a:xfrm>
            <a:off x="370747" y="2085798"/>
            <a:ext cx="304009" cy="326513"/>
            <a:chOff x="616425" y="2329600"/>
            <a:chExt cx="361700" cy="388475"/>
          </a:xfrm>
        </p:grpSpPr>
        <p:sp>
          <p:nvSpPr>
            <p:cNvPr id="893" name="Google Shape;893;p4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47"/>
          <p:cNvGrpSpPr/>
          <p:nvPr/>
        </p:nvGrpSpPr>
        <p:grpSpPr>
          <a:xfrm>
            <a:off x="927557" y="2088866"/>
            <a:ext cx="320378" cy="320378"/>
            <a:chOff x="1278900" y="2333250"/>
            <a:chExt cx="381175" cy="381175"/>
          </a:xfrm>
        </p:grpSpPr>
        <p:sp>
          <p:nvSpPr>
            <p:cNvPr id="902" name="Google Shape;902;p4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1492520" y="2088866"/>
            <a:ext cx="320399" cy="320378"/>
            <a:chOff x="1951075" y="2333250"/>
            <a:chExt cx="381200" cy="381175"/>
          </a:xfrm>
        </p:grpSpPr>
        <p:sp>
          <p:nvSpPr>
            <p:cNvPr id="907" name="Google Shape;907;p4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47"/>
          <p:cNvGrpSpPr/>
          <p:nvPr/>
        </p:nvGrpSpPr>
        <p:grpSpPr>
          <a:xfrm>
            <a:off x="2057504" y="2088866"/>
            <a:ext cx="320378" cy="320378"/>
            <a:chOff x="2623275" y="2333250"/>
            <a:chExt cx="381175" cy="381175"/>
          </a:xfrm>
        </p:grpSpPr>
        <p:sp>
          <p:nvSpPr>
            <p:cNvPr id="912" name="Google Shape;912;p4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a:off x="2697209" y="2033603"/>
            <a:ext cx="170937" cy="426827"/>
            <a:chOff x="3384375" y="2267500"/>
            <a:chExt cx="203375" cy="507825"/>
          </a:xfrm>
        </p:grpSpPr>
        <p:sp>
          <p:nvSpPr>
            <p:cNvPr id="917" name="Google Shape;917;p4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7"/>
          <p:cNvGrpSpPr/>
          <p:nvPr/>
        </p:nvGrpSpPr>
        <p:grpSpPr>
          <a:xfrm>
            <a:off x="3842516" y="2087836"/>
            <a:ext cx="140237" cy="318339"/>
            <a:chOff x="4747025" y="2332025"/>
            <a:chExt cx="166850" cy="378750"/>
          </a:xfrm>
        </p:grpSpPr>
        <p:sp>
          <p:nvSpPr>
            <p:cNvPr id="920" name="Google Shape;920;p4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7"/>
          <p:cNvGrpSpPr/>
          <p:nvPr/>
        </p:nvGrpSpPr>
        <p:grpSpPr>
          <a:xfrm>
            <a:off x="3274990" y="2035641"/>
            <a:ext cx="145343" cy="422729"/>
            <a:chOff x="4071800" y="2269925"/>
            <a:chExt cx="172925" cy="502950"/>
          </a:xfrm>
        </p:grpSpPr>
        <p:sp>
          <p:nvSpPr>
            <p:cNvPr id="923" name="Google Shape;923;p4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47"/>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47"/>
          <p:cNvGrpSpPr/>
          <p:nvPr/>
        </p:nvGrpSpPr>
        <p:grpSpPr>
          <a:xfrm>
            <a:off x="4872696" y="2086302"/>
            <a:ext cx="345971" cy="325505"/>
            <a:chOff x="5972700" y="2330200"/>
            <a:chExt cx="411625" cy="387275"/>
          </a:xfrm>
        </p:grpSpPr>
        <p:sp>
          <p:nvSpPr>
            <p:cNvPr id="927" name="Google Shape;927;p4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7"/>
          <p:cNvGrpSpPr/>
          <p:nvPr/>
        </p:nvGrpSpPr>
        <p:grpSpPr>
          <a:xfrm>
            <a:off x="467993" y="2614431"/>
            <a:ext cx="109538" cy="399195"/>
            <a:chOff x="732125" y="2958550"/>
            <a:chExt cx="130325" cy="474950"/>
          </a:xfrm>
        </p:grpSpPr>
        <p:sp>
          <p:nvSpPr>
            <p:cNvPr id="930" name="Google Shape;930;p4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7"/>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7"/>
          <p:cNvGrpSpPr/>
          <p:nvPr/>
        </p:nvGrpSpPr>
        <p:grpSpPr>
          <a:xfrm>
            <a:off x="2023737" y="2627227"/>
            <a:ext cx="387933" cy="367467"/>
            <a:chOff x="2583100" y="2973775"/>
            <a:chExt cx="461550" cy="437200"/>
          </a:xfrm>
        </p:grpSpPr>
        <p:sp>
          <p:nvSpPr>
            <p:cNvPr id="941" name="Google Shape;941;p4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47"/>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7"/>
          <p:cNvGrpSpPr/>
          <p:nvPr/>
        </p:nvGrpSpPr>
        <p:grpSpPr>
          <a:xfrm>
            <a:off x="4263186" y="2655384"/>
            <a:ext cx="435022" cy="323445"/>
            <a:chOff x="5247525" y="3007275"/>
            <a:chExt cx="517575" cy="384825"/>
          </a:xfrm>
        </p:grpSpPr>
        <p:sp>
          <p:nvSpPr>
            <p:cNvPr id="945" name="Google Shape;945;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7"/>
          <p:cNvGrpSpPr/>
          <p:nvPr/>
        </p:nvGrpSpPr>
        <p:grpSpPr>
          <a:xfrm>
            <a:off x="3174172" y="2636956"/>
            <a:ext cx="342882" cy="350068"/>
            <a:chOff x="3951850" y="2985350"/>
            <a:chExt cx="407950" cy="416500"/>
          </a:xfrm>
        </p:grpSpPr>
        <p:sp>
          <p:nvSpPr>
            <p:cNvPr id="948" name="Google Shape;948;p4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330844" y="3226504"/>
            <a:ext cx="397136" cy="305017"/>
            <a:chOff x="568950" y="3686775"/>
            <a:chExt cx="472500" cy="362900"/>
          </a:xfrm>
        </p:grpSpPr>
        <p:sp>
          <p:nvSpPr>
            <p:cNvPr id="953" name="Google Shape;953;p4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47"/>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47"/>
          <p:cNvGrpSpPr/>
          <p:nvPr/>
        </p:nvGrpSpPr>
        <p:grpSpPr>
          <a:xfrm>
            <a:off x="898896" y="3252097"/>
            <a:ext cx="377700" cy="253852"/>
            <a:chOff x="1244800" y="3717225"/>
            <a:chExt cx="449375" cy="302025"/>
          </a:xfrm>
        </p:grpSpPr>
        <p:sp>
          <p:nvSpPr>
            <p:cNvPr id="958" name="Google Shape;958;p4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47"/>
          <p:cNvGrpSpPr/>
          <p:nvPr/>
        </p:nvGrpSpPr>
        <p:grpSpPr>
          <a:xfrm>
            <a:off x="1468986" y="3232639"/>
            <a:ext cx="367467" cy="287115"/>
            <a:chOff x="1923075" y="3694075"/>
            <a:chExt cx="437200" cy="341600"/>
          </a:xfrm>
        </p:grpSpPr>
        <p:sp>
          <p:nvSpPr>
            <p:cNvPr id="965" name="Google Shape;965;p4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7"/>
          <p:cNvGrpSpPr/>
          <p:nvPr/>
        </p:nvGrpSpPr>
        <p:grpSpPr>
          <a:xfrm>
            <a:off x="2037542" y="3228038"/>
            <a:ext cx="360301" cy="295814"/>
            <a:chOff x="2599525" y="3688600"/>
            <a:chExt cx="428675" cy="351950"/>
          </a:xfrm>
        </p:grpSpPr>
        <p:sp>
          <p:nvSpPr>
            <p:cNvPr id="975" name="Google Shape;975;p4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7"/>
          <p:cNvGrpSpPr/>
          <p:nvPr/>
        </p:nvGrpSpPr>
        <p:grpSpPr>
          <a:xfrm>
            <a:off x="2619925" y="3207571"/>
            <a:ext cx="333700" cy="329077"/>
            <a:chOff x="3292425" y="3664250"/>
            <a:chExt cx="397025" cy="391525"/>
          </a:xfrm>
        </p:grpSpPr>
        <p:sp>
          <p:nvSpPr>
            <p:cNvPr id="979" name="Google Shape;979;p4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7"/>
          <p:cNvGrpSpPr/>
          <p:nvPr/>
        </p:nvGrpSpPr>
        <p:grpSpPr>
          <a:xfrm>
            <a:off x="3157782" y="3250038"/>
            <a:ext cx="369526" cy="268183"/>
            <a:chOff x="3932350" y="3714775"/>
            <a:chExt cx="439650" cy="319075"/>
          </a:xfrm>
        </p:grpSpPr>
        <p:sp>
          <p:nvSpPr>
            <p:cNvPr id="983" name="Google Shape;983;p4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7"/>
          <p:cNvGrpSpPr/>
          <p:nvPr/>
        </p:nvGrpSpPr>
        <p:grpSpPr>
          <a:xfrm>
            <a:off x="3722766" y="3250038"/>
            <a:ext cx="369505" cy="268183"/>
            <a:chOff x="4604550" y="3714775"/>
            <a:chExt cx="439625" cy="319075"/>
          </a:xfrm>
        </p:grpSpPr>
        <p:sp>
          <p:nvSpPr>
            <p:cNvPr id="989" name="Google Shape;989;p4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7"/>
          <p:cNvGrpSpPr/>
          <p:nvPr/>
        </p:nvGrpSpPr>
        <p:grpSpPr>
          <a:xfrm>
            <a:off x="4301051" y="3222406"/>
            <a:ext cx="353136" cy="313738"/>
            <a:chOff x="5292575" y="3681900"/>
            <a:chExt cx="420150" cy="373275"/>
          </a:xfrm>
        </p:grpSpPr>
        <p:sp>
          <p:nvSpPr>
            <p:cNvPr id="992" name="Google Shape;992;p4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7"/>
          <p:cNvGrpSpPr/>
          <p:nvPr/>
        </p:nvGrpSpPr>
        <p:grpSpPr>
          <a:xfrm>
            <a:off x="4846073" y="3182482"/>
            <a:ext cx="393060" cy="393060"/>
            <a:chOff x="5941025" y="3634400"/>
            <a:chExt cx="467650" cy="467650"/>
          </a:xfrm>
        </p:grpSpPr>
        <p:sp>
          <p:nvSpPr>
            <p:cNvPr id="1000" name="Google Shape;1000;p4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5436146" y="3207571"/>
            <a:ext cx="342882" cy="342903"/>
            <a:chOff x="6643075" y="3664250"/>
            <a:chExt cx="407950" cy="407975"/>
          </a:xfrm>
        </p:grpSpPr>
        <p:sp>
          <p:nvSpPr>
            <p:cNvPr id="1007" name="Google Shape;1007;p4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47"/>
          <p:cNvGrpSpPr/>
          <p:nvPr/>
        </p:nvGrpSpPr>
        <p:grpSpPr>
          <a:xfrm>
            <a:off x="336980" y="3758225"/>
            <a:ext cx="371564" cy="371543"/>
            <a:chOff x="576250" y="4319400"/>
            <a:chExt cx="442075" cy="442050"/>
          </a:xfrm>
        </p:grpSpPr>
        <p:sp>
          <p:nvSpPr>
            <p:cNvPr id="1010" name="Google Shape;1010;p4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7"/>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7"/>
          <p:cNvGrpSpPr/>
          <p:nvPr/>
        </p:nvGrpSpPr>
        <p:grpSpPr>
          <a:xfrm>
            <a:off x="4280585" y="3777157"/>
            <a:ext cx="394068" cy="325505"/>
            <a:chOff x="5268225" y="4341925"/>
            <a:chExt cx="468850" cy="387275"/>
          </a:xfrm>
        </p:grpSpPr>
        <p:sp>
          <p:nvSpPr>
            <p:cNvPr id="1019" name="Google Shape;1019;p4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7"/>
          <p:cNvGrpSpPr/>
          <p:nvPr/>
        </p:nvGrpSpPr>
        <p:grpSpPr>
          <a:xfrm>
            <a:off x="4865531" y="3766924"/>
            <a:ext cx="354145" cy="354145"/>
            <a:chOff x="5964175" y="4329750"/>
            <a:chExt cx="421350" cy="421350"/>
          </a:xfrm>
        </p:grpSpPr>
        <p:sp>
          <p:nvSpPr>
            <p:cNvPr id="1028" name="Google Shape;1028;p4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7"/>
          <p:cNvGrpSpPr/>
          <p:nvPr/>
        </p:nvGrpSpPr>
        <p:grpSpPr>
          <a:xfrm>
            <a:off x="901439" y="4331908"/>
            <a:ext cx="372594" cy="360301"/>
            <a:chOff x="1247825" y="5001950"/>
            <a:chExt cx="443300" cy="428675"/>
          </a:xfrm>
        </p:grpSpPr>
        <p:sp>
          <p:nvSpPr>
            <p:cNvPr id="1031" name="Google Shape;1031;p4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7"/>
          <p:cNvGrpSpPr/>
          <p:nvPr/>
        </p:nvGrpSpPr>
        <p:grpSpPr>
          <a:xfrm>
            <a:off x="1499685" y="4313985"/>
            <a:ext cx="306068" cy="389992"/>
            <a:chOff x="1959600" y="4980625"/>
            <a:chExt cx="364150" cy="464000"/>
          </a:xfrm>
        </p:grpSpPr>
        <p:sp>
          <p:nvSpPr>
            <p:cNvPr id="1038" name="Google Shape;1038;p4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7"/>
          <p:cNvGrpSpPr/>
          <p:nvPr/>
        </p:nvGrpSpPr>
        <p:grpSpPr>
          <a:xfrm>
            <a:off x="2042165" y="4328840"/>
            <a:ext cx="351077" cy="360806"/>
            <a:chOff x="2605025" y="4998300"/>
            <a:chExt cx="417700" cy="429275"/>
          </a:xfrm>
        </p:grpSpPr>
        <p:sp>
          <p:nvSpPr>
            <p:cNvPr id="1046" name="Google Shape;1046;p4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7"/>
          <p:cNvGrpSpPr/>
          <p:nvPr/>
        </p:nvGrpSpPr>
        <p:grpSpPr>
          <a:xfrm>
            <a:off x="2572857" y="4331908"/>
            <a:ext cx="419662" cy="349543"/>
            <a:chOff x="3236425" y="5001950"/>
            <a:chExt cx="499300" cy="415875"/>
          </a:xfrm>
        </p:grpSpPr>
        <p:sp>
          <p:nvSpPr>
            <p:cNvPr id="1050" name="Google Shape;1050;p4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7"/>
          <p:cNvGrpSpPr/>
          <p:nvPr/>
        </p:nvGrpSpPr>
        <p:grpSpPr>
          <a:xfrm>
            <a:off x="3187977" y="4313985"/>
            <a:ext cx="319369" cy="380263"/>
            <a:chOff x="3968275" y="4980625"/>
            <a:chExt cx="379975" cy="452425"/>
          </a:xfrm>
        </p:grpSpPr>
        <p:sp>
          <p:nvSpPr>
            <p:cNvPr id="1057" name="Google Shape;1057;p4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47"/>
          <p:cNvGrpSpPr/>
          <p:nvPr/>
        </p:nvGrpSpPr>
        <p:grpSpPr>
          <a:xfrm>
            <a:off x="4843510" y="4398938"/>
            <a:ext cx="404323" cy="220085"/>
            <a:chOff x="5937975" y="5081700"/>
            <a:chExt cx="481050" cy="261850"/>
          </a:xfrm>
        </p:grpSpPr>
        <p:sp>
          <p:nvSpPr>
            <p:cNvPr id="1061" name="Google Shape;1061;p4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7"/>
          <p:cNvGrpSpPr/>
          <p:nvPr/>
        </p:nvGrpSpPr>
        <p:grpSpPr>
          <a:xfrm>
            <a:off x="5461718" y="4356472"/>
            <a:ext cx="290183" cy="333678"/>
            <a:chOff x="6673500" y="5031175"/>
            <a:chExt cx="345250" cy="397000"/>
          </a:xfrm>
        </p:grpSpPr>
        <p:sp>
          <p:nvSpPr>
            <p:cNvPr id="1065" name="Google Shape;1065;p4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7"/>
          <p:cNvGrpSpPr/>
          <p:nvPr/>
        </p:nvGrpSpPr>
        <p:grpSpPr>
          <a:xfrm>
            <a:off x="3153705" y="381117"/>
            <a:ext cx="387933" cy="345971"/>
            <a:chOff x="3927500" y="301425"/>
            <a:chExt cx="461550" cy="411625"/>
          </a:xfrm>
        </p:grpSpPr>
        <p:sp>
          <p:nvSpPr>
            <p:cNvPr id="1071" name="Google Shape;1071;p4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7"/>
          <p:cNvGrpSpPr/>
          <p:nvPr/>
        </p:nvGrpSpPr>
        <p:grpSpPr>
          <a:xfrm>
            <a:off x="5441252" y="387778"/>
            <a:ext cx="332670" cy="332670"/>
            <a:chOff x="6649150" y="309350"/>
            <a:chExt cx="395800" cy="395800"/>
          </a:xfrm>
        </p:grpSpPr>
        <p:sp>
          <p:nvSpPr>
            <p:cNvPr id="1099" name="Google Shape;1099;p4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7"/>
          <p:cNvGrpSpPr/>
          <p:nvPr/>
        </p:nvGrpSpPr>
        <p:grpSpPr>
          <a:xfrm>
            <a:off x="4873705" y="395448"/>
            <a:ext cx="337797" cy="319873"/>
            <a:chOff x="5973900" y="318475"/>
            <a:chExt cx="401900" cy="380575"/>
          </a:xfrm>
        </p:grpSpPr>
        <p:sp>
          <p:nvSpPr>
            <p:cNvPr id="1123" name="Google Shape;1123;p4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a:off x="918858" y="908741"/>
            <a:ext cx="342882" cy="418128"/>
            <a:chOff x="1268550" y="929175"/>
            <a:chExt cx="407950" cy="497475"/>
          </a:xfrm>
        </p:grpSpPr>
        <p:sp>
          <p:nvSpPr>
            <p:cNvPr id="1138" name="Google Shape;1138;p4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7"/>
          <p:cNvGrpSpPr/>
          <p:nvPr/>
        </p:nvGrpSpPr>
        <p:grpSpPr>
          <a:xfrm>
            <a:off x="5404922" y="924605"/>
            <a:ext cx="405331" cy="388962"/>
            <a:chOff x="6605925" y="948050"/>
            <a:chExt cx="482250" cy="462775"/>
          </a:xfrm>
        </p:grpSpPr>
        <p:sp>
          <p:nvSpPr>
            <p:cNvPr id="1142" name="Google Shape;1142;p4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47"/>
          <p:cNvGrpSpPr/>
          <p:nvPr/>
        </p:nvGrpSpPr>
        <p:grpSpPr>
          <a:xfrm>
            <a:off x="5499604" y="2076574"/>
            <a:ext cx="215966" cy="342399"/>
            <a:chOff x="6718575" y="2318625"/>
            <a:chExt cx="256950" cy="407375"/>
          </a:xfrm>
        </p:grpSpPr>
        <p:sp>
          <p:nvSpPr>
            <p:cNvPr id="1149" name="Google Shape;1149;p4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7"/>
          <p:cNvGrpSpPr/>
          <p:nvPr/>
        </p:nvGrpSpPr>
        <p:grpSpPr>
          <a:xfrm>
            <a:off x="2600993" y="2703482"/>
            <a:ext cx="363369" cy="221115"/>
            <a:chOff x="3269900" y="3064500"/>
            <a:chExt cx="432325" cy="263075"/>
          </a:xfrm>
        </p:grpSpPr>
        <p:sp>
          <p:nvSpPr>
            <p:cNvPr id="1158" name="Google Shape;1158;p4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7"/>
          <p:cNvGrpSpPr/>
          <p:nvPr/>
        </p:nvGrpSpPr>
        <p:grpSpPr>
          <a:xfrm>
            <a:off x="5475019" y="2635926"/>
            <a:ext cx="265115" cy="372594"/>
            <a:chOff x="6689325" y="2984125"/>
            <a:chExt cx="315425" cy="443300"/>
          </a:xfrm>
        </p:grpSpPr>
        <p:sp>
          <p:nvSpPr>
            <p:cNvPr id="1162" name="Google Shape;1162;p4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7"/>
          <p:cNvGrpSpPr/>
          <p:nvPr/>
        </p:nvGrpSpPr>
        <p:grpSpPr>
          <a:xfrm>
            <a:off x="1523745" y="3730594"/>
            <a:ext cx="256416" cy="414535"/>
            <a:chOff x="1988225" y="4286525"/>
            <a:chExt cx="305075" cy="493200"/>
          </a:xfrm>
        </p:grpSpPr>
        <p:sp>
          <p:nvSpPr>
            <p:cNvPr id="1168" name="Google Shape;1168;p4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7"/>
          <p:cNvGrpSpPr/>
          <p:nvPr/>
        </p:nvGrpSpPr>
        <p:grpSpPr>
          <a:xfrm>
            <a:off x="2067737" y="3759759"/>
            <a:ext cx="309640" cy="392030"/>
            <a:chOff x="2635450" y="4321225"/>
            <a:chExt cx="368400" cy="466425"/>
          </a:xfrm>
        </p:grpSpPr>
        <p:sp>
          <p:nvSpPr>
            <p:cNvPr id="1176" name="Google Shape;1176;p4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7"/>
          <p:cNvGrpSpPr/>
          <p:nvPr/>
        </p:nvGrpSpPr>
        <p:grpSpPr>
          <a:xfrm>
            <a:off x="5436146" y="3750030"/>
            <a:ext cx="342882" cy="383835"/>
            <a:chOff x="6643075" y="4309650"/>
            <a:chExt cx="407950" cy="456675"/>
          </a:xfrm>
        </p:grpSpPr>
        <p:sp>
          <p:nvSpPr>
            <p:cNvPr id="1183" name="Google Shape;1183;p4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7"/>
          <p:cNvGrpSpPr/>
          <p:nvPr/>
        </p:nvGrpSpPr>
        <p:grpSpPr>
          <a:xfrm>
            <a:off x="4251419" y="4291984"/>
            <a:ext cx="452420" cy="433992"/>
            <a:chOff x="5233525" y="4954450"/>
            <a:chExt cx="538275" cy="516350"/>
          </a:xfrm>
        </p:grpSpPr>
        <p:sp>
          <p:nvSpPr>
            <p:cNvPr id="1193" name="Google Shape;1193;p4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7"/>
          <p:cNvGrpSpPr/>
          <p:nvPr/>
        </p:nvGrpSpPr>
        <p:grpSpPr>
          <a:xfrm>
            <a:off x="3682338" y="4299654"/>
            <a:ext cx="460615" cy="418653"/>
            <a:chOff x="4556450" y="4963575"/>
            <a:chExt cx="548025" cy="498100"/>
          </a:xfrm>
        </p:grpSpPr>
        <p:sp>
          <p:nvSpPr>
            <p:cNvPr id="1205" name="Google Shape;1205;p4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7"/>
          <p:cNvGrpSpPr/>
          <p:nvPr/>
        </p:nvGrpSpPr>
        <p:grpSpPr>
          <a:xfrm>
            <a:off x="299620" y="4390239"/>
            <a:ext cx="445255" cy="246182"/>
            <a:chOff x="531800" y="5071350"/>
            <a:chExt cx="529750" cy="292900"/>
          </a:xfrm>
        </p:grpSpPr>
        <p:sp>
          <p:nvSpPr>
            <p:cNvPr id="1211" name="Google Shape;1211;p4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7"/>
          <p:cNvGrpSpPr/>
          <p:nvPr/>
        </p:nvGrpSpPr>
        <p:grpSpPr>
          <a:xfrm>
            <a:off x="7167694" y="1955800"/>
            <a:ext cx="433992" cy="422729"/>
            <a:chOff x="5916675" y="927975"/>
            <a:chExt cx="516350" cy="502950"/>
          </a:xfrm>
        </p:grpSpPr>
        <p:sp>
          <p:nvSpPr>
            <p:cNvPr id="1219" name="Google Shape;121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47"/>
          <p:cNvGrpSpPr/>
          <p:nvPr/>
        </p:nvGrpSpPr>
        <p:grpSpPr>
          <a:xfrm>
            <a:off x="6283714" y="2661702"/>
            <a:ext cx="1079481" cy="1051467"/>
            <a:chOff x="5916675" y="927975"/>
            <a:chExt cx="516350" cy="502950"/>
          </a:xfrm>
        </p:grpSpPr>
        <p:sp>
          <p:nvSpPr>
            <p:cNvPr id="1222" name="Google Shape;1222;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6283857" y="1955800"/>
            <a:ext cx="433992" cy="422729"/>
            <a:chOff x="5916675" y="927975"/>
            <a:chExt cx="516350" cy="502950"/>
          </a:xfrm>
        </p:grpSpPr>
        <p:sp>
          <p:nvSpPr>
            <p:cNvPr id="1225" name="Google Shape;1225;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47"/>
          <p:cNvSpPr/>
          <p:nvPr/>
        </p:nvSpPr>
        <p:spPr>
          <a:xfrm>
            <a:off x="73598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64760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1231" name="Google Shape;1231;p47"/>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r>
              <a:rPr lang="en" sz="900"/>
              <a:t/>
            </a:r>
            <a:br>
              <a:rPr lang="en" sz="900"/>
            </a:br>
            <a:r>
              <a:rPr lang="en" sz="900"/>
              <a:t/>
            </a: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600"/>
              </a:spcBef>
              <a:spcAft>
                <a:spcPts val="0"/>
              </a:spcAft>
              <a:buSzPts val="900"/>
              <a:buChar char="⬥"/>
            </a:pPr>
            <a:r>
              <a:rPr lang="en" sz="900"/>
              <a:t>Change fill color and opacity.</a:t>
            </a:r>
            <a:endParaRPr sz="900"/>
          </a:p>
          <a:p>
            <a:pPr marL="457200" lvl="0" indent="-285750" algn="l" rtl="0">
              <a:spcBef>
                <a:spcPts val="600"/>
              </a:spcBef>
              <a:spcAft>
                <a:spcPts val="0"/>
              </a:spcAft>
              <a:buSzPts val="900"/>
              <a:buChar char="⬥"/>
            </a:pPr>
            <a:r>
              <a:rPr lang="en" sz="900"/>
              <a:t>Change line color, width and style.</a:t>
            </a:r>
            <a:endParaRPr sz="900"/>
          </a:p>
          <a:p>
            <a:pPr marL="0" lvl="0" indent="0" algn="l" rtl="0">
              <a:spcBef>
                <a:spcPts val="600"/>
              </a:spcBef>
              <a:spcAft>
                <a:spcPts val="600"/>
              </a:spcAft>
              <a:buNone/>
            </a:pPr>
            <a:r>
              <a:rPr lang="en" sz="900"/>
              <a:t>Isn’t that nice? :)</a:t>
            </a:r>
            <a:br>
              <a:rPr lang="en" sz="900"/>
            </a:br>
            <a:r>
              <a:rPr lang="en" sz="900"/>
              <a:t/>
            </a:r>
            <a:br>
              <a:rPr lang="en" sz="900"/>
            </a:br>
            <a:r>
              <a:rPr lang="en" sz="900"/>
              <a:t>Examples:</a:t>
            </a:r>
            <a:br>
              <a:rPr lang="en" sz="900"/>
            </a:br>
            <a:endParaRPr sz="900"/>
          </a:p>
        </p:txBody>
      </p:sp>
      <p:sp>
        <p:nvSpPr>
          <p:cNvPr id="1232" name="Google Shape;1232;p47"/>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grpSp>
        <p:nvGrpSpPr>
          <p:cNvPr id="1237" name="Google Shape;1237;p48"/>
          <p:cNvGrpSpPr/>
          <p:nvPr/>
        </p:nvGrpSpPr>
        <p:grpSpPr>
          <a:xfrm>
            <a:off x="3058888" y="1550127"/>
            <a:ext cx="445718" cy="445753"/>
            <a:chOff x="3706812" y="1035050"/>
            <a:chExt cx="4792662" cy="4787899"/>
          </a:xfrm>
        </p:grpSpPr>
        <p:sp>
          <p:nvSpPr>
            <p:cNvPr id="1238" name="Google Shape;1238;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4" name="Google Shape;1244;p48"/>
          <p:cNvGrpSpPr/>
          <p:nvPr/>
        </p:nvGrpSpPr>
        <p:grpSpPr>
          <a:xfrm>
            <a:off x="1779393" y="1550157"/>
            <a:ext cx="443331" cy="445437"/>
            <a:chOff x="1400175" y="1220787"/>
            <a:chExt cx="4473575" cy="4476750"/>
          </a:xfrm>
        </p:grpSpPr>
        <p:sp>
          <p:nvSpPr>
            <p:cNvPr id="1245" name="Google Shape;1245;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9" name="Google Shape;1249;p48"/>
          <p:cNvGrpSpPr/>
          <p:nvPr/>
        </p:nvGrpSpPr>
        <p:grpSpPr>
          <a:xfrm>
            <a:off x="1138046" y="1550171"/>
            <a:ext cx="446045" cy="445465"/>
            <a:chOff x="1649412" y="927100"/>
            <a:chExt cx="5011737" cy="5016500"/>
          </a:xfrm>
        </p:grpSpPr>
        <p:sp>
          <p:nvSpPr>
            <p:cNvPr id="1250" name="Google Shape;1250;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3" name="Google Shape;1253;p48"/>
          <p:cNvGrpSpPr/>
          <p:nvPr/>
        </p:nvGrpSpPr>
        <p:grpSpPr>
          <a:xfrm>
            <a:off x="2418397" y="1550424"/>
            <a:ext cx="444870" cy="445286"/>
            <a:chOff x="1301750" y="920750"/>
            <a:chExt cx="5095875" cy="5100637"/>
          </a:xfrm>
        </p:grpSpPr>
        <p:sp>
          <p:nvSpPr>
            <p:cNvPr id="1254" name="Google Shape;1254;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9" name="Google Shape;1259;p48"/>
          <p:cNvGrpSpPr/>
          <p:nvPr/>
        </p:nvGrpSpPr>
        <p:grpSpPr>
          <a:xfrm>
            <a:off x="4341570" y="1550333"/>
            <a:ext cx="445621" cy="445591"/>
            <a:chOff x="5732756" y="2682276"/>
            <a:chExt cx="719905" cy="719856"/>
          </a:xfrm>
        </p:grpSpPr>
        <p:sp>
          <p:nvSpPr>
            <p:cNvPr id="1260" name="Google Shape;1260;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3" name="Google Shape;1263;p48"/>
          <p:cNvGrpSpPr/>
          <p:nvPr/>
        </p:nvGrpSpPr>
        <p:grpSpPr>
          <a:xfrm>
            <a:off x="4982887" y="1550327"/>
            <a:ext cx="445627" cy="445604"/>
            <a:chOff x="6768809" y="2682265"/>
            <a:chExt cx="719915" cy="719877"/>
          </a:xfrm>
        </p:grpSpPr>
        <p:sp>
          <p:nvSpPr>
            <p:cNvPr id="1264" name="Google Shape;1264;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8" name="Google Shape;1268;p48"/>
          <p:cNvGrpSpPr/>
          <p:nvPr/>
        </p:nvGrpSpPr>
        <p:grpSpPr>
          <a:xfrm>
            <a:off x="5624209" y="1550356"/>
            <a:ext cx="445753" cy="445545"/>
            <a:chOff x="7804870" y="2682313"/>
            <a:chExt cx="720118" cy="719782"/>
          </a:xfrm>
        </p:grpSpPr>
        <p:sp>
          <p:nvSpPr>
            <p:cNvPr id="1269" name="Google Shape;1269;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4" name="Google Shape;1274;p48"/>
          <p:cNvGrpSpPr/>
          <p:nvPr/>
        </p:nvGrpSpPr>
        <p:grpSpPr>
          <a:xfrm>
            <a:off x="6265657" y="1550125"/>
            <a:ext cx="446293" cy="446006"/>
            <a:chOff x="8841135" y="2681940"/>
            <a:chExt cx="720990" cy="720527"/>
          </a:xfrm>
        </p:grpSpPr>
        <p:sp>
          <p:nvSpPr>
            <p:cNvPr id="1275" name="Google Shape;1275;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1" name="Google Shape;1281;p48"/>
          <p:cNvGrpSpPr/>
          <p:nvPr/>
        </p:nvGrpSpPr>
        <p:grpSpPr>
          <a:xfrm>
            <a:off x="3699655" y="1550057"/>
            <a:ext cx="445260" cy="445260"/>
            <a:chOff x="4103687" y="1439862"/>
            <a:chExt cx="3986212" cy="3986211"/>
          </a:xfrm>
        </p:grpSpPr>
        <p:sp>
          <p:nvSpPr>
            <p:cNvPr id="1282" name="Google Shape;1282;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8"/>
          <p:cNvGrpSpPr/>
          <p:nvPr/>
        </p:nvGrpSpPr>
        <p:grpSpPr>
          <a:xfrm>
            <a:off x="6907645" y="1550361"/>
            <a:ext cx="445803" cy="445535"/>
            <a:chOff x="9878272" y="2682320"/>
            <a:chExt cx="720199" cy="719767"/>
          </a:xfrm>
        </p:grpSpPr>
        <p:sp>
          <p:nvSpPr>
            <p:cNvPr id="1285" name="Google Shape;1285;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48"/>
          <p:cNvGrpSpPr/>
          <p:nvPr/>
        </p:nvGrpSpPr>
        <p:grpSpPr>
          <a:xfrm>
            <a:off x="7549143" y="1550278"/>
            <a:ext cx="445700" cy="445701"/>
            <a:chOff x="10914618" y="2682187"/>
            <a:chExt cx="720033" cy="720033"/>
          </a:xfrm>
        </p:grpSpPr>
        <p:sp>
          <p:nvSpPr>
            <p:cNvPr id="1289" name="Google Shape;1289;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2" name="Google Shape;1292;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5" name="Google Shape;1295;p48"/>
          <p:cNvGrpSpPr/>
          <p:nvPr/>
        </p:nvGrpSpPr>
        <p:grpSpPr>
          <a:xfrm>
            <a:off x="1772664" y="843057"/>
            <a:ext cx="361521" cy="445816"/>
            <a:chOff x="1582665" y="1011072"/>
            <a:chExt cx="584040" cy="720220"/>
          </a:xfrm>
        </p:grpSpPr>
        <p:sp>
          <p:nvSpPr>
            <p:cNvPr id="1296" name="Google Shape;1296;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1" name="Google Shape;1301;p48"/>
          <p:cNvGrpSpPr/>
          <p:nvPr/>
        </p:nvGrpSpPr>
        <p:grpSpPr>
          <a:xfrm>
            <a:off x="2374048" y="843078"/>
            <a:ext cx="379481" cy="445796"/>
            <a:chOff x="2554206" y="1011105"/>
            <a:chExt cx="613055" cy="720187"/>
          </a:xfrm>
        </p:grpSpPr>
        <p:sp>
          <p:nvSpPr>
            <p:cNvPr id="1302" name="Google Shape;1302;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5" name="Google Shape;1305;p48"/>
          <p:cNvGrpSpPr/>
          <p:nvPr/>
        </p:nvGrpSpPr>
        <p:grpSpPr>
          <a:xfrm>
            <a:off x="6922223" y="797418"/>
            <a:ext cx="460705" cy="491455"/>
            <a:chOff x="9901824" y="937343"/>
            <a:chExt cx="744273" cy="793950"/>
          </a:xfrm>
        </p:grpSpPr>
        <p:grpSp>
          <p:nvGrpSpPr>
            <p:cNvPr id="1306" name="Google Shape;1306;p48"/>
            <p:cNvGrpSpPr/>
            <p:nvPr/>
          </p:nvGrpSpPr>
          <p:grpSpPr>
            <a:xfrm>
              <a:off x="9901824" y="937343"/>
              <a:ext cx="744273" cy="793950"/>
              <a:chOff x="9901824" y="937343"/>
              <a:chExt cx="744273" cy="793950"/>
            </a:xfrm>
          </p:grpSpPr>
          <p:sp>
            <p:nvSpPr>
              <p:cNvPr id="1307" name="Google Shape;1307;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17" name="Google Shape;1317;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3" name="Google Shape;1323;p48"/>
          <p:cNvGrpSpPr/>
          <p:nvPr/>
        </p:nvGrpSpPr>
        <p:grpSpPr>
          <a:xfrm>
            <a:off x="2993392" y="843244"/>
            <a:ext cx="369868" cy="445629"/>
            <a:chOff x="3554761" y="1011374"/>
            <a:chExt cx="597525" cy="719918"/>
          </a:xfrm>
        </p:grpSpPr>
        <p:sp>
          <p:nvSpPr>
            <p:cNvPr id="1324" name="Google Shape;1324;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8" name="Google Shape;1328;p48"/>
          <p:cNvGrpSpPr/>
          <p:nvPr/>
        </p:nvGrpSpPr>
        <p:grpSpPr>
          <a:xfrm>
            <a:off x="3603122" y="843032"/>
            <a:ext cx="370755" cy="445841"/>
            <a:chOff x="4539787" y="1011032"/>
            <a:chExt cx="598958" cy="720261"/>
          </a:xfrm>
        </p:grpSpPr>
        <p:sp>
          <p:nvSpPr>
            <p:cNvPr id="1329" name="Google Shape;1329;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8"/>
          <p:cNvGrpSpPr/>
          <p:nvPr/>
        </p:nvGrpSpPr>
        <p:grpSpPr>
          <a:xfrm>
            <a:off x="4213740" y="843140"/>
            <a:ext cx="366917" cy="445733"/>
            <a:chOff x="5526246" y="1011207"/>
            <a:chExt cx="592758" cy="720086"/>
          </a:xfrm>
        </p:grpSpPr>
        <p:sp>
          <p:nvSpPr>
            <p:cNvPr id="1335" name="Google Shape;1335;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1" name="Google Shape;1341;p48"/>
          <p:cNvGrpSpPr/>
          <p:nvPr/>
        </p:nvGrpSpPr>
        <p:grpSpPr>
          <a:xfrm>
            <a:off x="1168508" y="843134"/>
            <a:ext cx="364294" cy="445740"/>
            <a:chOff x="606645" y="1011196"/>
            <a:chExt cx="588520" cy="720096"/>
          </a:xfrm>
        </p:grpSpPr>
        <p:sp>
          <p:nvSpPr>
            <p:cNvPr id="1342" name="Google Shape;1342;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8"/>
          <p:cNvGrpSpPr/>
          <p:nvPr/>
        </p:nvGrpSpPr>
        <p:grpSpPr>
          <a:xfrm>
            <a:off x="7622791" y="843111"/>
            <a:ext cx="298405" cy="445762"/>
            <a:chOff x="11033597" y="1011159"/>
            <a:chExt cx="482075" cy="720133"/>
          </a:xfrm>
        </p:grpSpPr>
        <p:sp>
          <p:nvSpPr>
            <p:cNvPr id="1347" name="Google Shape;1347;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8" name="Google Shape;1348;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9" name="Google Shape;1349;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0" name="Google Shape;1350;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51" name="Google Shape;1351;p48"/>
          <p:cNvGrpSpPr/>
          <p:nvPr/>
        </p:nvGrpSpPr>
        <p:grpSpPr>
          <a:xfrm>
            <a:off x="6221656" y="797418"/>
            <a:ext cx="460705" cy="491455"/>
            <a:chOff x="8770051" y="937343"/>
            <a:chExt cx="744273" cy="793950"/>
          </a:xfrm>
        </p:grpSpPr>
        <p:sp>
          <p:nvSpPr>
            <p:cNvPr id="1352" name="Google Shape;1352;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3" name="Google Shape;1353;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4" name="Google Shape;1354;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5" name="Google Shape;1355;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6" name="Google Shape;1356;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57" name="Google Shape;1357;p48"/>
            <p:cNvGrpSpPr/>
            <p:nvPr/>
          </p:nvGrpSpPr>
          <p:grpSpPr>
            <a:xfrm>
              <a:off x="8770051" y="937343"/>
              <a:ext cx="744273" cy="793950"/>
              <a:chOff x="6565437" y="1588001"/>
              <a:chExt cx="744273" cy="793950"/>
            </a:xfrm>
          </p:grpSpPr>
          <p:sp>
            <p:nvSpPr>
              <p:cNvPr id="1358" name="Google Shape;1358;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68" name="Google Shape;1368;p48"/>
          <p:cNvGrpSpPr/>
          <p:nvPr/>
        </p:nvGrpSpPr>
        <p:grpSpPr>
          <a:xfrm>
            <a:off x="4820520" y="797418"/>
            <a:ext cx="460705" cy="491455"/>
            <a:chOff x="6506504" y="937343"/>
            <a:chExt cx="744273" cy="793950"/>
          </a:xfrm>
        </p:grpSpPr>
        <p:sp>
          <p:nvSpPr>
            <p:cNvPr id="1369" name="Google Shape;1369;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0" name="Google Shape;1370;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1" name="Google Shape;1371;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2" name="Google Shape;1372;p48"/>
            <p:cNvGrpSpPr/>
            <p:nvPr/>
          </p:nvGrpSpPr>
          <p:grpSpPr>
            <a:xfrm>
              <a:off x="6506504" y="937343"/>
              <a:ext cx="744273" cy="793950"/>
              <a:chOff x="6565437" y="1588001"/>
              <a:chExt cx="744273" cy="793950"/>
            </a:xfrm>
          </p:grpSpPr>
          <p:sp>
            <p:nvSpPr>
              <p:cNvPr id="1373" name="Google Shape;1373;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3" name="Google Shape;1383;p48"/>
          <p:cNvGrpSpPr/>
          <p:nvPr/>
        </p:nvGrpSpPr>
        <p:grpSpPr>
          <a:xfrm>
            <a:off x="5521088" y="797418"/>
            <a:ext cx="460705" cy="491455"/>
            <a:chOff x="7638277" y="937343"/>
            <a:chExt cx="744273" cy="793950"/>
          </a:xfrm>
        </p:grpSpPr>
        <p:sp>
          <p:nvSpPr>
            <p:cNvPr id="1384" name="Google Shape;1384;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5" name="Google Shape;1385;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6" name="Google Shape;1386;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7" name="Google Shape;1387;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88" name="Google Shape;1388;p48"/>
            <p:cNvGrpSpPr/>
            <p:nvPr/>
          </p:nvGrpSpPr>
          <p:grpSpPr>
            <a:xfrm>
              <a:off x="7638277" y="937343"/>
              <a:ext cx="744273" cy="793950"/>
              <a:chOff x="6565437" y="1588001"/>
              <a:chExt cx="744273" cy="793950"/>
            </a:xfrm>
          </p:grpSpPr>
          <p:sp>
            <p:nvSpPr>
              <p:cNvPr id="1389" name="Google Shape;1389;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99" name="Google Shape;1399;p48"/>
          <p:cNvGrpSpPr/>
          <p:nvPr/>
        </p:nvGrpSpPr>
        <p:grpSpPr>
          <a:xfrm>
            <a:off x="3061198" y="2986973"/>
            <a:ext cx="445779" cy="400764"/>
            <a:chOff x="3778727" y="4460423"/>
            <a:chExt cx="720160" cy="647438"/>
          </a:xfrm>
        </p:grpSpPr>
        <p:sp>
          <p:nvSpPr>
            <p:cNvPr id="1400" name="Google Shape;1400;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8"/>
          <p:cNvGrpSpPr/>
          <p:nvPr/>
        </p:nvGrpSpPr>
        <p:grpSpPr>
          <a:xfrm>
            <a:off x="1138083" y="2972048"/>
            <a:ext cx="445680" cy="430613"/>
            <a:chOff x="557494" y="4436312"/>
            <a:chExt cx="720000" cy="695660"/>
          </a:xfrm>
        </p:grpSpPr>
        <p:sp>
          <p:nvSpPr>
            <p:cNvPr id="1408" name="Google Shape;1408;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8"/>
          <p:cNvGrpSpPr/>
          <p:nvPr/>
        </p:nvGrpSpPr>
        <p:grpSpPr>
          <a:xfrm>
            <a:off x="4343305" y="2964459"/>
            <a:ext cx="445833" cy="445792"/>
            <a:chOff x="5926265" y="4424051"/>
            <a:chExt cx="720246" cy="720181"/>
          </a:xfrm>
        </p:grpSpPr>
        <p:sp>
          <p:nvSpPr>
            <p:cNvPr id="1413" name="Google Shape;1413;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7" name="Google Shape;1417;p48"/>
          <p:cNvGrpSpPr/>
          <p:nvPr/>
        </p:nvGrpSpPr>
        <p:grpSpPr>
          <a:xfrm>
            <a:off x="1779066" y="2984013"/>
            <a:ext cx="445680" cy="406684"/>
            <a:chOff x="1631150" y="4455641"/>
            <a:chExt cx="720000" cy="657002"/>
          </a:xfrm>
        </p:grpSpPr>
        <p:sp>
          <p:nvSpPr>
            <p:cNvPr id="1418" name="Google Shape;1418;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8"/>
          <p:cNvGrpSpPr/>
          <p:nvPr/>
        </p:nvGrpSpPr>
        <p:grpSpPr>
          <a:xfrm>
            <a:off x="2420095" y="2983429"/>
            <a:ext cx="445680" cy="407853"/>
            <a:chOff x="2704878" y="4454697"/>
            <a:chExt cx="720000" cy="658889"/>
          </a:xfrm>
        </p:grpSpPr>
        <p:sp>
          <p:nvSpPr>
            <p:cNvPr id="1424" name="Google Shape;1424;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0" name="Google Shape;1430;p48"/>
          <p:cNvGrpSpPr/>
          <p:nvPr/>
        </p:nvGrpSpPr>
        <p:grpSpPr>
          <a:xfrm>
            <a:off x="3702366" y="2985387"/>
            <a:ext cx="445549" cy="403935"/>
            <a:chOff x="4852681" y="4457861"/>
            <a:chExt cx="719788" cy="652561"/>
          </a:xfrm>
        </p:grpSpPr>
        <p:sp>
          <p:nvSpPr>
            <p:cNvPr id="1431" name="Google Shape;1431;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2" name="Google Shape;1432;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3" name="Google Shape;1433;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34" name="Google Shape;1434;p48"/>
          <p:cNvGrpSpPr/>
          <p:nvPr/>
        </p:nvGrpSpPr>
        <p:grpSpPr>
          <a:xfrm>
            <a:off x="4984527" y="2975824"/>
            <a:ext cx="445818" cy="423063"/>
            <a:chOff x="7000306" y="4442411"/>
            <a:chExt cx="720224" cy="683463"/>
          </a:xfrm>
        </p:grpSpPr>
        <p:sp>
          <p:nvSpPr>
            <p:cNvPr id="1435" name="Google Shape;1435;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6" name="Google Shape;1436;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7" name="Google Shape;1437;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8" name="Google Shape;1438;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9" name="Google Shape;1439;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0" name="Google Shape;1440;p48"/>
          <p:cNvGrpSpPr/>
          <p:nvPr/>
        </p:nvGrpSpPr>
        <p:grpSpPr>
          <a:xfrm>
            <a:off x="5625735" y="2973621"/>
            <a:ext cx="445779" cy="427468"/>
            <a:chOff x="8074325" y="4438852"/>
            <a:chExt cx="720160" cy="690579"/>
          </a:xfrm>
        </p:grpSpPr>
        <p:sp>
          <p:nvSpPr>
            <p:cNvPr id="1441" name="Google Shape;1441;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2" name="Google Shape;1442;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3" name="Google Shape;1443;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4" name="Google Shape;1444;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5" name="Google Shape;1445;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6" name="Google Shape;1446;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7" name="Google Shape;1447;p48"/>
          <p:cNvGrpSpPr/>
          <p:nvPr/>
        </p:nvGrpSpPr>
        <p:grpSpPr>
          <a:xfrm>
            <a:off x="6908080" y="2987570"/>
            <a:ext cx="445629" cy="399565"/>
            <a:chOff x="9878975" y="4425243"/>
            <a:chExt cx="719918" cy="645502"/>
          </a:xfrm>
        </p:grpSpPr>
        <p:sp>
          <p:nvSpPr>
            <p:cNvPr id="1448" name="Google Shape;1448;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8"/>
          <p:cNvGrpSpPr/>
          <p:nvPr/>
        </p:nvGrpSpPr>
        <p:grpSpPr>
          <a:xfrm>
            <a:off x="7549097" y="2976371"/>
            <a:ext cx="445785" cy="421964"/>
            <a:chOff x="10914544" y="4407150"/>
            <a:chExt cx="720170" cy="681687"/>
          </a:xfrm>
        </p:grpSpPr>
        <p:sp>
          <p:nvSpPr>
            <p:cNvPr id="1452" name="Google Shape;1452;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6" name="Google Shape;1456;p48"/>
          <p:cNvGrpSpPr/>
          <p:nvPr/>
        </p:nvGrpSpPr>
        <p:grpSpPr>
          <a:xfrm>
            <a:off x="6266887" y="2984485"/>
            <a:ext cx="445805" cy="405735"/>
            <a:chOff x="8843122" y="4420259"/>
            <a:chExt cx="720202" cy="655469"/>
          </a:xfrm>
        </p:grpSpPr>
        <p:sp>
          <p:nvSpPr>
            <p:cNvPr id="1457" name="Google Shape;1457;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3" name="Google Shape;1463;p48"/>
          <p:cNvGrpSpPr/>
          <p:nvPr/>
        </p:nvGrpSpPr>
        <p:grpSpPr>
          <a:xfrm>
            <a:off x="3069757" y="2283047"/>
            <a:ext cx="445812" cy="394518"/>
            <a:chOff x="1510757" y="3225422"/>
            <a:chExt cx="720214" cy="637347"/>
          </a:xfrm>
        </p:grpSpPr>
        <p:sp>
          <p:nvSpPr>
            <p:cNvPr id="1464" name="Google Shape;1464;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1" name="Google Shape;1471;p48"/>
          <p:cNvGrpSpPr/>
          <p:nvPr/>
        </p:nvGrpSpPr>
        <p:grpSpPr>
          <a:xfrm>
            <a:off x="3761148" y="2300567"/>
            <a:ext cx="445767" cy="359478"/>
            <a:chOff x="2595501" y="3253725"/>
            <a:chExt cx="720141" cy="580739"/>
          </a:xfrm>
        </p:grpSpPr>
        <p:sp>
          <p:nvSpPr>
            <p:cNvPr id="1472" name="Google Shape;1472;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6" name="Google Shape;1476;p48"/>
          <p:cNvGrpSpPr/>
          <p:nvPr/>
        </p:nvGrpSpPr>
        <p:grpSpPr>
          <a:xfrm>
            <a:off x="5143819" y="2257535"/>
            <a:ext cx="443879" cy="445541"/>
            <a:chOff x="4764809" y="3184208"/>
            <a:chExt cx="717090" cy="719775"/>
          </a:xfrm>
        </p:grpSpPr>
        <p:sp>
          <p:nvSpPr>
            <p:cNvPr id="1477" name="Google Shape;1477;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0" name="Google Shape;1480;p48"/>
          <p:cNvGrpSpPr/>
          <p:nvPr/>
        </p:nvGrpSpPr>
        <p:grpSpPr>
          <a:xfrm>
            <a:off x="4452495" y="2286500"/>
            <a:ext cx="445746" cy="387612"/>
            <a:chOff x="3680173" y="3231000"/>
            <a:chExt cx="720106" cy="626190"/>
          </a:xfrm>
        </p:grpSpPr>
        <p:sp>
          <p:nvSpPr>
            <p:cNvPr id="1481" name="Google Shape;1481;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8"/>
          <p:cNvGrpSpPr/>
          <p:nvPr/>
        </p:nvGrpSpPr>
        <p:grpSpPr>
          <a:xfrm>
            <a:off x="6524582" y="2257496"/>
            <a:ext cx="443283" cy="445620"/>
            <a:chOff x="6931035" y="3184144"/>
            <a:chExt cx="716128" cy="719903"/>
          </a:xfrm>
        </p:grpSpPr>
        <p:sp>
          <p:nvSpPr>
            <p:cNvPr id="1485" name="Google Shape;1485;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8"/>
          <p:cNvGrpSpPr/>
          <p:nvPr/>
        </p:nvGrpSpPr>
        <p:grpSpPr>
          <a:xfrm>
            <a:off x="5833276" y="2257448"/>
            <a:ext cx="445727" cy="445714"/>
            <a:chOff x="5846429" y="3184067"/>
            <a:chExt cx="720076" cy="720055"/>
          </a:xfrm>
        </p:grpSpPr>
        <p:sp>
          <p:nvSpPr>
            <p:cNvPr id="1490" name="Google Shape;1490;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8"/>
          <p:cNvGrpSpPr/>
          <p:nvPr/>
        </p:nvGrpSpPr>
        <p:grpSpPr>
          <a:xfrm>
            <a:off x="2520481" y="2257393"/>
            <a:ext cx="303698" cy="445825"/>
            <a:chOff x="655600" y="3183978"/>
            <a:chExt cx="490627" cy="720234"/>
          </a:xfrm>
        </p:grpSpPr>
        <p:sp>
          <p:nvSpPr>
            <p:cNvPr id="1495" name="Google Shape;1495;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8"/>
          <p:cNvGrpSpPr/>
          <p:nvPr/>
        </p:nvGrpSpPr>
        <p:grpSpPr>
          <a:xfrm>
            <a:off x="7213443" y="2257509"/>
            <a:ext cx="189785" cy="445592"/>
            <a:chOff x="8011692" y="3184166"/>
            <a:chExt cx="306600" cy="719859"/>
          </a:xfrm>
        </p:grpSpPr>
        <p:sp>
          <p:nvSpPr>
            <p:cNvPr id="1501" name="Google Shape;1501;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2" name="Google Shape;1502;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3" name="Google Shape;1503;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4" name="Google Shape;1504;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5" name="Google Shape;1505;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6" name="Google Shape;1506;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07" name="Google Shape;1507;p48"/>
          <p:cNvGrpSpPr/>
          <p:nvPr/>
        </p:nvGrpSpPr>
        <p:grpSpPr>
          <a:xfrm>
            <a:off x="7648230" y="2257259"/>
            <a:ext cx="246199" cy="445516"/>
            <a:chOff x="4556125" y="630237"/>
            <a:chExt cx="3081338" cy="5568950"/>
          </a:xfrm>
        </p:grpSpPr>
        <p:sp>
          <p:nvSpPr>
            <p:cNvPr id="1508" name="Google Shape;1508;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1" name="Google Shape;1511;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2" name="Google Shape;1512;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5" name="Google Shape;1515;p48"/>
          <p:cNvGrpSpPr/>
          <p:nvPr/>
        </p:nvGrpSpPr>
        <p:grpSpPr>
          <a:xfrm>
            <a:off x="1829253" y="2257459"/>
            <a:ext cx="445768" cy="445697"/>
            <a:chOff x="1674084" y="3214987"/>
            <a:chExt cx="720142" cy="720027"/>
          </a:xfrm>
        </p:grpSpPr>
        <p:sp>
          <p:nvSpPr>
            <p:cNvPr id="1516" name="Google Shape;1516;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7" name="Google Shape;1517;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8" name="Google Shape;1518;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8"/>
          <p:cNvGrpSpPr/>
          <p:nvPr/>
        </p:nvGrpSpPr>
        <p:grpSpPr>
          <a:xfrm>
            <a:off x="1138094" y="2257421"/>
            <a:ext cx="445578" cy="445773"/>
            <a:chOff x="557511" y="3214925"/>
            <a:chExt cx="719836" cy="720150"/>
          </a:xfrm>
        </p:grpSpPr>
        <p:sp>
          <p:nvSpPr>
            <p:cNvPr id="1529" name="Google Shape;1529;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8"/>
          <p:cNvGrpSpPr/>
          <p:nvPr/>
        </p:nvGrpSpPr>
        <p:grpSpPr>
          <a:xfrm>
            <a:off x="1081977" y="3693756"/>
            <a:ext cx="445905" cy="400522"/>
            <a:chOff x="1147762" y="1131887"/>
            <a:chExt cx="5137150" cy="4619626"/>
          </a:xfrm>
        </p:grpSpPr>
        <p:sp>
          <p:nvSpPr>
            <p:cNvPr id="1534" name="Google Shape;1534;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8"/>
          <p:cNvGrpSpPr/>
          <p:nvPr/>
        </p:nvGrpSpPr>
        <p:grpSpPr>
          <a:xfrm>
            <a:off x="1879306" y="3687410"/>
            <a:ext cx="445901" cy="413282"/>
            <a:chOff x="1570037" y="1341437"/>
            <a:chExt cx="4943475" cy="4576762"/>
          </a:xfrm>
        </p:grpSpPr>
        <p:sp>
          <p:nvSpPr>
            <p:cNvPr id="1538" name="Google Shape;1538;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39" name="Google Shape;1539;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0" name="Google Shape;1540;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1" name="Google Shape;1541;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2" name="Google Shape;1542;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3" name="Google Shape;1543;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44" name="Google Shape;1544;p48"/>
          <p:cNvGrpSpPr/>
          <p:nvPr/>
        </p:nvGrpSpPr>
        <p:grpSpPr>
          <a:xfrm>
            <a:off x="4364629" y="3671511"/>
            <a:ext cx="441332" cy="445721"/>
            <a:chOff x="5770007" y="5489899"/>
            <a:chExt cx="712976" cy="720067"/>
          </a:xfrm>
        </p:grpSpPr>
        <p:sp>
          <p:nvSpPr>
            <p:cNvPr id="1545" name="Google Shape;1545;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8"/>
          <p:cNvGrpSpPr/>
          <p:nvPr/>
        </p:nvGrpSpPr>
        <p:grpSpPr>
          <a:xfrm>
            <a:off x="5157420" y="3693981"/>
            <a:ext cx="445651" cy="400824"/>
            <a:chOff x="7050768" y="5526199"/>
            <a:chExt cx="719953" cy="647534"/>
          </a:xfrm>
        </p:grpSpPr>
        <p:sp>
          <p:nvSpPr>
            <p:cNvPr id="1554" name="Google Shape;1554;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8"/>
          <p:cNvGrpSpPr/>
          <p:nvPr/>
        </p:nvGrpSpPr>
        <p:grpSpPr>
          <a:xfrm>
            <a:off x="6751936" y="3694051"/>
            <a:ext cx="445681" cy="400651"/>
            <a:chOff x="9626723" y="5526313"/>
            <a:chExt cx="720002" cy="647256"/>
          </a:xfrm>
        </p:grpSpPr>
        <p:sp>
          <p:nvSpPr>
            <p:cNvPr id="1567" name="Google Shape;1567;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1" name="Google Shape;1571;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2" name="Google Shape;1572;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7" name="Google Shape;1577;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9" name="Google Shape;1579;p48"/>
          <p:cNvGrpSpPr/>
          <p:nvPr/>
        </p:nvGrpSpPr>
        <p:grpSpPr>
          <a:xfrm>
            <a:off x="7549176" y="3671488"/>
            <a:ext cx="445582" cy="445743"/>
            <a:chOff x="10914672" y="5489861"/>
            <a:chExt cx="719842" cy="720102"/>
          </a:xfrm>
        </p:grpSpPr>
        <p:sp>
          <p:nvSpPr>
            <p:cNvPr id="1580" name="Google Shape;1580;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1" name="Google Shape;1581;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2" name="Google Shape;1592;p48"/>
          <p:cNvGrpSpPr/>
          <p:nvPr/>
        </p:nvGrpSpPr>
        <p:grpSpPr>
          <a:xfrm>
            <a:off x="5954636" y="3681752"/>
            <a:ext cx="445821" cy="425246"/>
            <a:chOff x="8338678" y="5506443"/>
            <a:chExt cx="720227" cy="686988"/>
          </a:xfrm>
        </p:grpSpPr>
        <p:sp>
          <p:nvSpPr>
            <p:cNvPr id="1593" name="Google Shape;1593;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9" name="Google Shape;1599;p48"/>
          <p:cNvGrpSpPr/>
          <p:nvPr/>
        </p:nvGrpSpPr>
        <p:grpSpPr>
          <a:xfrm>
            <a:off x="2676293" y="3736342"/>
            <a:ext cx="1336824" cy="316035"/>
            <a:chOff x="3042485" y="5594633"/>
            <a:chExt cx="2159652" cy="510557"/>
          </a:xfrm>
        </p:grpSpPr>
        <p:sp>
          <p:nvSpPr>
            <p:cNvPr id="1600" name="Google Shape;1600;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6" name="Google Shape;1606;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0" name="Google Shape;1610;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1" name="Google Shape;1611;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4" name="Google Shape;1614;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5" name="Google Shape;1615;p48"/>
          <p:cNvGrpSpPr/>
          <p:nvPr/>
        </p:nvGrpSpPr>
        <p:grpSpPr>
          <a:xfrm>
            <a:off x="1879183" y="4379878"/>
            <a:ext cx="445738" cy="442950"/>
            <a:chOff x="1442627" y="5710929"/>
            <a:chExt cx="594318" cy="590600"/>
          </a:xfrm>
        </p:grpSpPr>
        <p:sp>
          <p:nvSpPr>
            <p:cNvPr id="1616" name="Google Shape;1616;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0" name="Google Shape;1620;p48"/>
          <p:cNvGrpSpPr/>
          <p:nvPr/>
        </p:nvGrpSpPr>
        <p:grpSpPr>
          <a:xfrm>
            <a:off x="6788033" y="4378458"/>
            <a:ext cx="373053" cy="445791"/>
            <a:chOff x="8095060" y="5664590"/>
            <a:chExt cx="497404" cy="594389"/>
          </a:xfrm>
        </p:grpSpPr>
        <p:grpSp>
          <p:nvGrpSpPr>
            <p:cNvPr id="1621" name="Google Shape;1621;p48"/>
            <p:cNvGrpSpPr/>
            <p:nvPr/>
          </p:nvGrpSpPr>
          <p:grpSpPr>
            <a:xfrm>
              <a:off x="8095060" y="5969027"/>
              <a:ext cx="497404" cy="289951"/>
              <a:chOff x="8095060" y="5969027"/>
              <a:chExt cx="497404" cy="289951"/>
            </a:xfrm>
          </p:grpSpPr>
          <p:sp>
            <p:nvSpPr>
              <p:cNvPr id="1622" name="Google Shape;1622;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5" name="Google Shape;1625;p48"/>
            <p:cNvGrpSpPr/>
            <p:nvPr/>
          </p:nvGrpSpPr>
          <p:grpSpPr>
            <a:xfrm>
              <a:off x="8095060" y="5867832"/>
              <a:ext cx="497404" cy="289312"/>
              <a:chOff x="8095060" y="5867832"/>
              <a:chExt cx="497404" cy="289312"/>
            </a:xfrm>
          </p:grpSpPr>
          <p:sp>
            <p:nvSpPr>
              <p:cNvPr id="1626" name="Google Shape;1626;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9" name="Google Shape;1629;p48"/>
            <p:cNvGrpSpPr/>
            <p:nvPr/>
          </p:nvGrpSpPr>
          <p:grpSpPr>
            <a:xfrm>
              <a:off x="8095060" y="5765998"/>
              <a:ext cx="497404" cy="289312"/>
              <a:chOff x="8095060" y="5765998"/>
              <a:chExt cx="497404" cy="289312"/>
            </a:xfrm>
          </p:grpSpPr>
          <p:sp>
            <p:nvSpPr>
              <p:cNvPr id="1630" name="Google Shape;1630;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1" name="Google Shape;1631;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3" name="Google Shape;1633;p48"/>
            <p:cNvGrpSpPr/>
            <p:nvPr/>
          </p:nvGrpSpPr>
          <p:grpSpPr>
            <a:xfrm>
              <a:off x="8095060" y="5664590"/>
              <a:ext cx="497404" cy="290164"/>
              <a:chOff x="8095060" y="5664590"/>
              <a:chExt cx="497404" cy="290164"/>
            </a:xfrm>
          </p:grpSpPr>
          <p:sp>
            <p:nvSpPr>
              <p:cNvPr id="1634" name="Google Shape;1634;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37" name="Google Shape;1637;p48"/>
          <p:cNvGrpSpPr/>
          <p:nvPr/>
        </p:nvGrpSpPr>
        <p:grpSpPr>
          <a:xfrm>
            <a:off x="2870825" y="4378486"/>
            <a:ext cx="557162" cy="445734"/>
            <a:chOff x="4607809" y="5664627"/>
            <a:chExt cx="742883" cy="594312"/>
          </a:xfrm>
        </p:grpSpPr>
        <p:sp>
          <p:nvSpPr>
            <p:cNvPr id="1638" name="Google Shape;1638;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6" name="Google Shape;1646;p48"/>
          <p:cNvGrpSpPr/>
          <p:nvPr/>
        </p:nvGrpSpPr>
        <p:grpSpPr>
          <a:xfrm>
            <a:off x="3973890" y="4378543"/>
            <a:ext cx="1079865" cy="445620"/>
            <a:chOff x="2571250" y="5664711"/>
            <a:chExt cx="1439820" cy="594160"/>
          </a:xfrm>
        </p:grpSpPr>
        <p:sp>
          <p:nvSpPr>
            <p:cNvPr id="1647" name="Google Shape;1647;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8" name="Google Shape;1648;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49" name="Google Shape;1649;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0" name="Google Shape;1650;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1" name="Google Shape;1651;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2" name="Google Shape;1652;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3" name="Google Shape;1653;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4" name="Google Shape;1654;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5" name="Google Shape;1655;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6" name="Google Shape;1656;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7" name="Google Shape;1657;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8" name="Google Shape;1658;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9" name="Google Shape;1659;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0" name="Google Shape;1660;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1" name="Google Shape;1661;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2" name="Google Shape;1662;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3" name="Google Shape;1663;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4" name="Google Shape;1664;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5" name="Google Shape;1665;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6" name="Google Shape;1666;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7" name="Google Shape;1667;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8" name="Google Shape;1668;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9" name="Google Shape;1669;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0" name="Google Shape;1670;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71" name="Google Shape;1671;p48"/>
          <p:cNvGrpSpPr/>
          <p:nvPr/>
        </p:nvGrpSpPr>
        <p:grpSpPr>
          <a:xfrm>
            <a:off x="5599659" y="4378335"/>
            <a:ext cx="642470" cy="446036"/>
            <a:chOff x="6332670" y="5663946"/>
            <a:chExt cx="856627" cy="594715"/>
          </a:xfrm>
        </p:grpSpPr>
        <p:grpSp>
          <p:nvGrpSpPr>
            <p:cNvPr id="1672" name="Google Shape;1672;p48"/>
            <p:cNvGrpSpPr/>
            <p:nvPr/>
          </p:nvGrpSpPr>
          <p:grpSpPr>
            <a:xfrm>
              <a:off x="6392364" y="5663946"/>
              <a:ext cx="796933" cy="185801"/>
              <a:chOff x="3321050" y="1066800"/>
              <a:chExt cx="6505573" cy="1508125"/>
            </a:xfrm>
          </p:grpSpPr>
          <p:sp>
            <p:nvSpPr>
              <p:cNvPr id="1673" name="Google Shape;1673;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5" name="Google Shape;1675;p48"/>
            <p:cNvGrpSpPr/>
            <p:nvPr/>
          </p:nvGrpSpPr>
          <p:grpSpPr>
            <a:xfrm flipH="1">
              <a:off x="6332670" y="5868403"/>
              <a:ext cx="796933" cy="185801"/>
              <a:chOff x="3321050" y="1066800"/>
              <a:chExt cx="6505573" cy="1508125"/>
            </a:xfrm>
          </p:grpSpPr>
          <p:sp>
            <p:nvSpPr>
              <p:cNvPr id="1676" name="Google Shape;1676;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8" name="Google Shape;1678;p48"/>
            <p:cNvGrpSpPr/>
            <p:nvPr/>
          </p:nvGrpSpPr>
          <p:grpSpPr>
            <a:xfrm>
              <a:off x="6392364" y="6072860"/>
              <a:ext cx="796933" cy="185801"/>
              <a:chOff x="3321050" y="1066800"/>
              <a:chExt cx="6505573" cy="1508125"/>
            </a:xfrm>
          </p:grpSpPr>
          <p:sp>
            <p:nvSpPr>
              <p:cNvPr id="1679" name="Google Shape;1679;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81" name="Google Shape;1681;p48"/>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682" name="Google Shape;1682;p4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49"/>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ria Sans"/>
                <a:ea typeface="Inria Sans"/>
                <a:cs typeface="Inria Sans"/>
                <a:sym typeface="Inria Sans"/>
              </a:rPr>
              <a:t>✋👆👉👍👤👦👧👨👩👪💃🏃💑❤😂😉😋😒😭👶😸🐟🍒🍔💣📌📖🔨🎃🎈🎨🏈🏰🌏🔌🔑</a:t>
            </a:r>
            <a:r>
              <a:rPr lang="en" sz="2400">
                <a:solidFill>
                  <a:schemeClr val="lt1"/>
                </a:solidFill>
                <a:highlight>
                  <a:schemeClr val="accent3"/>
                </a:highlight>
                <a:latin typeface="Inria Sans"/>
                <a:ea typeface="Inria Sans"/>
                <a:cs typeface="Inria Sans"/>
                <a:sym typeface="Inria Sans"/>
              </a:rPr>
              <a:t> and many more...</a:t>
            </a:r>
            <a:endParaRPr sz="2400">
              <a:solidFill>
                <a:schemeClr val="lt1"/>
              </a:solidFill>
              <a:highlight>
                <a:schemeClr val="accent3"/>
              </a:highlight>
              <a:latin typeface="Inria Sans"/>
              <a:ea typeface="Inria Sans"/>
              <a:cs typeface="Inria Sans"/>
              <a:sym typeface="Inria Sans"/>
            </a:endParaRPr>
          </a:p>
        </p:txBody>
      </p:sp>
      <p:sp>
        <p:nvSpPr>
          <p:cNvPr id="1688" name="Google Shape;1688;p4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1689" name="Google Shape;1689;p49"/>
          <p:cNvSpPr txBox="1">
            <a:spLocks noGrp="1"/>
          </p:cNvSpPr>
          <p:nvPr>
            <p:ph type="body" idx="4294967295"/>
          </p:nvPr>
        </p:nvSpPr>
        <p:spPr>
          <a:xfrm>
            <a:off x="732025" y="856425"/>
            <a:ext cx="73275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r>
              <a:rPr lang="en" sz="1400"/>
              <a:t/>
            </a:r>
            <a:br>
              <a:rPr lang="en" sz="1400"/>
            </a:br>
            <a:r>
              <a:rPr lang="en" sz="1400"/>
              <a:t>And of course it resizes without losing quality.</a:t>
            </a:r>
            <a:endParaRPr sz="140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93"/>
        <p:cNvGrpSpPr/>
        <p:nvPr/>
      </p:nvGrpSpPr>
      <p:grpSpPr>
        <a:xfrm>
          <a:off x="0" y="0"/>
          <a:ext cx="0" cy="0"/>
          <a:chOff x="0" y="0"/>
          <a:chExt cx="0" cy="0"/>
        </a:xfrm>
      </p:grpSpPr>
      <p:pic>
        <p:nvPicPr>
          <p:cNvPr id="1694" name="Google Shape;1694;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95" name="Google Shape;1695;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96" name="Google Shape;1696;p50"/>
          <p:cNvGrpSpPr/>
          <p:nvPr/>
        </p:nvGrpSpPr>
        <p:grpSpPr>
          <a:xfrm>
            <a:off x="690575" y="3290132"/>
            <a:ext cx="7762851" cy="892418"/>
            <a:chOff x="801125" y="3213932"/>
            <a:chExt cx="7762851" cy="892418"/>
          </a:xfrm>
        </p:grpSpPr>
        <p:grpSp>
          <p:nvGrpSpPr>
            <p:cNvPr id="1697" name="Google Shape;1697;p50"/>
            <p:cNvGrpSpPr/>
            <p:nvPr/>
          </p:nvGrpSpPr>
          <p:grpSpPr>
            <a:xfrm>
              <a:off x="4845759" y="3213932"/>
              <a:ext cx="1695900" cy="892418"/>
              <a:chOff x="4845759" y="3213932"/>
              <a:chExt cx="1695900" cy="892418"/>
            </a:xfrm>
          </p:grpSpPr>
          <p:sp>
            <p:nvSpPr>
              <p:cNvPr id="1698" name="Google Shape;1698;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99" name="Google Shape;1699;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0" name="Google Shape;1700;p50"/>
            <p:cNvGrpSpPr/>
            <p:nvPr/>
          </p:nvGrpSpPr>
          <p:grpSpPr>
            <a:xfrm>
              <a:off x="2823442" y="3214222"/>
              <a:ext cx="1695900" cy="892128"/>
              <a:chOff x="2823442" y="3214222"/>
              <a:chExt cx="1695900" cy="892128"/>
            </a:xfrm>
          </p:grpSpPr>
          <p:sp>
            <p:nvSpPr>
              <p:cNvPr id="1701" name="Google Shape;1701;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02" name="Google Shape;1702;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3" name="Google Shape;1703;p50"/>
            <p:cNvGrpSpPr/>
            <p:nvPr/>
          </p:nvGrpSpPr>
          <p:grpSpPr>
            <a:xfrm>
              <a:off x="6868076" y="3213932"/>
              <a:ext cx="1695900" cy="892418"/>
              <a:chOff x="6868076" y="3213932"/>
              <a:chExt cx="1695900" cy="892418"/>
            </a:xfrm>
          </p:grpSpPr>
          <p:sp>
            <p:nvSpPr>
              <p:cNvPr id="1704" name="Google Shape;1704;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05" name="Google Shape;1705;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6" name="Google Shape;1706;p50"/>
            <p:cNvGrpSpPr/>
            <p:nvPr/>
          </p:nvGrpSpPr>
          <p:grpSpPr>
            <a:xfrm>
              <a:off x="801125" y="3214206"/>
              <a:ext cx="1695900" cy="892144"/>
              <a:chOff x="801125" y="3214206"/>
              <a:chExt cx="1695900" cy="892144"/>
            </a:xfrm>
          </p:grpSpPr>
          <p:sp>
            <p:nvSpPr>
              <p:cNvPr id="1707" name="Google Shape;1707;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08" name="Google Shape;1708;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Portability &amp; Competition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smtClean="0"/>
          </a:p>
          <a:p>
            <a:pPr marL="0" lvl="0" indent="0" algn="l" rtl="0">
              <a:spcBef>
                <a:spcPts val="600"/>
              </a:spcBef>
              <a:spcAft>
                <a:spcPts val="600"/>
              </a:spcAft>
              <a:buClr>
                <a:schemeClr val="dk1"/>
              </a:buClr>
              <a:buSzPts val="1100"/>
              <a:buFont typeface="Arial"/>
              <a:buNone/>
            </a:pPr>
            <a:endParaRPr lang="en-US" sz="1200" b="1" dirty="0"/>
          </a:p>
          <a:p>
            <a:pPr marL="0" indent="0">
              <a:spcBef>
                <a:spcPts val="600"/>
              </a:spcBef>
              <a:spcAft>
                <a:spcPts val="600"/>
              </a:spcAft>
              <a:buClr>
                <a:schemeClr val="dk1"/>
              </a:buClr>
              <a:buSzPts val="1100"/>
              <a:buNone/>
            </a:pPr>
            <a:r>
              <a:rPr lang="en-US" sz="1200" dirty="0"/>
              <a:t>The only competing software on the market is </a:t>
            </a:r>
            <a:r>
              <a:rPr lang="en-US" sz="1200" b="1" dirty="0"/>
              <a:t>Bus Cluj-Napoca</a:t>
            </a:r>
            <a:r>
              <a:rPr lang="en-US" sz="1200" dirty="0"/>
              <a:t> found in the Play Store, an app which crashes and it is out of service since 31th of October.</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smtClean="0"/>
          </a:p>
          <a:p>
            <a:pPr marL="0" lvl="0" indent="0" algn="l" rtl="0">
              <a:spcBef>
                <a:spcPts val="0"/>
              </a:spcBef>
              <a:spcAft>
                <a:spcPts val="0"/>
              </a:spcAft>
              <a:buClr>
                <a:schemeClr val="dk1"/>
              </a:buClr>
              <a:buSzPts val="1100"/>
              <a:buFont typeface="Arial"/>
              <a:buNone/>
            </a:pPr>
            <a:endParaRPr lang="en" sz="1200" dirty="0" smtClean="0"/>
          </a:p>
          <a:p>
            <a:r>
              <a:rPr lang="en-US" sz="1200" dirty="0"/>
              <a:t>Our </a:t>
            </a:r>
            <a:r>
              <a:rPr lang="en-US" sz="1200" b="1" dirty="0" err="1"/>
              <a:t>BussTrack</a:t>
            </a:r>
            <a:r>
              <a:rPr lang="en-US" sz="1200" dirty="0"/>
              <a:t> application is portable. It is a mobile application which currently runs on all android devices, whether it’s a phone, tablet or virtual machine. </a:t>
            </a:r>
            <a:endParaRPr lang="en-GB" sz="1200" dirty="0"/>
          </a:p>
          <a:p>
            <a:r>
              <a:rPr lang="en-US" sz="1200" dirty="0"/>
              <a:t>All data is hosted on 24/7 running servers and so its always accessible from any device.</a:t>
            </a:r>
            <a:endParaRPr lang="en-GB" sz="1200" dirty="0"/>
          </a:p>
          <a:p>
            <a:r>
              <a:rPr lang="en-US" sz="1200" dirty="0"/>
              <a:t>We are looking to expand our application for iOS lovers in the future but it will not be so soon as we focus on delivering quality first and then go wide.</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dirty="0">
              <a:solidFill>
                <a:schemeClr val="tx1"/>
              </a:solidFill>
              <a:latin typeface="Inria Sans"/>
            </a:endParaRPr>
          </a:p>
        </p:txBody>
      </p:sp>
    </p:spTree>
    <p:extLst>
      <p:ext uri="{BB962C8B-B14F-4D97-AF65-F5344CB8AC3E}">
        <p14:creationId xmlns:p14="http://schemas.microsoft.com/office/powerpoint/2010/main" val="216499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DESIGN OF THE APP</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72416"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USE CASES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smtClean="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57957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User administrator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smtClean="0"/>
              <a:t>Description</a:t>
            </a:r>
            <a:r>
              <a:rPr lang="en-US" sz="1600" dirty="0"/>
              <a:t>:</a:t>
            </a:r>
            <a:endParaRPr lang="en-GB" sz="1600" dirty="0"/>
          </a:p>
          <a:p>
            <a:r>
              <a:rPr lang="en-US" sz="1600" dirty="0"/>
              <a:t>This actor is the person who administrates the backend data of the app and the accounts of the other user types.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50" y="855500"/>
            <a:ext cx="45180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1878</Words>
  <Application>Microsoft Office PowerPoint</Application>
  <PresentationFormat>On-screen Show (16:9)</PresentationFormat>
  <Paragraphs>436</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Inria Sans</vt:lpstr>
      <vt:lpstr>Montserrat</vt:lpstr>
      <vt:lpstr>Saira Semi Condensed</vt:lpstr>
      <vt:lpstr>Titillium Web</vt:lpstr>
      <vt:lpstr>Gurney template</vt:lpstr>
      <vt:lpstr>BUSTRACK</vt:lpstr>
      <vt:lpstr>The application</vt:lpstr>
      <vt:lpstr>IT Technology</vt:lpstr>
      <vt:lpstr>PowerPoint Presentation</vt:lpstr>
      <vt:lpstr>PowerPoint Presentation</vt:lpstr>
      <vt:lpstr>Portability &amp; Competition</vt:lpstr>
      <vt:lpstr>DESIGN OF THE APP</vt:lpstr>
      <vt:lpstr>USE CASES</vt:lpstr>
      <vt:lpstr>User administrator</vt:lpstr>
      <vt:lpstr>User driver</vt:lpstr>
      <vt:lpstr>User normal user</vt:lpstr>
      <vt:lpstr>ARCHITECTURE DIAGRAMS</vt:lpstr>
      <vt:lpstr>Activity diagram</vt:lpstr>
      <vt:lpstr>Class diagram</vt:lpstr>
      <vt:lpstr>Object diagram</vt:lpstr>
      <vt:lpstr>Package diagram</vt:lpstr>
      <vt:lpstr>Communication diagram</vt:lpstr>
      <vt:lpstr>Deployment diagram</vt:lpstr>
      <vt:lpstr>System architecture diagram</vt:lpstr>
      <vt:lpstr>Sequence diagram</vt:lpstr>
      <vt:lpstr>Flowchart diagram</vt:lpstr>
      <vt:lpstr>State transition diagram</vt:lpstr>
      <vt:lpstr>State transition diagram</vt:lpstr>
      <vt:lpstr>THIS IS A SLIDE TITLE</vt:lpstr>
      <vt:lpstr>HELLO!</vt:lpstr>
      <vt:lpstr>PowerPoint Presentation</vt:lpstr>
      <vt:lpstr>BIG CONCEPT</vt:lpstr>
      <vt:lpstr>YOU CAN ALSO SPLIT YOUR CONTENT</vt:lpstr>
      <vt:lpstr>IN TWO OR THREE COLUMNS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BUSTRACK</dc:title>
  <cp:lastModifiedBy>Andrei Sas</cp:lastModifiedBy>
  <cp:revision>16</cp:revision>
  <dcterms:modified xsi:type="dcterms:W3CDTF">2021-12-02T17:47:59Z</dcterms:modified>
</cp:coreProperties>
</file>