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59"/>
  </p:notesMasterIdLst>
  <p:sldIdLst>
    <p:sldId id="256" r:id="rId2"/>
    <p:sldId id="257" r:id="rId3"/>
    <p:sldId id="296" r:id="rId4"/>
    <p:sldId id="275" r:id="rId5"/>
    <p:sldId id="295" r:id="rId6"/>
    <p:sldId id="299" r:id="rId7"/>
    <p:sldId id="259" r:id="rId8"/>
    <p:sldId id="297" r:id="rId9"/>
    <p:sldId id="265" r:id="rId10"/>
    <p:sldId id="300" r:id="rId11"/>
    <p:sldId id="301" r:id="rId12"/>
    <p:sldId id="298" r:id="rId13"/>
    <p:sldId id="302" r:id="rId14"/>
    <p:sldId id="303" r:id="rId15"/>
    <p:sldId id="311" r:id="rId16"/>
    <p:sldId id="310" r:id="rId17"/>
    <p:sldId id="309" r:id="rId18"/>
    <p:sldId id="308" r:id="rId19"/>
    <p:sldId id="307" r:id="rId20"/>
    <p:sldId id="306" r:id="rId21"/>
    <p:sldId id="305" r:id="rId22"/>
    <p:sldId id="304" r:id="rId23"/>
    <p:sldId id="312" r:id="rId24"/>
    <p:sldId id="261" r:id="rId25"/>
    <p:sldId id="258" r:id="rId26"/>
    <p:sldId id="260" r:id="rId27"/>
    <p:sldId id="262" r:id="rId28"/>
    <p:sldId id="263" r:id="rId29"/>
    <p:sldId id="264" r:id="rId30"/>
    <p:sldId id="266" r:id="rId31"/>
    <p:sldId id="267" r:id="rId32"/>
    <p:sldId id="268" r:id="rId33"/>
    <p:sldId id="269" r:id="rId34"/>
    <p:sldId id="270" r:id="rId35"/>
    <p:sldId id="271" r:id="rId36"/>
    <p:sldId id="272" r:id="rId37"/>
    <p:sldId id="273" r:id="rId38"/>
    <p:sldId id="274"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587629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61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320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068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453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39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103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765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44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363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220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09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142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900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916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165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86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255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205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070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339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943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61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699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497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991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99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284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822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546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7055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069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1880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424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17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144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65c1d4c8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65c1d4c8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8631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6485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666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c8588311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c8588311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6437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c85883115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c8588311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3945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588311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588311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650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85883115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85883115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2934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c85883115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c85883115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8893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c85883115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c85883115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4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145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c85883115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c85883115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4719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c85883115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c85883115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5232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c85883115e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c85883115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700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c85883115e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c85883115e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0347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0134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2841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2271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97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875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002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451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04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lvl1pPr marL="457200" lvl="0" indent="-228600" rtl="0">
              <a:spcBef>
                <a:spcPts val="0"/>
              </a:spcBef>
              <a:spcAft>
                <a:spcPts val="600"/>
              </a:spcAft>
              <a:buSzPts val="1800"/>
              <a:buNone/>
              <a:defRPr sz="1800"/>
            </a:lvl1pPr>
          </a:lstStyle>
          <a:p>
            <a:endParaRPr/>
          </a:p>
        </p:txBody>
      </p:sp>
      <p:sp>
        <p:nvSpPr>
          <p:cNvPr id="168" name="Google Shape;168;p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hyperlink" Target="http://unsplash.com/&amp;utm_source=slidescarniva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fontsquirrel.com/fonts/saira"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hyperlink" Target="https://www.fontsquirrel.com/fonts/inria-sans"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57.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BUSTRACK</a:t>
            </a:r>
            <a:endParaRPr dirty="0"/>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User driver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smtClean="0"/>
              <a:t>Description</a:t>
            </a:r>
            <a:r>
              <a:rPr lang="en-US" sz="1600" dirty="0" smtClean="0"/>
              <a:t>:</a:t>
            </a:r>
            <a:r>
              <a:rPr lang="en-GB" sz="1600" dirty="0"/>
              <a:t> </a:t>
            </a:r>
            <a:endParaRPr lang="en-GB" sz="1600" dirty="0" smtClean="0"/>
          </a:p>
          <a:p>
            <a:r>
              <a:rPr lang="en-US" sz="1600" dirty="0" smtClean="0"/>
              <a:t>This </a:t>
            </a:r>
            <a:r>
              <a:rPr lang="en-US" sz="1600" dirty="0"/>
              <a:t>actor is the person who drives one of the busses. The Driver is the one responsible to set the line it drives every day and to update the status of the buss. The Driver is used to determine the location of the buss also.</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012" y="855500"/>
            <a:ext cx="4716463"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618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User normal user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smtClean="0"/>
              <a:t>Description</a:t>
            </a:r>
            <a:r>
              <a:rPr lang="en-US" sz="1600" b="1" dirty="0"/>
              <a:t>: </a:t>
            </a:r>
            <a:endParaRPr lang="en-GB" sz="1600" dirty="0"/>
          </a:p>
          <a:p>
            <a:r>
              <a:rPr lang="en-US" sz="1600" dirty="0"/>
              <a:t>This actor is the person who mainly uses the app with personal intentions.</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200" y="855500"/>
            <a:ext cx="45180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495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7780"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ARCHITECTURE</a:t>
            </a:r>
            <a:br>
              <a:rPr lang="en" dirty="0" smtClean="0"/>
            </a:br>
            <a:r>
              <a:rPr lang="en" dirty="0" smtClean="0"/>
              <a:t>DIAGRAMS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smtClean="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414180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098" name="Picture 2" descr="ClassDiagram-Activity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6218237"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45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5122" name="Picture 2" descr="ClassDiagram-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507637"/>
            <a:ext cx="5973763"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91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6146" name="Picture 2" descr="ClassDiagram-Communication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1" y="1372983"/>
            <a:ext cx="5560094" cy="349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07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7170" name="Picture 2" descr="ClassDiagram-Deployment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127625"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488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8194" name="Picture 2" descr="ClassDiagram-Flow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1" y="1474562"/>
            <a:ext cx="5760986" cy="35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66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9218" name="Picture 2" descr="ClassDiagram-Object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3"/>
            <a:ext cx="5774841" cy="333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702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10242" name="Picture 2" descr="ClassDiagram-Packag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7581"/>
            <a:ext cx="4950495" cy="3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94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The application</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1" dirty="0" smtClean="0"/>
              <a:t>App functionalities</a:t>
            </a:r>
            <a:endParaRPr sz="1200" dirty="0"/>
          </a:p>
          <a:p>
            <a:pPr lvl="0"/>
            <a:r>
              <a:rPr lang="en-US" sz="1200" dirty="0"/>
              <a:t>Standard User can check routes</a:t>
            </a:r>
            <a:endParaRPr lang="en-GB" sz="1200" dirty="0"/>
          </a:p>
          <a:p>
            <a:pPr lvl="0"/>
            <a:r>
              <a:rPr lang="en-US" sz="1200" dirty="0"/>
              <a:t>Standard User can see busses on map</a:t>
            </a:r>
            <a:endParaRPr lang="en-GB" sz="1200" dirty="0"/>
          </a:p>
          <a:p>
            <a:pPr lvl="0"/>
            <a:r>
              <a:rPr lang="en-US" sz="1200" dirty="0"/>
              <a:t>Standard User can check bus stop information</a:t>
            </a:r>
            <a:endParaRPr lang="en-GB" sz="1200" dirty="0"/>
          </a:p>
          <a:p>
            <a:pPr lvl="0"/>
            <a:r>
              <a:rPr lang="en-US" sz="1200" dirty="0"/>
              <a:t>Admin can create a standard user account</a:t>
            </a:r>
            <a:endParaRPr lang="en-GB" sz="1200" dirty="0"/>
          </a:p>
          <a:p>
            <a:pPr lvl="0"/>
            <a:r>
              <a:rPr lang="en-US" sz="1200" dirty="0"/>
              <a:t>Admin can create a driver account</a:t>
            </a:r>
            <a:endParaRPr lang="en-GB" sz="1200" dirty="0"/>
          </a:p>
          <a:p>
            <a:pPr lvl="0"/>
            <a:r>
              <a:rPr lang="en-US" sz="1200" dirty="0"/>
              <a:t>Admin can add, edit buss stops, routes and busses</a:t>
            </a:r>
            <a:endParaRPr lang="en-GB" sz="1200" dirty="0"/>
          </a:p>
          <a:p>
            <a:pPr lvl="0"/>
            <a:r>
              <a:rPr lang="en-US" sz="1200" dirty="0"/>
              <a:t>Driver can set up the buss for the day</a:t>
            </a:r>
            <a:endParaRPr lang="en-GB" sz="1200" dirty="0"/>
          </a:p>
          <a:p>
            <a:pPr lvl="0"/>
            <a:r>
              <a:rPr lang="en-US" sz="1200" dirty="0"/>
              <a:t>Driver can passively pass data related to the buss</a:t>
            </a:r>
            <a:endParaRPr lang="en-GB"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1" dirty="0" smtClean="0"/>
              <a:t>General presentation</a:t>
            </a:r>
            <a:endParaRPr lang="en" sz="1200" dirty="0"/>
          </a:p>
          <a:p>
            <a:pPr marL="0" lvl="0" indent="0" algn="l" rtl="0">
              <a:spcBef>
                <a:spcPts val="0"/>
              </a:spcBef>
              <a:spcAft>
                <a:spcPts val="0"/>
              </a:spcAft>
              <a:buClr>
                <a:schemeClr val="dk1"/>
              </a:buClr>
              <a:buSzPts val="1100"/>
              <a:buFont typeface="Arial"/>
              <a:buNone/>
            </a:pPr>
            <a:r>
              <a:rPr lang="fr-FR" sz="1200" dirty="0" smtClean="0"/>
              <a:t>The </a:t>
            </a:r>
            <a:r>
              <a:rPr lang="fr-FR" sz="1200" dirty="0" err="1"/>
              <a:t>average</a:t>
            </a:r>
            <a:r>
              <a:rPr lang="fr-FR" sz="1200" dirty="0"/>
              <a:t> </a:t>
            </a:r>
            <a:r>
              <a:rPr lang="fr-FR" sz="1200" dirty="0" err="1"/>
              <a:t>person</a:t>
            </a:r>
            <a:r>
              <a:rPr lang="fr-FR" sz="1200" dirty="0"/>
              <a:t> </a:t>
            </a:r>
            <a:r>
              <a:rPr lang="fr-FR" sz="1200" dirty="0" err="1"/>
              <a:t>using</a:t>
            </a:r>
            <a:r>
              <a:rPr lang="fr-FR" sz="1200" dirty="0"/>
              <a:t> the bus </a:t>
            </a:r>
            <a:r>
              <a:rPr lang="fr-FR" sz="1200" dirty="0" err="1"/>
              <a:t>spends</a:t>
            </a:r>
            <a:r>
              <a:rPr lang="fr-FR" sz="1200" dirty="0"/>
              <a:t> on </a:t>
            </a:r>
            <a:r>
              <a:rPr lang="fr-FR" sz="1200" dirty="0" err="1"/>
              <a:t>average</a:t>
            </a:r>
            <a:r>
              <a:rPr lang="fr-FR" sz="1200" dirty="0"/>
              <a:t> 5 minutes in the </a:t>
            </a:r>
            <a:r>
              <a:rPr lang="fr-FR" sz="1200" dirty="0" err="1"/>
              <a:t>buss</a:t>
            </a:r>
            <a:r>
              <a:rPr lang="fr-FR" sz="1200" dirty="0"/>
              <a:t> stop. It </a:t>
            </a:r>
            <a:r>
              <a:rPr lang="fr-FR" sz="1200" dirty="0" err="1"/>
              <a:t>might</a:t>
            </a:r>
            <a:r>
              <a:rPr lang="fr-FR" sz="1200" dirty="0"/>
              <a:t> not </a:t>
            </a:r>
            <a:r>
              <a:rPr lang="fr-FR" sz="1200" dirty="0" err="1"/>
              <a:t>sound</a:t>
            </a:r>
            <a:r>
              <a:rPr lang="fr-FR" sz="1200" dirty="0"/>
              <a:t> </a:t>
            </a:r>
            <a:r>
              <a:rPr lang="fr-FR" sz="1200" dirty="0" err="1"/>
              <a:t>that</a:t>
            </a:r>
            <a:r>
              <a:rPr lang="fr-FR" sz="1200" dirty="0"/>
              <a:t> </a:t>
            </a:r>
            <a:r>
              <a:rPr lang="fr-FR" sz="1200" dirty="0" err="1"/>
              <a:t>bad</a:t>
            </a:r>
            <a:r>
              <a:rPr lang="fr-FR" sz="1200" dirty="0"/>
              <a:t>, but in </a:t>
            </a:r>
            <a:r>
              <a:rPr lang="fr-FR" sz="1200" dirty="0" err="1"/>
              <a:t>winter</a:t>
            </a:r>
            <a:r>
              <a:rPr lang="fr-FR" sz="1200" dirty="0"/>
              <a:t> </a:t>
            </a:r>
            <a:r>
              <a:rPr lang="fr-FR" sz="1200" dirty="0" err="1"/>
              <a:t>you</a:t>
            </a:r>
            <a:r>
              <a:rPr lang="fr-FR" sz="1200" dirty="0"/>
              <a:t> sure </a:t>
            </a:r>
            <a:r>
              <a:rPr lang="fr-FR" sz="1200" dirty="0" err="1"/>
              <a:t>will</a:t>
            </a:r>
            <a:r>
              <a:rPr lang="fr-FR" sz="1200" dirty="0"/>
              <a:t> </a:t>
            </a:r>
            <a:r>
              <a:rPr lang="fr-FR" sz="1200" dirty="0" err="1"/>
              <a:t>be</a:t>
            </a:r>
            <a:r>
              <a:rPr lang="fr-FR" sz="1200" dirty="0"/>
              <a:t> </a:t>
            </a:r>
            <a:r>
              <a:rPr lang="fr-FR" sz="1200" dirty="0" err="1"/>
              <a:t>freezing</a:t>
            </a:r>
            <a:r>
              <a:rPr lang="fr-FR" sz="1200" dirty="0"/>
              <a:t> by the time </a:t>
            </a:r>
            <a:r>
              <a:rPr lang="fr-FR" sz="1200" dirty="0" err="1"/>
              <a:t>you</a:t>
            </a:r>
            <a:r>
              <a:rPr lang="fr-FR" sz="1200" dirty="0"/>
              <a:t> </a:t>
            </a:r>
            <a:r>
              <a:rPr lang="fr-FR" sz="1200" dirty="0" err="1"/>
              <a:t>get</a:t>
            </a:r>
            <a:r>
              <a:rPr lang="fr-FR" sz="1200" dirty="0"/>
              <a:t> on the bus. By </a:t>
            </a:r>
            <a:r>
              <a:rPr lang="fr-FR" sz="1200" dirty="0" err="1"/>
              <a:t>using</a:t>
            </a:r>
            <a:r>
              <a:rPr lang="fr-FR" sz="1200" dirty="0"/>
              <a:t> the </a:t>
            </a:r>
            <a:r>
              <a:rPr lang="fr-FR" sz="1200" dirty="0" err="1"/>
              <a:t>BussTrack</a:t>
            </a:r>
            <a:r>
              <a:rPr lang="fr-FR" sz="1200" dirty="0"/>
              <a:t> application the user </a:t>
            </a:r>
            <a:r>
              <a:rPr lang="fr-FR" sz="1200" dirty="0" err="1"/>
              <a:t>is</a:t>
            </a:r>
            <a:r>
              <a:rPr lang="fr-FR" sz="1200" dirty="0"/>
              <a:t> </a:t>
            </a:r>
            <a:r>
              <a:rPr lang="fr-FR" sz="1200" dirty="0" err="1"/>
              <a:t>prompted</a:t>
            </a:r>
            <a:r>
              <a:rPr lang="fr-FR" sz="1200" dirty="0"/>
              <a:t> </a:t>
            </a:r>
            <a:r>
              <a:rPr lang="fr-FR" sz="1200" dirty="0" err="1"/>
              <a:t>when</a:t>
            </a:r>
            <a:r>
              <a:rPr lang="fr-FR" sz="1200" dirty="0"/>
              <a:t> </a:t>
            </a:r>
            <a:r>
              <a:rPr lang="fr-FR" sz="1200" dirty="0" err="1"/>
              <a:t>it</a:t>
            </a:r>
            <a:r>
              <a:rPr lang="fr-FR" sz="1200" dirty="0"/>
              <a:t> </a:t>
            </a:r>
            <a:r>
              <a:rPr lang="fr-FR" sz="1200" dirty="0" err="1"/>
              <a:t>needs</a:t>
            </a:r>
            <a:r>
              <a:rPr lang="fr-FR" sz="1200" dirty="0"/>
              <a:t> to </a:t>
            </a:r>
            <a:r>
              <a:rPr lang="fr-FR" sz="1200" dirty="0" err="1"/>
              <a:t>leave</a:t>
            </a:r>
            <a:r>
              <a:rPr lang="fr-FR" sz="1200" dirty="0"/>
              <a:t> home to </a:t>
            </a:r>
            <a:r>
              <a:rPr lang="fr-FR" sz="1200" dirty="0" err="1"/>
              <a:t>reach</a:t>
            </a:r>
            <a:r>
              <a:rPr lang="fr-FR" sz="1200" dirty="0"/>
              <a:t> the bus </a:t>
            </a:r>
            <a:r>
              <a:rPr lang="fr-FR" sz="1200" dirty="0" err="1"/>
              <a:t>with</a:t>
            </a:r>
            <a:r>
              <a:rPr lang="fr-FR" sz="1200" dirty="0"/>
              <a:t> no </a:t>
            </a:r>
            <a:r>
              <a:rPr lang="fr-FR" sz="1200" dirty="0" err="1"/>
              <a:t>waiting</a:t>
            </a:r>
            <a:r>
              <a:rPr lang="fr-FR" sz="1200" dirty="0"/>
              <a:t> time. The </a:t>
            </a:r>
            <a:r>
              <a:rPr lang="fr-FR" sz="1200" dirty="0" err="1"/>
              <a:t>app</a:t>
            </a:r>
            <a:r>
              <a:rPr lang="fr-FR" sz="1200" dirty="0"/>
              <a:t> </a:t>
            </a:r>
            <a:r>
              <a:rPr lang="fr-FR" sz="1200" dirty="0" err="1"/>
              <a:t>is</a:t>
            </a:r>
            <a:r>
              <a:rPr lang="fr-FR" sz="1200" dirty="0"/>
              <a:t> </a:t>
            </a:r>
            <a:r>
              <a:rPr lang="fr-FR" sz="1200" dirty="0" err="1"/>
              <a:t>map</a:t>
            </a:r>
            <a:r>
              <a:rPr lang="fr-FR" sz="1200" dirty="0"/>
              <a:t> </a:t>
            </a:r>
            <a:r>
              <a:rPr lang="fr-FR" sz="1200" dirty="0" err="1"/>
              <a:t>based</a:t>
            </a:r>
            <a:r>
              <a:rPr lang="fr-FR" sz="1200" dirty="0"/>
              <a:t> </a:t>
            </a:r>
            <a:r>
              <a:rPr lang="fr-FR" sz="1200" dirty="0" err="1"/>
              <a:t>so</a:t>
            </a:r>
            <a:r>
              <a:rPr lang="fr-FR" sz="1200" dirty="0"/>
              <a:t> </a:t>
            </a:r>
            <a:r>
              <a:rPr lang="fr-FR" sz="1200" dirty="0" err="1"/>
              <a:t>you</a:t>
            </a:r>
            <a:r>
              <a:rPr lang="fr-FR" sz="1200" dirty="0"/>
              <a:t> </a:t>
            </a:r>
            <a:r>
              <a:rPr lang="fr-FR" sz="1200" dirty="0" err="1"/>
              <a:t>can</a:t>
            </a:r>
            <a:r>
              <a:rPr lang="fr-FR" sz="1200" dirty="0"/>
              <a:t> </a:t>
            </a:r>
            <a:r>
              <a:rPr lang="fr-FR" sz="1200" dirty="0" err="1"/>
              <a:t>see</a:t>
            </a:r>
            <a:r>
              <a:rPr lang="fr-FR" sz="1200" dirty="0"/>
              <a:t> all busses </a:t>
            </a:r>
            <a:r>
              <a:rPr lang="fr-FR" sz="1200" dirty="0" err="1"/>
              <a:t>going</a:t>
            </a:r>
            <a:r>
              <a:rPr lang="fr-FR" sz="1200" dirty="0"/>
              <a:t> </a:t>
            </a:r>
            <a:r>
              <a:rPr lang="fr-FR" sz="1200" dirty="0" err="1"/>
              <a:t>through</a:t>
            </a:r>
            <a:r>
              <a:rPr lang="fr-FR" sz="1200" dirty="0"/>
              <a:t> </a:t>
            </a:r>
            <a:r>
              <a:rPr lang="fr-FR" sz="1200" dirty="0" err="1"/>
              <a:t>your</a:t>
            </a:r>
            <a:r>
              <a:rPr lang="fr-FR" sz="1200" dirty="0"/>
              <a:t> city live. You </a:t>
            </a:r>
            <a:r>
              <a:rPr lang="fr-FR" sz="1200" dirty="0" err="1"/>
              <a:t>can</a:t>
            </a:r>
            <a:r>
              <a:rPr lang="fr-FR" sz="1200" dirty="0"/>
              <a:t> </a:t>
            </a:r>
            <a:r>
              <a:rPr lang="fr-FR" sz="1200" dirty="0" err="1"/>
              <a:t>also</a:t>
            </a:r>
            <a:r>
              <a:rPr lang="fr-FR" sz="1200" dirty="0"/>
              <a:t> check for routes in case </a:t>
            </a:r>
            <a:r>
              <a:rPr lang="fr-FR" sz="1200" dirty="0" err="1"/>
              <a:t>you</a:t>
            </a:r>
            <a:r>
              <a:rPr lang="fr-FR" sz="1200" dirty="0"/>
              <a:t> </a:t>
            </a:r>
            <a:r>
              <a:rPr lang="fr-FR" sz="1200" dirty="0" err="1"/>
              <a:t>don’t</a:t>
            </a:r>
            <a:r>
              <a:rPr lang="fr-FR" sz="1200" dirty="0"/>
              <a:t> know </a:t>
            </a:r>
            <a:r>
              <a:rPr lang="fr-FR" sz="1200" dirty="0" err="1"/>
              <a:t>which</a:t>
            </a:r>
            <a:r>
              <a:rPr lang="fr-FR" sz="1200" dirty="0"/>
              <a:t> bus to </a:t>
            </a:r>
            <a:r>
              <a:rPr lang="fr-FR" sz="1200" dirty="0" err="1"/>
              <a:t>get</a:t>
            </a:r>
            <a:r>
              <a:rPr lang="fr-FR" sz="1200" dirty="0"/>
              <a:t>.</a:t>
            </a:r>
            <a:endParaRPr lang="en-GB"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11266" name="Picture 2" descr="ClassDiagram-Sequenc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822555" cy="32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6110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12290" name="Picture 2" descr="ClassDiagram-SystemArchitecture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5578475"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318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4978205" cy="34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377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S diagram</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0" y="1474562"/>
            <a:ext cx="1600200" cy="32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2673" y="1474562"/>
            <a:ext cx="3387436" cy="3276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06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THIS IS A SLIDE TITLE</a:t>
            </a:r>
            <a:endParaRPr/>
          </a:p>
        </p:txBody>
      </p:sp>
      <p:sp>
        <p:nvSpPr>
          <p:cNvPr id="242" name="Google Shape;242;p17"/>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dirty="0"/>
              <a:t>Here you have a list of items</a:t>
            </a:r>
            <a:endParaRPr dirty="0"/>
          </a:p>
          <a:p>
            <a:pPr marL="457200" lvl="0" indent="-342900" algn="l" rtl="0">
              <a:spcBef>
                <a:spcPts val="600"/>
              </a:spcBef>
              <a:spcAft>
                <a:spcPts val="0"/>
              </a:spcAft>
              <a:buSzPts val="1800"/>
              <a:buChar char="⬥"/>
            </a:pPr>
            <a:r>
              <a:rPr lang="en" dirty="0"/>
              <a:t>And some text</a:t>
            </a:r>
            <a:endParaRPr dirty="0"/>
          </a:p>
          <a:p>
            <a:pPr marL="457200" lvl="0" indent="-342900" algn="l" rtl="0">
              <a:spcBef>
                <a:spcPts val="600"/>
              </a:spcBef>
              <a:spcAft>
                <a:spcPts val="0"/>
              </a:spcAft>
              <a:buSzPts val="1800"/>
              <a:buChar char="⬥"/>
            </a:pPr>
            <a:r>
              <a:rPr lang="en" dirty="0"/>
              <a:t>But remember not to overload your slides with content</a:t>
            </a:r>
            <a:endParaRPr dirty="0"/>
          </a:p>
          <a:p>
            <a:pPr marL="0" lvl="0" indent="0" algn="l" rtl="0">
              <a:spcBef>
                <a:spcPts val="600"/>
              </a:spcBef>
              <a:spcAft>
                <a:spcPts val="600"/>
              </a:spcAft>
              <a:buNone/>
            </a:pPr>
            <a:r>
              <a:rPr lang="en" dirty="0"/>
              <a:t>Your audience will listen to you or read the content, but won’t do both. </a:t>
            </a:r>
            <a:endParaRPr dirty="0"/>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HELLO!</a:t>
            </a:r>
            <a:endParaRPr sz="7200" dirty="0"/>
          </a:p>
        </p:txBody>
      </p:sp>
      <p:sp>
        <p:nvSpPr>
          <p:cNvPr id="221" name="Google Shape;221;p1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accent4"/>
                </a:solidFill>
              </a:rPr>
              <a:t>I AM JAYDEN SMITH</a:t>
            </a:r>
            <a:endParaRPr b="1" dirty="0">
              <a:solidFill>
                <a:schemeClr val="accent4"/>
              </a:solidFill>
            </a:endParaRPr>
          </a:p>
          <a:p>
            <a:pPr marL="0" lvl="0" indent="0" algn="l" rtl="0">
              <a:spcBef>
                <a:spcPts val="600"/>
              </a:spcBef>
              <a:spcAft>
                <a:spcPts val="0"/>
              </a:spcAft>
              <a:buClr>
                <a:schemeClr val="dk1"/>
              </a:buClr>
              <a:buSzPts val="1100"/>
              <a:buFont typeface="Arial"/>
              <a:buNone/>
            </a:pPr>
            <a:r>
              <a:rPr lang="en" dirty="0"/>
              <a:t>I am here because I love to give presentations. </a:t>
            </a:r>
            <a:endParaRPr dirty="0"/>
          </a:p>
          <a:p>
            <a:pPr marL="0" lvl="0" indent="0" algn="l" rtl="0">
              <a:spcBef>
                <a:spcPts val="600"/>
              </a:spcBef>
              <a:spcAft>
                <a:spcPts val="600"/>
              </a:spcAft>
              <a:buClr>
                <a:schemeClr val="dk1"/>
              </a:buClr>
              <a:buSzPts val="1100"/>
              <a:buFont typeface="Arial"/>
              <a:buNone/>
            </a:pPr>
            <a:r>
              <a:rPr lang="en" dirty="0"/>
              <a:t>You can find me at @username</a:t>
            </a:r>
            <a:endParaRPr b="1" dirty="0"/>
          </a:p>
        </p:txBody>
      </p:sp>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223" name="Google Shape;223;p14"/>
          <p:cNvPicPr preferRelativeResize="0"/>
          <p:nvPr/>
        </p:nvPicPr>
        <p:blipFill rotWithShape="1">
          <a:blip r:embed="rId3">
            <a:alphaModFix/>
          </a:blip>
          <a:srcRect l="10732" t="18316" r="7774" b="25804"/>
          <a:stretch/>
        </p:blipFill>
        <p:spPr>
          <a:xfrm>
            <a:off x="4616700" y="1096175"/>
            <a:ext cx="3442800" cy="2951100"/>
          </a:xfrm>
          <a:prstGeom prst="hexagon">
            <a:avLst>
              <a:gd name="adj" fmla="val 25093"/>
              <a:gd name="vf" fmla="val 115470"/>
            </a:avLst>
          </a:prstGeom>
          <a:noFill/>
          <a:ln w="76200" cap="flat" cmpd="sng">
            <a:solidFill>
              <a:schemeClr val="accent4"/>
            </a:solidFill>
            <a:prstDash val="solid"/>
            <a:miter lim="8000"/>
            <a:headEnd type="none" w="sm" len="sm"/>
            <a:tailEnd type="none" w="sm" len="sm"/>
          </a:ln>
          <a:effectLst>
            <a:outerShdw blurRad="357188" dist="76200" dir="5400000" algn="bl" rotWithShape="0">
              <a:schemeClr val="lt1">
                <a:alpha val="50000"/>
              </a:scheme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p>
            <a:pPr marL="0" lvl="0" indent="0" algn="ctr" rtl="0">
              <a:spcBef>
                <a:spcPts val="0"/>
              </a:spcBef>
              <a:spcAft>
                <a:spcPts val="600"/>
              </a:spcAft>
              <a:buNone/>
            </a:pPr>
            <a:r>
              <a:rPr lang="en" dirty="0"/>
              <a:t>Quotations are commonly printed as a means of inspiration and to invoke philosophical thoughts from the reader.</a:t>
            </a:r>
            <a:endParaRPr dirty="0"/>
          </a:p>
        </p:txBody>
      </p:sp>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4326575" y="1069500"/>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BIG CONCEPT</a:t>
            </a:r>
            <a:endParaRPr sz="7200"/>
          </a:p>
        </p:txBody>
      </p:sp>
      <p:sp>
        <p:nvSpPr>
          <p:cNvPr id="249" name="Google Shape;249;p18"/>
          <p:cNvSpPr txBox="1">
            <a:spLocks noGrp="1"/>
          </p:cNvSpPr>
          <p:nvPr>
            <p:ph type="subTitle" idx="4294967295"/>
          </p:nvPr>
        </p:nvSpPr>
        <p:spPr>
          <a:xfrm>
            <a:off x="4326575" y="2899798"/>
            <a:ext cx="3979200" cy="1174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Bring the attention of your audience over a key concept using icons or illustrations</a:t>
            </a:r>
            <a:endParaRPr/>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White</a:t>
            </a:r>
            <a:endParaRPr b="1"/>
          </a:p>
          <a:p>
            <a:pPr marL="0" lvl="0" indent="0" algn="l" rtl="0">
              <a:spcBef>
                <a:spcPts val="600"/>
              </a:spcBef>
              <a:spcAft>
                <a:spcPts val="600"/>
              </a:spcAft>
              <a:buNone/>
            </a:pPr>
            <a:r>
              <a:rPr lang="en"/>
              <a:t>Is the color of milk and fresh snow, the color produced by the combination of all the colors of the visible spectrum.</a:t>
            </a:r>
            <a:endParaRPr/>
          </a:p>
        </p:txBody>
      </p:sp>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 CAN ALSO SPLIT YOUR CONTENT</a:t>
            </a:r>
            <a:endParaRPr/>
          </a:p>
        </p:txBody>
      </p:sp>
      <p:sp>
        <p:nvSpPr>
          <p:cNvPr id="269" name="Google Shape;269;p19"/>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Black</a:t>
            </a:r>
            <a:endParaRPr b="1"/>
          </a:p>
          <a:p>
            <a:pPr marL="0" lvl="0" indent="0" algn="l" rtl="0">
              <a:spcBef>
                <a:spcPts val="600"/>
              </a:spcBef>
              <a:spcAft>
                <a:spcPts val="600"/>
              </a:spcAft>
              <a:buNone/>
            </a:pPr>
            <a:r>
              <a:rPr lang="en"/>
              <a:t>Is the color of ebony and of outer space. It has been the symbolic color of elegance, solemnity and authority.</a:t>
            </a:r>
            <a:endParaRPr/>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 TWO OR THREE COLUMNS</a:t>
            </a:r>
            <a:endParaRPr/>
          </a:p>
        </p:txBody>
      </p:sp>
      <p:sp>
        <p:nvSpPr>
          <p:cNvPr id="276" name="Google Shape;276;p20"/>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a:t>Is the color of gold, butter and ripe lemons. In the spectrum of visible light, yellow is found between green and orange.</a:t>
            </a:r>
            <a:endParaRPr/>
          </a:p>
        </p:txBody>
      </p:sp>
      <p:sp>
        <p:nvSpPr>
          <p:cNvPr id="277" name="Google Shape;277;p20"/>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a:t>Is the colour of the clear sky and the deep sea. It is located between violet and green on the optical spectrum.</a:t>
            </a:r>
            <a:endParaRPr/>
          </a:p>
        </p:txBody>
      </p:sp>
      <p:sp>
        <p:nvSpPr>
          <p:cNvPr id="278" name="Google Shape;278;p20"/>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600"/>
              </a:spcAft>
              <a:buNone/>
            </a:pPr>
            <a:endParaRPr/>
          </a:p>
        </p:txBody>
      </p:sp>
      <p:sp>
        <p:nvSpPr>
          <p:cNvPr id="279" name="Google Shape;279;p2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IT Technology</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endParaRPr lang="en-US" sz="1200" b="1" dirty="0" smtClean="0"/>
          </a:p>
          <a:p>
            <a:pPr marL="0" lvl="0" indent="0" algn="l" rtl="0">
              <a:spcBef>
                <a:spcPts val="600"/>
              </a:spcBef>
              <a:spcAft>
                <a:spcPts val="600"/>
              </a:spcAft>
              <a:buClr>
                <a:schemeClr val="dk1"/>
              </a:buClr>
              <a:buSzPts val="1100"/>
              <a:buFont typeface="Arial"/>
              <a:buNone/>
            </a:pPr>
            <a:endParaRPr lang="en-US" sz="1200" b="1" dirty="0"/>
          </a:p>
          <a:p>
            <a:pPr marL="0" lvl="0" indent="0" algn="l" rtl="0">
              <a:spcBef>
                <a:spcPts val="600"/>
              </a:spcBef>
              <a:spcAft>
                <a:spcPts val="600"/>
              </a:spcAft>
              <a:buClr>
                <a:schemeClr val="dk1"/>
              </a:buClr>
              <a:buSzPts val="1100"/>
              <a:buFont typeface="Arial"/>
              <a:buNone/>
            </a:pPr>
            <a:r>
              <a:rPr lang="en-US" sz="1200" b="1" dirty="0" smtClean="0"/>
              <a:t>We use the MySQL program to create and organize the database of the busses, routs and stations.</a:t>
            </a:r>
            <a:endParaRPr lang="en-US" sz="1200" b="1" dirty="0" smtClean="0"/>
          </a:p>
          <a:p>
            <a:pPr marL="0" lvl="0" indent="0" algn="l" rtl="0">
              <a:spcBef>
                <a:spcPts val="600"/>
              </a:spcBef>
              <a:spcAft>
                <a:spcPts val="600"/>
              </a:spcAft>
              <a:buClr>
                <a:schemeClr val="dk1"/>
              </a:buClr>
              <a:buSzPts val="1100"/>
              <a:buFont typeface="Arial"/>
              <a:buNone/>
            </a:pPr>
            <a:endParaRPr sz="1200" b="1" dirty="0"/>
          </a:p>
        </p:txBody>
      </p:sp>
      <p:pic>
        <p:nvPicPr>
          <p:cNvPr id="3" name="Picture 2"/>
          <p:cNvPicPr>
            <a:picLocks noChangeAspect="1"/>
          </p:cNvPicPr>
          <p:nvPr/>
        </p:nvPicPr>
        <p:blipFill>
          <a:blip r:embed="rId3"/>
          <a:stretch>
            <a:fillRect/>
          </a:stretch>
        </p:blipFill>
        <p:spPr>
          <a:xfrm>
            <a:off x="503787" y="1206806"/>
            <a:ext cx="1847248" cy="944962"/>
          </a:xfrm>
          <a:prstGeom prst="rect">
            <a:avLst/>
          </a:prstGeom>
        </p:spPr>
      </p:pic>
      <p:sp>
        <p:nvSpPr>
          <p:cNvPr id="213" name="Google Shape;213;p13"/>
          <p:cNvSpPr txBox="1">
            <a:spLocks noGrp="1"/>
          </p:cNvSpPr>
          <p:nvPr>
            <p:ph type="body" idx="1"/>
          </p:nvPr>
        </p:nvSpPr>
        <p:spPr>
          <a:xfrm>
            <a:off x="1131179" y="1435856"/>
            <a:ext cx="3143700" cy="14318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 sz="1200" dirty="0" smtClean="0"/>
          </a:p>
          <a:p>
            <a:pPr marL="0" lvl="0" indent="0" algn="l" rtl="0">
              <a:spcBef>
                <a:spcPts val="0"/>
              </a:spcBef>
              <a:spcAft>
                <a:spcPts val="0"/>
              </a:spcAft>
              <a:buClr>
                <a:schemeClr val="dk1"/>
              </a:buClr>
              <a:buSzPts val="1100"/>
              <a:buFont typeface="Arial"/>
              <a:buNone/>
            </a:pPr>
            <a:endParaRPr lang="en" sz="1200" dirty="0"/>
          </a:p>
          <a:p>
            <a:pPr marL="0" lvl="0" indent="0" algn="l" rtl="0">
              <a:spcBef>
                <a:spcPts val="0"/>
              </a:spcBef>
              <a:spcAft>
                <a:spcPts val="0"/>
              </a:spcAft>
              <a:buClr>
                <a:schemeClr val="dk1"/>
              </a:buClr>
              <a:buSzPts val="1100"/>
              <a:buFont typeface="Arial"/>
              <a:buNone/>
            </a:pPr>
            <a:endParaRPr lang="en" sz="1200" dirty="0" smtClean="0"/>
          </a:p>
          <a:p>
            <a:pPr marL="0" lvl="0" indent="0" algn="l" rtl="0">
              <a:spcBef>
                <a:spcPts val="0"/>
              </a:spcBef>
              <a:spcAft>
                <a:spcPts val="0"/>
              </a:spcAft>
              <a:buClr>
                <a:schemeClr val="dk1"/>
              </a:buClr>
              <a:buSzPts val="1100"/>
              <a:buFont typeface="Arial"/>
              <a:buNone/>
            </a:pPr>
            <a:r>
              <a:rPr lang="en" sz="1200" dirty="0" smtClean="0"/>
              <a:t>We use the platform to host the server for the exchange of informations between the database and the phones locations</a:t>
            </a:r>
            <a:endParaRPr lang="en"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4" name="Picture 3"/>
          <p:cNvPicPr>
            <a:picLocks noChangeAspect="1"/>
          </p:cNvPicPr>
          <p:nvPr/>
        </p:nvPicPr>
        <p:blipFill>
          <a:blip r:embed="rId4"/>
          <a:stretch>
            <a:fillRect/>
          </a:stretch>
        </p:blipFill>
        <p:spPr>
          <a:xfrm>
            <a:off x="4792488" y="1430150"/>
            <a:ext cx="1318349" cy="680683"/>
          </a:xfrm>
          <a:prstGeom prst="rect">
            <a:avLst/>
          </a:prstGeom>
        </p:spPr>
      </p:pic>
      <p:sp>
        <p:nvSpPr>
          <p:cNvPr id="8" name="AutoShape 8" descr="MySQL - Wikipedia"/>
          <p:cNvSpPr>
            <a:spLocks noChangeAspect="1" noChangeArrowheads="1"/>
          </p:cNvSpPr>
          <p:nvPr/>
        </p:nvSpPr>
        <p:spPr bwMode="auto">
          <a:xfrm>
            <a:off x="1131179" y="3334054"/>
            <a:ext cx="3143700" cy="1251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200" dirty="0" smtClean="0">
                <a:solidFill>
                  <a:schemeClr val="tx1"/>
                </a:solidFill>
                <a:latin typeface="Inria Sans"/>
              </a:rPr>
              <a:t>We use the android studio program to create our app for easier access to the maps APIs</a:t>
            </a:r>
            <a:endParaRPr lang="en-GB" sz="1200" dirty="0">
              <a:solidFill>
                <a:schemeClr val="tx1"/>
              </a:solidFill>
              <a:latin typeface="Inria Sans"/>
            </a:endParaRPr>
          </a:p>
        </p:txBody>
      </p:sp>
      <p:pic>
        <p:nvPicPr>
          <p:cNvPr id="9" name="Picture 8"/>
          <p:cNvPicPr>
            <a:picLocks noChangeAspect="1"/>
          </p:cNvPicPr>
          <p:nvPr/>
        </p:nvPicPr>
        <p:blipFill>
          <a:blip r:embed="rId5"/>
          <a:stretch>
            <a:fillRect/>
          </a:stretch>
        </p:blipFill>
        <p:spPr>
          <a:xfrm>
            <a:off x="821275" y="2950484"/>
            <a:ext cx="1212272" cy="383570"/>
          </a:xfrm>
          <a:prstGeom prst="rect">
            <a:avLst/>
          </a:prstGeom>
        </p:spPr>
      </p:pic>
    </p:spTree>
    <p:extLst>
      <p:ext uri="{BB962C8B-B14F-4D97-AF65-F5344CB8AC3E}">
        <p14:creationId xmlns:p14="http://schemas.microsoft.com/office/powerpoint/2010/main" val="1319697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22"/>
          <p:cNvSpPr txBox="1">
            <a:spLocks noGrp="1"/>
          </p:cNvSpPr>
          <p:nvPr>
            <p:ph type="title" idx="4294967295"/>
          </p:nvPr>
        </p:nvSpPr>
        <p:spPr>
          <a:xfrm>
            <a:off x="1452450" y="4228200"/>
            <a:ext cx="6239100" cy="51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WANT BIG IMPACT? USE BIG IMAGE.</a:t>
            </a:r>
            <a:endParaRPr sz="2000"/>
          </a:p>
        </p:txBody>
      </p:sp>
      <p:sp>
        <p:nvSpPr>
          <p:cNvPr id="293" name="Google Shape;293;p2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t>USE DIAGRAMS TO EXPLAIN YOUR IDEAS</a:t>
            </a:r>
            <a:endParaRPr sz="3000"/>
          </a:p>
        </p:txBody>
      </p:sp>
      <p:sp>
        <p:nvSpPr>
          <p:cNvPr id="299" name="Google Shape;299;p2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300" name="Google Shape;300;p23"/>
          <p:cNvSpPr/>
          <p:nvPr/>
        </p:nvSpPr>
        <p:spPr>
          <a:xfrm>
            <a:off x="3374408" y="1950275"/>
            <a:ext cx="2430300" cy="2309700"/>
          </a:xfrm>
          <a:prstGeom prst="pentagon">
            <a:avLst>
              <a:gd name="hf" fmla="val 105146"/>
              <a:gd name="vf" fmla="val 110557"/>
            </a:avLst>
          </a:pr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txBox="1"/>
          <p:nvPr/>
        </p:nvSpPr>
        <p:spPr>
          <a:xfrm>
            <a:off x="3781008" y="2598348"/>
            <a:ext cx="1617000" cy="126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latin typeface="Inria Sans"/>
                <a:ea typeface="Inria Sans"/>
                <a:cs typeface="Inria Sans"/>
                <a:sym typeface="Inria Sans"/>
              </a:rPr>
              <a:t>Vestibulum nec congue tempus</a:t>
            </a:r>
            <a:endParaRPr>
              <a:solidFill>
                <a:schemeClr val="dk1"/>
              </a:solidFill>
              <a:latin typeface="Inria Sans"/>
              <a:ea typeface="Inria Sans"/>
              <a:cs typeface="Inria Sans"/>
              <a:sym typeface="Inria Sans"/>
            </a:endParaRPr>
          </a:p>
        </p:txBody>
      </p:sp>
      <p:grpSp>
        <p:nvGrpSpPr>
          <p:cNvPr id="302" name="Google Shape;302;p23"/>
          <p:cNvGrpSpPr/>
          <p:nvPr/>
        </p:nvGrpSpPr>
        <p:grpSpPr>
          <a:xfrm>
            <a:off x="4306958" y="1584305"/>
            <a:ext cx="1736995" cy="990378"/>
            <a:chOff x="4306958" y="1050905"/>
            <a:chExt cx="1736995" cy="990378"/>
          </a:xfrm>
        </p:grpSpPr>
        <p:sp>
          <p:nvSpPr>
            <p:cNvPr id="303" name="Google Shape;303;p23"/>
            <p:cNvSpPr/>
            <p:nvPr/>
          </p:nvSpPr>
          <p:spPr>
            <a:xfrm>
              <a:off x="4306958" y="1082925"/>
              <a:ext cx="565200" cy="565500"/>
            </a:xfrm>
            <a:prstGeom prst="ellipse">
              <a:avLst/>
            </a:prstGeom>
            <a:solidFill>
              <a:schemeClr val="accent6"/>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 Condensed"/>
                  <a:ea typeface="Saira Semi Condensed"/>
                  <a:cs typeface="Saira Semi Condensed"/>
                  <a:sym typeface="Saira Semi Condensed"/>
                </a:rPr>
                <a:t>01</a:t>
              </a:r>
              <a:endParaRPr sz="1200">
                <a:solidFill>
                  <a:schemeClr val="lt1"/>
                </a:solidFill>
                <a:latin typeface="Saira Semi Condensed"/>
                <a:ea typeface="Saira Semi Condensed"/>
                <a:cs typeface="Saira Semi Condensed"/>
                <a:sym typeface="Saira Semi Condensed"/>
              </a:endParaRPr>
            </a:p>
          </p:txBody>
        </p:sp>
        <p:sp>
          <p:nvSpPr>
            <p:cNvPr id="304" name="Google Shape;304;p23"/>
            <p:cNvSpPr txBox="1"/>
            <p:nvPr/>
          </p:nvSpPr>
          <p:spPr>
            <a:xfrm rot="2162736">
              <a:off x="4935606" y="1343144"/>
              <a:ext cx="1109395" cy="357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05" name="Google Shape;305;p23"/>
            <p:cNvSpPr/>
            <p:nvPr/>
          </p:nvSpPr>
          <p:spPr>
            <a:xfrm rot="2159678">
              <a:off x="4838902" y="1574444"/>
              <a:ext cx="1119431" cy="152476"/>
            </a:xfrm>
            <a:prstGeom prst="rightArrow">
              <a:avLst>
                <a:gd name="adj1" fmla="val 25514"/>
                <a:gd name="adj2" fmla="val 64322"/>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3"/>
          <p:cNvGrpSpPr/>
          <p:nvPr/>
        </p:nvGrpSpPr>
        <p:grpSpPr>
          <a:xfrm>
            <a:off x="5576108" y="2550125"/>
            <a:ext cx="790551" cy="1741574"/>
            <a:chOff x="5576108" y="2016725"/>
            <a:chExt cx="790551" cy="1741574"/>
          </a:xfrm>
        </p:grpSpPr>
        <p:sp>
          <p:nvSpPr>
            <p:cNvPr id="307" name="Google Shape;307;p23"/>
            <p:cNvSpPr/>
            <p:nvPr/>
          </p:nvSpPr>
          <p:spPr>
            <a:xfrm>
              <a:off x="5576108" y="2016725"/>
              <a:ext cx="565200" cy="565500"/>
            </a:xfrm>
            <a:prstGeom prst="ellipse">
              <a:avLst/>
            </a:prstGeom>
            <a:solidFill>
              <a:schemeClr val="accent5"/>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 Condensed"/>
                  <a:ea typeface="Saira Semi Condensed"/>
                  <a:cs typeface="Saira Semi Condensed"/>
                  <a:sym typeface="Saira Semi Condensed"/>
                </a:rPr>
                <a:t>02</a:t>
              </a:r>
              <a:endParaRPr sz="1200">
                <a:solidFill>
                  <a:schemeClr val="lt1"/>
                </a:solidFill>
                <a:latin typeface="Saira Semi Condensed"/>
                <a:ea typeface="Saira Semi Condensed"/>
                <a:cs typeface="Saira Semi Condensed"/>
                <a:sym typeface="Saira Semi Condensed"/>
              </a:endParaRPr>
            </a:p>
          </p:txBody>
        </p:sp>
        <p:sp>
          <p:nvSpPr>
            <p:cNvPr id="308" name="Google Shape;308;p23"/>
            <p:cNvSpPr txBox="1"/>
            <p:nvPr/>
          </p:nvSpPr>
          <p:spPr>
            <a:xfrm rot="6484358">
              <a:off x="5469273" y="2996370"/>
              <a:ext cx="1110171"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09" name="Google Shape;309;p23"/>
            <p:cNvSpPr/>
            <p:nvPr/>
          </p:nvSpPr>
          <p:spPr>
            <a:xfrm rot="6479001">
              <a:off x="5275897" y="3050667"/>
              <a:ext cx="1119386" cy="152834"/>
            </a:xfrm>
            <a:prstGeom prst="rightArrow">
              <a:avLst>
                <a:gd name="adj1" fmla="val 25514"/>
                <a:gd name="adj2" fmla="val 6432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23"/>
          <p:cNvGrpSpPr/>
          <p:nvPr/>
        </p:nvGrpSpPr>
        <p:grpSpPr>
          <a:xfrm>
            <a:off x="4012057" y="3985225"/>
            <a:ext cx="1612175" cy="940953"/>
            <a:chOff x="4012057" y="3451825"/>
            <a:chExt cx="1612175" cy="940953"/>
          </a:xfrm>
        </p:grpSpPr>
        <p:sp>
          <p:nvSpPr>
            <p:cNvPr id="311" name="Google Shape;311;p23"/>
            <p:cNvSpPr/>
            <p:nvPr/>
          </p:nvSpPr>
          <p:spPr>
            <a:xfrm>
              <a:off x="5059033" y="3451825"/>
              <a:ext cx="565200" cy="565500"/>
            </a:xfrm>
            <a:prstGeom prst="ellipse">
              <a:avLst/>
            </a:prstGeom>
            <a:solidFill>
              <a:schemeClr val="accent4"/>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 Condensed"/>
                  <a:ea typeface="Saira Semi Condensed"/>
                  <a:cs typeface="Saira Semi Condensed"/>
                  <a:sym typeface="Saira Semi Condensed"/>
                </a:rPr>
                <a:t>03</a:t>
              </a:r>
              <a:endParaRPr sz="1200">
                <a:solidFill>
                  <a:schemeClr val="lt1"/>
                </a:solidFill>
                <a:latin typeface="Saira Semi Condensed"/>
                <a:ea typeface="Saira Semi Condensed"/>
                <a:cs typeface="Saira Semi Condensed"/>
                <a:sym typeface="Saira Semi Condensed"/>
              </a:endParaRPr>
            </a:p>
          </p:txBody>
        </p:sp>
        <p:sp>
          <p:nvSpPr>
            <p:cNvPr id="312" name="Google Shape;312;p23"/>
            <p:cNvSpPr txBox="1"/>
            <p:nvPr/>
          </p:nvSpPr>
          <p:spPr>
            <a:xfrm rot="9294">
              <a:off x="4017981" y="4033678"/>
              <a:ext cx="1109704" cy="35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13" name="Google Shape;313;p23"/>
            <p:cNvSpPr/>
            <p:nvPr/>
          </p:nvSpPr>
          <p:spPr>
            <a:xfrm rot="10799079">
              <a:off x="4012507" y="3933353"/>
              <a:ext cx="1119600" cy="152703"/>
            </a:xfrm>
            <a:prstGeom prst="rightArrow">
              <a:avLst>
                <a:gd name="adj1" fmla="val 25514"/>
                <a:gd name="adj2" fmla="val 6432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3"/>
          <p:cNvGrpSpPr/>
          <p:nvPr/>
        </p:nvGrpSpPr>
        <p:grpSpPr>
          <a:xfrm>
            <a:off x="2779907" y="3133397"/>
            <a:ext cx="1326676" cy="1417328"/>
            <a:chOff x="2779907" y="2599997"/>
            <a:chExt cx="1326676" cy="1417328"/>
          </a:xfrm>
        </p:grpSpPr>
        <p:sp>
          <p:nvSpPr>
            <p:cNvPr id="315" name="Google Shape;315;p23"/>
            <p:cNvSpPr/>
            <p:nvPr/>
          </p:nvSpPr>
          <p:spPr>
            <a:xfrm>
              <a:off x="3541383" y="3451825"/>
              <a:ext cx="565200" cy="565500"/>
            </a:xfrm>
            <a:prstGeom prst="ellipse">
              <a:avLst/>
            </a:prstGeom>
            <a:solidFill>
              <a:schemeClr val="accent3"/>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 Condensed"/>
                  <a:ea typeface="Saira Semi Condensed"/>
                  <a:cs typeface="Saira Semi Condensed"/>
                  <a:sym typeface="Saira Semi Condensed"/>
                </a:rPr>
                <a:t>04</a:t>
              </a:r>
              <a:endParaRPr sz="1200">
                <a:solidFill>
                  <a:schemeClr val="lt1"/>
                </a:solidFill>
                <a:latin typeface="Saira Semi Condensed"/>
                <a:ea typeface="Saira Semi Condensed"/>
                <a:cs typeface="Saira Semi Condensed"/>
                <a:sym typeface="Saira Semi Condensed"/>
              </a:endParaRPr>
            </a:p>
          </p:txBody>
        </p:sp>
        <p:sp>
          <p:nvSpPr>
            <p:cNvPr id="316" name="Google Shape;316;p23"/>
            <p:cNvSpPr txBox="1"/>
            <p:nvPr/>
          </p:nvSpPr>
          <p:spPr>
            <a:xfrm rot="4327392">
              <a:off x="2565306" y="3026908"/>
              <a:ext cx="1110202" cy="35775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17" name="Google Shape;317;p23"/>
            <p:cNvSpPr/>
            <p:nvPr/>
          </p:nvSpPr>
          <p:spPr>
            <a:xfrm rot="-6478717">
              <a:off x="2755922" y="3079191"/>
              <a:ext cx="1119672" cy="153413"/>
            </a:xfrm>
            <a:prstGeom prst="rightArrow">
              <a:avLst>
                <a:gd name="adj1" fmla="val 25514"/>
                <a:gd name="adj2" fmla="val 6432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3"/>
          <p:cNvGrpSpPr/>
          <p:nvPr/>
        </p:nvGrpSpPr>
        <p:grpSpPr>
          <a:xfrm>
            <a:off x="3027033" y="1570212"/>
            <a:ext cx="1270977" cy="1545413"/>
            <a:chOff x="3027033" y="1036812"/>
            <a:chExt cx="1270977" cy="1545413"/>
          </a:xfrm>
        </p:grpSpPr>
        <p:sp>
          <p:nvSpPr>
            <p:cNvPr id="319" name="Google Shape;319;p23"/>
            <p:cNvSpPr/>
            <p:nvPr/>
          </p:nvSpPr>
          <p:spPr>
            <a:xfrm>
              <a:off x="3027033" y="2016725"/>
              <a:ext cx="565200" cy="565500"/>
            </a:xfrm>
            <a:prstGeom prst="ellipse">
              <a:avLst/>
            </a:prstGeom>
            <a:solidFill>
              <a:schemeClr val="accent2"/>
            </a:solidFill>
            <a:ln>
              <a:noFill/>
            </a:ln>
            <a:effectLst>
              <a:outerShdw blurRad="57150" dist="19050" dir="5400000" algn="bl" rotWithShape="0">
                <a:schemeClr val="lt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Saira Semi Condensed"/>
                  <a:ea typeface="Saira Semi Condensed"/>
                  <a:cs typeface="Saira Semi Condensed"/>
                  <a:sym typeface="Saira Semi Condensed"/>
                </a:rPr>
                <a:t>05</a:t>
              </a:r>
              <a:endParaRPr sz="1200">
                <a:solidFill>
                  <a:schemeClr val="lt1"/>
                </a:solidFill>
                <a:latin typeface="Saira Semi Condensed"/>
                <a:ea typeface="Saira Semi Condensed"/>
                <a:cs typeface="Saira Semi Condensed"/>
                <a:sym typeface="Saira Semi Condensed"/>
              </a:endParaRPr>
            </a:p>
          </p:txBody>
        </p:sp>
        <p:sp>
          <p:nvSpPr>
            <p:cNvPr id="320" name="Google Shape;320;p23"/>
            <p:cNvSpPr txBox="1"/>
            <p:nvPr/>
          </p:nvSpPr>
          <p:spPr>
            <a:xfrm rot="-2159593">
              <a:off x="3151495" y="1328517"/>
              <a:ext cx="1109770" cy="3576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a:solidFill>
                    <a:schemeClr val="dk1"/>
                  </a:solidFill>
                  <a:latin typeface="Inria Sans"/>
                  <a:ea typeface="Inria Sans"/>
                  <a:cs typeface="Inria Sans"/>
                  <a:sym typeface="Inria Sans"/>
                </a:rPr>
                <a:t>Lorem ipsum dolor</a:t>
              </a:r>
              <a:endParaRPr sz="800">
                <a:solidFill>
                  <a:schemeClr val="dk1"/>
                </a:solidFill>
                <a:latin typeface="Inria Sans"/>
                <a:ea typeface="Inria Sans"/>
                <a:cs typeface="Inria Sans"/>
                <a:sym typeface="Inria Sans"/>
              </a:endParaRPr>
            </a:p>
          </p:txBody>
        </p:sp>
        <p:sp>
          <p:nvSpPr>
            <p:cNvPr id="321" name="Google Shape;321;p23"/>
            <p:cNvSpPr/>
            <p:nvPr/>
          </p:nvSpPr>
          <p:spPr>
            <a:xfrm rot="-2159137">
              <a:off x="3240473" y="1559002"/>
              <a:ext cx="1119673" cy="153273"/>
            </a:xfrm>
            <a:prstGeom prst="rightArrow">
              <a:avLst>
                <a:gd name="adj1" fmla="val 25514"/>
                <a:gd name="adj2" fmla="val 6432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AND TABLES TO COMPARE DATA</a:t>
            </a:r>
            <a:endParaRPr/>
          </a:p>
        </p:txBody>
      </p:sp>
      <p:graphicFrame>
        <p:nvGraphicFramePr>
          <p:cNvPr id="327" name="Google Shape;327;p24"/>
          <p:cNvGraphicFramePr/>
          <p:nvPr/>
        </p:nvGraphicFramePr>
        <p:xfrm>
          <a:off x="1207800" y="1564481"/>
          <a:ext cx="6728400" cy="2633800"/>
        </p:xfrm>
        <a:graphic>
          <a:graphicData uri="http://schemas.openxmlformats.org/drawingml/2006/table">
            <a:tbl>
              <a:tblPr>
                <a:noFill/>
                <a:tableStyleId>{C4F80A88-0439-40A4-8FF8-592034F107EF}</a:tableStyleId>
              </a:tblPr>
              <a:tblGrid>
                <a:gridCol w="1682100"/>
                <a:gridCol w="1682100"/>
                <a:gridCol w="1682100"/>
                <a:gridCol w="1682100"/>
              </a:tblGrid>
              <a:tr h="658450">
                <a:tc>
                  <a:txBody>
                    <a:bodyPr/>
                    <a:lstStyle/>
                    <a:p>
                      <a:pPr marL="0" lvl="0" indent="0" algn="l" rtl="0">
                        <a:spcBef>
                          <a:spcPts val="0"/>
                        </a:spcBef>
                        <a:spcAft>
                          <a:spcPts val="0"/>
                        </a:spcAft>
                        <a:buNone/>
                      </a:pPr>
                      <a:endParaRPr>
                        <a:solidFill>
                          <a:schemeClr val="accent4"/>
                        </a:solidFill>
                        <a:latin typeface="Inria Sans"/>
                        <a:ea typeface="Inria Sans"/>
                        <a:cs typeface="Inria Sans"/>
                        <a:sym typeface="Inria Sans"/>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a:ea typeface="Inria Sans"/>
                          <a:cs typeface="Inria Sans"/>
                          <a:sym typeface="Inria Sans"/>
                        </a:rPr>
                        <a:t>A</a:t>
                      </a:r>
                      <a:endParaRPr>
                        <a:solidFill>
                          <a:schemeClr val="accent4"/>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a:ea typeface="Inria Sans"/>
                          <a:cs typeface="Inria Sans"/>
                          <a:sym typeface="Inria Sans"/>
                        </a:rPr>
                        <a:t>B</a:t>
                      </a:r>
                      <a:endParaRPr>
                        <a:solidFill>
                          <a:schemeClr val="accent4"/>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a:solidFill>
                            <a:schemeClr val="accent4"/>
                          </a:solidFill>
                          <a:latin typeface="Inria Sans"/>
                          <a:ea typeface="Inria Sans"/>
                          <a:cs typeface="Inria Sans"/>
                          <a:sym typeface="Inria Sans"/>
                        </a:rPr>
                        <a:t>C</a:t>
                      </a:r>
                      <a:endParaRPr>
                        <a:solidFill>
                          <a:schemeClr val="accent4"/>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38100" cap="flat" cmpd="sng">
                      <a:solidFill>
                        <a:schemeClr val="accent4"/>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a:ea typeface="Inria Sans"/>
                          <a:cs typeface="Inria Sans"/>
                          <a:sym typeface="Inria Sans"/>
                        </a:rPr>
                        <a:t>Yellow</a:t>
                      </a:r>
                      <a:endParaRPr>
                        <a:solidFill>
                          <a:schemeClr val="accent4"/>
                        </a:solidFill>
                        <a:latin typeface="Inria Sans"/>
                        <a:ea typeface="Inria Sans"/>
                        <a:cs typeface="Inria Sans"/>
                        <a:sym typeface="Inria Sans"/>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7</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a:ea typeface="Inria Sans"/>
                          <a:cs typeface="Inria Sans"/>
                          <a:sym typeface="Inria Sans"/>
                        </a:rPr>
                        <a:t>Blue</a:t>
                      </a:r>
                      <a:endParaRPr>
                        <a:solidFill>
                          <a:schemeClr val="accent4"/>
                        </a:solidFill>
                        <a:latin typeface="Inria Sans"/>
                        <a:ea typeface="Inria Sans"/>
                        <a:cs typeface="Inria Sans"/>
                        <a:sym typeface="Inria Sans"/>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30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15</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10</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658450">
                <a:tc>
                  <a:txBody>
                    <a:bodyPr/>
                    <a:lstStyle/>
                    <a:p>
                      <a:pPr marL="0" lvl="0" indent="0" algn="r" rtl="0">
                        <a:spcBef>
                          <a:spcPts val="0"/>
                        </a:spcBef>
                        <a:spcAft>
                          <a:spcPts val="0"/>
                        </a:spcAft>
                        <a:buNone/>
                      </a:pPr>
                      <a:r>
                        <a:rPr lang="en">
                          <a:solidFill>
                            <a:schemeClr val="accent4"/>
                          </a:solidFill>
                          <a:latin typeface="Inria Sans"/>
                          <a:ea typeface="Inria Sans"/>
                          <a:cs typeface="Inria Sans"/>
                          <a:sym typeface="Inria Sans"/>
                        </a:rPr>
                        <a:t>Orange</a:t>
                      </a:r>
                      <a:endParaRPr>
                        <a:solidFill>
                          <a:schemeClr val="accent4"/>
                        </a:solidFill>
                        <a:latin typeface="Inria Sans"/>
                        <a:ea typeface="Inria Sans"/>
                        <a:cs typeface="Inria Sans"/>
                        <a:sym typeface="Inria Sans"/>
                      </a:endParaRPr>
                    </a:p>
                  </a:txBody>
                  <a:tcPr marL="91425" marR="91425" marT="68575" marB="68575" anchor="ctr">
                    <a:lnL w="38100" cap="flat" cmpd="sng">
                      <a:solidFill>
                        <a:schemeClr val="accent4"/>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5</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24</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2400" b="1">
                          <a:solidFill>
                            <a:schemeClr val="dk1"/>
                          </a:solidFill>
                          <a:latin typeface="Inria Sans"/>
                          <a:ea typeface="Inria Sans"/>
                          <a:cs typeface="Inria Sans"/>
                          <a:sym typeface="Inria Sans"/>
                        </a:rPr>
                        <a:t>16</a:t>
                      </a:r>
                      <a:endParaRPr sz="2400" b="1">
                        <a:solidFill>
                          <a:schemeClr val="dk1"/>
                        </a:solidFill>
                        <a:latin typeface="Inria Sans"/>
                        <a:ea typeface="Inria Sans"/>
                        <a:cs typeface="Inria Sans"/>
                        <a:sym typeface="Inria Sans"/>
                      </a:endParaRPr>
                    </a:p>
                  </a:txBody>
                  <a:tcPr marL="91425" marR="91425" marT="68575" marB="68575" anchor="ctr">
                    <a:lnL w="9525" cap="flat" cmpd="sng">
                      <a:solidFill>
                        <a:schemeClr val="lt2"/>
                      </a:solidFill>
                      <a:prstDash val="solid"/>
                      <a:round/>
                      <a:headEnd type="none" w="sm" len="sm"/>
                      <a:tailEnd type="none" w="sm" len="sm"/>
                    </a:lnL>
                    <a:lnR w="38100" cap="flat" cmpd="sng">
                      <a:solidFill>
                        <a:schemeClr val="accent4"/>
                      </a:solidFill>
                      <a:prstDash val="solid"/>
                      <a:round/>
                      <a:headEnd type="none" w="sm" len="sm"/>
                      <a:tailEnd type="none" w="sm" len="sm"/>
                    </a:lnR>
                    <a:lnT w="9525" cap="flat" cmpd="sng">
                      <a:solidFill>
                        <a:schemeClr val="lt2"/>
                      </a:solidFill>
                      <a:prstDash val="solid"/>
                      <a:round/>
                      <a:headEnd type="none" w="sm" len="sm"/>
                      <a:tailEnd type="none" w="sm" len="sm"/>
                    </a:lnT>
                    <a:lnB w="38100" cap="flat" cmpd="sng">
                      <a:solidFill>
                        <a:schemeClr val="accent4"/>
                      </a:solidFill>
                      <a:prstDash val="solid"/>
                      <a:round/>
                      <a:headEnd type="none" w="sm" len="sm"/>
                      <a:tailEnd type="none" w="sm" len="sm"/>
                    </a:lnB>
                    <a:solidFill>
                      <a:srgbClr val="082A44">
                        <a:alpha val="17320"/>
                      </a:srgbClr>
                    </a:solidFill>
                  </a:tcPr>
                </a:tc>
              </a:tr>
            </a:tbl>
          </a:graphicData>
        </a:graphic>
      </p:graphicFrame>
      <p:sp>
        <p:nvSpPr>
          <p:cNvPr id="328" name="Google Shape;328;p2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3000">
              <a:schemeClr val="accent2"/>
            </a:gs>
            <a:gs pos="31000">
              <a:schemeClr val="accent1"/>
            </a:gs>
            <a:gs pos="100000">
              <a:schemeClr val="lt1"/>
            </a:gs>
          </a:gsLst>
          <a:lin ang="8100019" scaled="0"/>
        </a:gradFill>
        <a:effectLst/>
      </p:bgPr>
    </p:bg>
    <p:spTree>
      <p:nvGrpSpPr>
        <p:cNvPr id="1" name="Shape 332"/>
        <p:cNvGrpSpPr/>
        <p:nvPr/>
      </p:nvGrpSpPr>
      <p:grpSpPr>
        <a:xfrm>
          <a:off x="0" y="0"/>
          <a:ext cx="0" cy="0"/>
          <a:chOff x="0" y="0"/>
          <a:chExt cx="0" cy="0"/>
        </a:xfrm>
      </p:grpSpPr>
      <p:sp>
        <p:nvSpPr>
          <p:cNvPr id="333" name="Google Shape;333;p25"/>
          <p:cNvSpPr/>
          <p:nvPr/>
        </p:nvSpPr>
        <p:spPr>
          <a:xfrm>
            <a:off x="590925" y="7139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txBox="1">
            <a:spLocks noGrp="1"/>
          </p:cNvSpPr>
          <p:nvPr>
            <p:ph type="title" idx="4294967295"/>
          </p:nvPr>
        </p:nvSpPr>
        <p:spPr>
          <a:xfrm>
            <a:off x="457200" y="36895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MAPS</a:t>
            </a:r>
            <a:endParaRPr/>
          </a:p>
        </p:txBody>
      </p:sp>
      <p:sp>
        <p:nvSpPr>
          <p:cNvPr id="335" name="Google Shape;335;p25"/>
          <p:cNvSpPr/>
          <p:nvPr/>
        </p:nvSpPr>
        <p:spPr>
          <a:xfrm>
            <a:off x="2169150" y="1561125"/>
            <a:ext cx="673200" cy="202500"/>
          </a:xfrm>
          <a:prstGeom prst="wedgeRectCallout">
            <a:avLst>
              <a:gd name="adj1" fmla="val -21428"/>
              <a:gd name="adj2" fmla="val 84287"/>
            </a:avLst>
          </a:prstGeom>
          <a:gradFill>
            <a:gsLst>
              <a:gs pos="0">
                <a:schemeClr val="accent3"/>
              </a:gs>
              <a:gs pos="100000">
                <a:schemeClr val="accent4"/>
              </a:gs>
            </a:gsLst>
            <a:lin ang="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Inria Sans"/>
                <a:ea typeface="Inria Sans"/>
                <a:cs typeface="Inria Sans"/>
                <a:sym typeface="Inria Sans"/>
              </a:rPr>
              <a:t>our office</a:t>
            </a:r>
            <a:endParaRPr sz="900">
              <a:solidFill>
                <a:schemeClr val="lt1"/>
              </a:solidFill>
              <a:latin typeface="Inria Sans"/>
              <a:ea typeface="Inria Sans"/>
              <a:cs typeface="Inria Sans"/>
              <a:sym typeface="Inria Sans"/>
            </a:endParaRPr>
          </a:p>
        </p:txBody>
      </p:sp>
      <p:sp>
        <p:nvSpPr>
          <p:cNvPr id="336" name="Google Shape;336;p2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33</a:t>
            </a:fld>
            <a:endParaRPr/>
          </a:p>
        </p:txBody>
      </p:sp>
      <p:sp>
        <p:nvSpPr>
          <p:cNvPr id="337" name="Google Shape;337;p25"/>
          <p:cNvSpPr txBox="1">
            <a:spLocks noGrp="1"/>
          </p:cNvSpPr>
          <p:nvPr>
            <p:ph type="body" idx="4294967295"/>
          </p:nvPr>
        </p:nvSpPr>
        <p:spPr>
          <a:xfrm>
            <a:off x="457200" y="4756975"/>
            <a:ext cx="7719300" cy="30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maps at </a:t>
            </a:r>
            <a:r>
              <a:rPr lang="en" sz="900" u="sng">
                <a:hlinkClick r:id="rId3"/>
              </a:rPr>
              <a:t>slidescarnival.com/extra-free-resources-icons-and-maps</a:t>
            </a:r>
            <a:endParaRPr sz="900"/>
          </a:p>
          <a:p>
            <a:pPr marL="0" lvl="0" indent="0" algn="l" rtl="0">
              <a:spcBef>
                <a:spcPts val="600"/>
              </a:spcBef>
              <a:spcAft>
                <a:spcPts val="600"/>
              </a:spcAft>
              <a:buNone/>
            </a:pPr>
            <a:endParaRPr sz="900" b="1"/>
          </a:p>
        </p:txBody>
      </p:sp>
      <p:sp>
        <p:nvSpPr>
          <p:cNvPr id="338" name="Google Shape;338;p25"/>
          <p:cNvSpPr/>
          <p:nvPr/>
        </p:nvSpPr>
        <p:spPr>
          <a:xfrm rot="5400000">
            <a:off x="1244975" y="19701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rot="5400000">
            <a:off x="2907075" y="35678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rot="5400000">
            <a:off x="3925200" y="173835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rot="5400000">
            <a:off x="4692925" y="3851175"/>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rot="5400000">
            <a:off x="6762850" y="2264925"/>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rot="5400000">
            <a:off x="7444725" y="3898400"/>
            <a:ext cx="198300" cy="171600"/>
          </a:xfrm>
          <a:prstGeom prst="hexagon">
            <a:avLst>
              <a:gd name="adj" fmla="val 25000"/>
              <a:gd name="vf" fmla="val 115470"/>
            </a:avLst>
          </a:prstGeom>
          <a:gradFill>
            <a:gsLst>
              <a:gs pos="0">
                <a:schemeClr val="accent3"/>
              </a:gs>
              <a:gs pos="100000">
                <a:schemeClr val="accent4"/>
              </a:gs>
            </a:gsLst>
            <a:lin ang="0" scaled="0"/>
          </a:gradFill>
          <a:ln>
            <a:noFill/>
          </a:ln>
          <a:effectLst>
            <a:outerShdw blurRad="57150" dist="9525" dir="5400000" algn="bl" rotWithShape="0">
              <a:schemeClr val="lt1">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6"/>
          <p:cNvSpPr txBox="1">
            <a:spLocks noGrp="1"/>
          </p:cNvSpPr>
          <p:nvPr>
            <p:ph type="ctrTitle" idx="4294967295"/>
          </p:nvPr>
        </p:nvSpPr>
        <p:spPr>
          <a:xfrm>
            <a:off x="1888900" y="1740750"/>
            <a:ext cx="6569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a:solidFill>
                  <a:schemeClr val="accent4"/>
                </a:solidFill>
              </a:rPr>
              <a:t>89,526,124</a:t>
            </a:r>
            <a:endParaRPr sz="9600">
              <a:solidFill>
                <a:schemeClr val="accent4"/>
              </a:solidFill>
            </a:endParaRPr>
          </a:p>
        </p:txBody>
      </p:sp>
      <p:sp>
        <p:nvSpPr>
          <p:cNvPr id="349" name="Google Shape;349;p26"/>
          <p:cNvSpPr txBox="1">
            <a:spLocks noGrp="1"/>
          </p:cNvSpPr>
          <p:nvPr>
            <p:ph type="subTitle" idx="4294967295"/>
          </p:nvPr>
        </p:nvSpPr>
        <p:spPr>
          <a:xfrm>
            <a:off x="1888900" y="2997450"/>
            <a:ext cx="6569400" cy="4053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Whoa! That’s a big number, aren’t you proud?</a:t>
            </a:r>
            <a:endParaRPr/>
          </a:p>
        </p:txBody>
      </p:sp>
      <p:sp>
        <p:nvSpPr>
          <p:cNvPr id="350" name="Google Shape;350;p2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grpSp>
        <p:nvGrpSpPr>
          <p:cNvPr id="351" name="Google Shape;351;p26"/>
          <p:cNvGrpSpPr/>
          <p:nvPr/>
        </p:nvGrpSpPr>
        <p:grpSpPr>
          <a:xfrm>
            <a:off x="0" y="1872550"/>
            <a:ext cx="1615075" cy="1398164"/>
            <a:chOff x="375912" y="847485"/>
            <a:chExt cx="405788" cy="351315"/>
          </a:xfrm>
        </p:grpSpPr>
        <p:sp>
          <p:nvSpPr>
            <p:cNvPr id="352" name="Google Shape;352;p26"/>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739598" y="2375306"/>
            <a:ext cx="540682" cy="392398"/>
            <a:chOff x="3932350" y="3714775"/>
            <a:chExt cx="439650" cy="319075"/>
          </a:xfrm>
        </p:grpSpPr>
        <p:sp>
          <p:nvSpPr>
            <p:cNvPr id="355" name="Google Shape;355;p26"/>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7"/>
          <p:cNvSpPr txBox="1">
            <a:spLocks noGrp="1"/>
          </p:cNvSpPr>
          <p:nvPr>
            <p:ph type="ctrTitle" idx="4294967295"/>
          </p:nvPr>
        </p:nvSpPr>
        <p:spPr>
          <a:xfrm>
            <a:off x="1207850" y="724200"/>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6"/>
                </a:solidFill>
              </a:rPr>
              <a:t>89,526,124$</a:t>
            </a:r>
            <a:endParaRPr sz="4800">
              <a:solidFill>
                <a:schemeClr val="accent6"/>
              </a:solidFill>
            </a:endParaRPr>
          </a:p>
        </p:txBody>
      </p:sp>
      <p:sp>
        <p:nvSpPr>
          <p:cNvPr id="365" name="Google Shape;365;p27"/>
          <p:cNvSpPr txBox="1">
            <a:spLocks noGrp="1"/>
          </p:cNvSpPr>
          <p:nvPr>
            <p:ph type="subTitle" idx="4294967295"/>
          </p:nvPr>
        </p:nvSpPr>
        <p:spPr>
          <a:xfrm>
            <a:off x="1207850" y="1411308"/>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That’s a lot of money</a:t>
            </a:r>
            <a:endParaRPr sz="2400"/>
          </a:p>
        </p:txBody>
      </p:sp>
      <p:sp>
        <p:nvSpPr>
          <p:cNvPr id="366" name="Google Shape;366;p27"/>
          <p:cNvSpPr txBox="1">
            <a:spLocks noGrp="1"/>
          </p:cNvSpPr>
          <p:nvPr>
            <p:ph type="ctrTitle" idx="4294967295"/>
          </p:nvPr>
        </p:nvSpPr>
        <p:spPr>
          <a:xfrm>
            <a:off x="1207850" y="3353093"/>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4"/>
                </a:solidFill>
              </a:rPr>
              <a:t>100%</a:t>
            </a:r>
            <a:endParaRPr sz="4800">
              <a:solidFill>
                <a:schemeClr val="accent4"/>
              </a:solidFill>
            </a:endParaRPr>
          </a:p>
        </p:txBody>
      </p:sp>
      <p:sp>
        <p:nvSpPr>
          <p:cNvPr id="367" name="Google Shape;367;p27"/>
          <p:cNvSpPr txBox="1">
            <a:spLocks noGrp="1"/>
          </p:cNvSpPr>
          <p:nvPr>
            <p:ph type="subTitle" idx="4294967295"/>
          </p:nvPr>
        </p:nvSpPr>
        <p:spPr>
          <a:xfrm>
            <a:off x="1207850" y="4040201"/>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Total success!</a:t>
            </a:r>
            <a:endParaRPr sz="2400"/>
          </a:p>
        </p:txBody>
      </p:sp>
      <p:sp>
        <p:nvSpPr>
          <p:cNvPr id="368" name="Google Shape;368;p27"/>
          <p:cNvSpPr txBox="1">
            <a:spLocks noGrp="1"/>
          </p:cNvSpPr>
          <p:nvPr>
            <p:ph type="ctrTitle" idx="4294967295"/>
          </p:nvPr>
        </p:nvSpPr>
        <p:spPr>
          <a:xfrm>
            <a:off x="1207850" y="2038647"/>
            <a:ext cx="7250400" cy="894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solidFill>
                  <a:schemeClr val="accent5"/>
                </a:solidFill>
              </a:rPr>
              <a:t>185,244 users</a:t>
            </a:r>
            <a:endParaRPr sz="4800">
              <a:solidFill>
                <a:schemeClr val="accent5"/>
              </a:solidFill>
            </a:endParaRPr>
          </a:p>
        </p:txBody>
      </p:sp>
      <p:sp>
        <p:nvSpPr>
          <p:cNvPr id="369" name="Google Shape;369;p27"/>
          <p:cNvSpPr txBox="1">
            <a:spLocks noGrp="1"/>
          </p:cNvSpPr>
          <p:nvPr>
            <p:ph type="subTitle" idx="4294967295"/>
          </p:nvPr>
        </p:nvSpPr>
        <p:spPr>
          <a:xfrm>
            <a:off x="1207850" y="2725755"/>
            <a:ext cx="7250400" cy="463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sz="2400"/>
              <a:t>And a lot of users</a:t>
            </a:r>
            <a:endParaRPr sz="2400"/>
          </a:p>
        </p:txBody>
      </p:sp>
      <p:sp>
        <p:nvSpPr>
          <p:cNvPr id="370" name="Google Shape;370;p2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OUR PROCESS IS EASY</a:t>
            </a:r>
            <a:endParaRPr/>
          </a:p>
        </p:txBody>
      </p:sp>
      <p:sp>
        <p:nvSpPr>
          <p:cNvPr id="376" name="Google Shape;376;p2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grpSp>
        <p:nvGrpSpPr>
          <p:cNvPr id="377" name="Google Shape;377;p28"/>
          <p:cNvGrpSpPr/>
          <p:nvPr/>
        </p:nvGrpSpPr>
        <p:grpSpPr>
          <a:xfrm>
            <a:off x="5632317" y="1646975"/>
            <a:ext cx="3305700" cy="3483050"/>
            <a:chOff x="5632317" y="1189775"/>
            <a:chExt cx="3305700" cy="3483050"/>
          </a:xfrm>
        </p:grpSpPr>
        <p:sp>
          <p:nvSpPr>
            <p:cNvPr id="378" name="Google Shape;378;p28"/>
            <p:cNvSpPr/>
            <p:nvPr/>
          </p:nvSpPr>
          <p:spPr>
            <a:xfrm>
              <a:off x="5632317" y="1189775"/>
              <a:ext cx="33057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3</a:t>
              </a:r>
              <a:endParaRPr>
                <a:solidFill>
                  <a:schemeClr val="lt1"/>
                </a:solidFill>
                <a:latin typeface="Saira Semi Condensed"/>
                <a:ea typeface="Saira Semi Condensed"/>
                <a:cs typeface="Saira Semi Condensed"/>
                <a:sym typeface="Saira Semi Condensed"/>
              </a:endParaRPr>
            </a:p>
          </p:txBody>
        </p:sp>
        <p:sp>
          <p:nvSpPr>
            <p:cNvPr id="379" name="Google Shape;379;p2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a:ea typeface="Inria Sans"/>
                  <a:cs typeface="Inria Sans"/>
                  <a:sym typeface="Inria Sans"/>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a:ea typeface="Inria Sans"/>
                <a:cs typeface="Inria Sans"/>
                <a:sym typeface="Inria Sans"/>
              </a:endParaRPr>
            </a:p>
          </p:txBody>
        </p:sp>
      </p:grpSp>
      <p:grpSp>
        <p:nvGrpSpPr>
          <p:cNvPr id="380" name="Google Shape;380;p28"/>
          <p:cNvGrpSpPr/>
          <p:nvPr/>
        </p:nvGrpSpPr>
        <p:grpSpPr>
          <a:xfrm>
            <a:off x="0" y="1647189"/>
            <a:ext cx="3546900" cy="3482836"/>
            <a:chOff x="0" y="1189989"/>
            <a:chExt cx="3546900" cy="3482836"/>
          </a:xfrm>
        </p:grpSpPr>
        <p:sp>
          <p:nvSpPr>
            <p:cNvPr id="381" name="Google Shape;381;p28"/>
            <p:cNvSpPr/>
            <p:nvPr/>
          </p:nvSpPr>
          <p:spPr>
            <a:xfrm>
              <a:off x="0" y="1189989"/>
              <a:ext cx="3546900" cy="669000"/>
            </a:xfrm>
            <a:prstGeom prst="homePlat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1</a:t>
              </a:r>
              <a:endParaRPr>
                <a:solidFill>
                  <a:schemeClr val="lt1"/>
                </a:solidFill>
                <a:latin typeface="Saira Semi Condensed"/>
                <a:ea typeface="Saira Semi Condensed"/>
                <a:cs typeface="Saira Semi Condensed"/>
                <a:sym typeface="Saira Semi Condensed"/>
              </a:endParaRPr>
            </a:p>
          </p:txBody>
        </p:sp>
        <p:sp>
          <p:nvSpPr>
            <p:cNvPr id="382" name="Google Shape;382;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a:ea typeface="Inria Sans"/>
                  <a:cs typeface="Inria Sans"/>
                  <a:sym typeface="Inria Sans"/>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a:ea typeface="Inria Sans"/>
                <a:cs typeface="Inria Sans"/>
                <a:sym typeface="Inria Sans"/>
              </a:endParaRPr>
            </a:p>
          </p:txBody>
        </p:sp>
      </p:grpSp>
      <p:grpSp>
        <p:nvGrpSpPr>
          <p:cNvPr id="383" name="Google Shape;383;p28"/>
          <p:cNvGrpSpPr/>
          <p:nvPr/>
        </p:nvGrpSpPr>
        <p:grpSpPr>
          <a:xfrm>
            <a:off x="2944204" y="1646975"/>
            <a:ext cx="3305700" cy="3483050"/>
            <a:chOff x="2944204" y="1189775"/>
            <a:chExt cx="3305700" cy="3483050"/>
          </a:xfrm>
        </p:grpSpPr>
        <p:sp>
          <p:nvSpPr>
            <p:cNvPr id="384" name="Google Shape;384;p28"/>
            <p:cNvSpPr/>
            <p:nvPr/>
          </p:nvSpPr>
          <p:spPr>
            <a:xfrm>
              <a:off x="2944204" y="1189775"/>
              <a:ext cx="3305700" cy="669000"/>
            </a:xfrm>
            <a:prstGeom prst="chevron">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Saira Semi Condensed"/>
                  <a:ea typeface="Saira Semi Condensed"/>
                  <a:cs typeface="Saira Semi Condensed"/>
                  <a:sym typeface="Saira Semi Condensed"/>
                </a:rPr>
                <a:t>Lorem 2</a:t>
              </a:r>
              <a:endParaRPr>
                <a:solidFill>
                  <a:schemeClr val="lt1"/>
                </a:solidFill>
                <a:latin typeface="Saira Semi Condensed"/>
                <a:ea typeface="Saira Semi Condensed"/>
                <a:cs typeface="Saira Semi Condensed"/>
                <a:sym typeface="Saira Semi Condensed"/>
              </a:endParaRPr>
            </a:p>
          </p:txBody>
        </p:sp>
        <p:sp>
          <p:nvSpPr>
            <p:cNvPr id="385" name="Google Shape;385;p2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Inria Sans"/>
                  <a:ea typeface="Inria Sans"/>
                  <a:cs typeface="Inria Sans"/>
                  <a:sym typeface="Inria Sans"/>
                </a:rPr>
                <a:t>Lorem ipsum dolor sit amet, consectetur adipiscing elit. Duis sit amet odio vel purus bibendum luctus. Morbi iaculis dapibus tristique. In hac habitasse platea dictumst. Mauris convallis quam at. Morbi iaculis dapibus tristique.</a:t>
              </a:r>
              <a:endParaRPr sz="1200">
                <a:solidFill>
                  <a:schemeClr val="dk1"/>
                </a:solidFill>
                <a:latin typeface="Inria Sans"/>
                <a:ea typeface="Inria Sans"/>
                <a:cs typeface="Inria Sans"/>
                <a:sym typeface="Inria San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LET’S REVIEW SOME CONCEPTS</a:t>
            </a:r>
            <a:endParaRPr/>
          </a:p>
        </p:txBody>
      </p:sp>
      <p:sp>
        <p:nvSpPr>
          <p:cNvPr id="391" name="Google Shape;391;p29"/>
          <p:cNvSpPr txBox="1">
            <a:spLocks noGrp="1"/>
          </p:cNvSpPr>
          <p:nvPr>
            <p:ph type="body" idx="1"/>
          </p:nvPr>
        </p:nvSpPr>
        <p:spPr>
          <a:xfrm>
            <a:off x="1207850"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a:p>
        </p:txBody>
      </p:sp>
      <p:sp>
        <p:nvSpPr>
          <p:cNvPr id="392" name="Google Shape;392;p29"/>
          <p:cNvSpPr txBox="1">
            <a:spLocks noGrp="1"/>
          </p:cNvSpPr>
          <p:nvPr>
            <p:ph type="body" idx="2"/>
          </p:nvPr>
        </p:nvSpPr>
        <p:spPr>
          <a:xfrm>
            <a:off x="3512975"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sz="1200"/>
              <a:t>Is the colour of the clear sky and the deep sea. It is located between violet and green on the optical spectrum.</a:t>
            </a:r>
            <a:endParaRPr sz="1200"/>
          </a:p>
        </p:txBody>
      </p:sp>
      <p:sp>
        <p:nvSpPr>
          <p:cNvPr id="393" name="Google Shape;393;p29"/>
          <p:cNvSpPr txBox="1">
            <a:spLocks noGrp="1"/>
          </p:cNvSpPr>
          <p:nvPr>
            <p:ph type="body" idx="3"/>
          </p:nvPr>
        </p:nvSpPr>
        <p:spPr>
          <a:xfrm>
            <a:off x="5818101" y="15825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600"/>
              </a:spcAft>
              <a:buNone/>
            </a:pPr>
            <a:endParaRPr sz="1200"/>
          </a:p>
        </p:txBody>
      </p:sp>
      <p:sp>
        <p:nvSpPr>
          <p:cNvPr id="394" name="Google Shape;394;p2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395" name="Google Shape;395;p29"/>
          <p:cNvSpPr txBox="1">
            <a:spLocks noGrp="1"/>
          </p:cNvSpPr>
          <p:nvPr>
            <p:ph type="body" idx="1"/>
          </p:nvPr>
        </p:nvSpPr>
        <p:spPr>
          <a:xfrm>
            <a:off x="1223925"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Yellow</a:t>
            </a:r>
            <a:endParaRPr b="1"/>
          </a:p>
          <a:p>
            <a:pPr marL="0" lvl="0" indent="0" algn="l" rtl="0">
              <a:spcBef>
                <a:spcPts val="600"/>
              </a:spcBef>
              <a:spcAft>
                <a:spcPts val="600"/>
              </a:spcAft>
              <a:buNone/>
            </a:pPr>
            <a:r>
              <a:rPr lang="en" sz="1200"/>
              <a:t>Is the color of gold, butter and ripe lemons. In the spectrum of visible light, yellow is found between green and orange.</a:t>
            </a:r>
            <a:endParaRPr sz="1200"/>
          </a:p>
        </p:txBody>
      </p:sp>
      <p:sp>
        <p:nvSpPr>
          <p:cNvPr id="396" name="Google Shape;396;p29"/>
          <p:cNvSpPr txBox="1">
            <a:spLocks noGrp="1"/>
          </p:cNvSpPr>
          <p:nvPr>
            <p:ph type="body" idx="2"/>
          </p:nvPr>
        </p:nvSpPr>
        <p:spPr>
          <a:xfrm>
            <a:off x="3529050"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Blue</a:t>
            </a:r>
            <a:endParaRPr b="1"/>
          </a:p>
          <a:p>
            <a:pPr marL="0" lvl="0" indent="0" algn="l" rtl="0">
              <a:spcBef>
                <a:spcPts val="600"/>
              </a:spcBef>
              <a:spcAft>
                <a:spcPts val="600"/>
              </a:spcAft>
              <a:buNone/>
            </a:pPr>
            <a:r>
              <a:rPr lang="en" sz="1200"/>
              <a:t>Is the colour of the clear sky and the deep sea. It is located between violet and green on the optical spectrum.</a:t>
            </a:r>
            <a:endParaRPr sz="1200"/>
          </a:p>
        </p:txBody>
      </p:sp>
      <p:sp>
        <p:nvSpPr>
          <p:cNvPr id="397" name="Google Shape;397;p29"/>
          <p:cNvSpPr txBox="1">
            <a:spLocks noGrp="1"/>
          </p:cNvSpPr>
          <p:nvPr>
            <p:ph type="body" idx="3"/>
          </p:nvPr>
        </p:nvSpPr>
        <p:spPr>
          <a:xfrm>
            <a:off x="5834176" y="3071450"/>
            <a:ext cx="2085900" cy="1336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600"/>
              </a:spcAft>
              <a:buNone/>
            </a:pPr>
            <a:endParaRPr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txBox="1">
            <a:spLocks noGrp="1"/>
          </p:cNvSpPr>
          <p:nvPr>
            <p:ph type="body" idx="1"/>
          </p:nvPr>
        </p:nvSpPr>
        <p:spPr>
          <a:xfrm>
            <a:off x="851175" y="4635425"/>
            <a:ext cx="7441800" cy="306000"/>
          </a:xfrm>
          <a:prstGeom prst="rect">
            <a:avLst/>
          </a:prstGeom>
        </p:spPr>
        <p:txBody>
          <a:bodyPr spcFirstLastPara="1" wrap="square" lIns="0" tIns="0" rIns="0" bIns="0" anchor="ctr" anchorCtr="0">
            <a:noAutofit/>
          </a:bodyPr>
          <a:lstStyle/>
          <a:p>
            <a:pPr marL="0" lvl="0" indent="0" algn="l" rtl="0">
              <a:spcBef>
                <a:spcPts val="0"/>
              </a:spcBef>
              <a:spcAft>
                <a:spcPts val="600"/>
              </a:spcAft>
              <a:buNone/>
            </a:pPr>
            <a:r>
              <a:rPr lang="en"/>
              <a:t>You can insert graphs from Excel or Google Sheets</a:t>
            </a:r>
            <a:endParaRPr/>
          </a:p>
        </p:txBody>
      </p:sp>
      <p:sp>
        <p:nvSpPr>
          <p:cNvPr id="403" name="Google Shape;403;p3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cxnSp>
        <p:nvCxnSpPr>
          <p:cNvPr id="404" name="Google Shape;404;p30"/>
          <p:cNvCxnSpPr/>
          <p:nvPr/>
        </p:nvCxnSpPr>
        <p:spPr>
          <a:xfrm>
            <a:off x="851175"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5" name="Google Shape;405;p30"/>
          <p:cNvCxnSpPr/>
          <p:nvPr/>
        </p:nvCxnSpPr>
        <p:spPr>
          <a:xfrm>
            <a:off x="851175"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6" name="Google Shape;406;p30"/>
          <p:cNvCxnSpPr/>
          <p:nvPr/>
        </p:nvCxnSpPr>
        <p:spPr>
          <a:xfrm>
            <a:off x="851175"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7" name="Google Shape;407;p30"/>
          <p:cNvCxnSpPr/>
          <p:nvPr/>
        </p:nvCxnSpPr>
        <p:spPr>
          <a:xfrm>
            <a:off x="851175"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408" name="Google Shape;408;p30"/>
          <p:cNvCxnSpPr/>
          <p:nvPr/>
        </p:nvCxnSpPr>
        <p:spPr>
          <a:xfrm>
            <a:off x="851175" y="3934526"/>
            <a:ext cx="7239000" cy="0"/>
          </a:xfrm>
          <a:prstGeom prst="straightConnector1">
            <a:avLst/>
          </a:prstGeom>
          <a:noFill/>
          <a:ln w="9525" cap="flat" cmpd="sng">
            <a:solidFill>
              <a:schemeClr val="lt2"/>
            </a:solidFill>
            <a:prstDash val="solid"/>
            <a:round/>
            <a:headEnd type="none" w="med" len="med"/>
            <a:tailEnd type="none" w="med" len="med"/>
          </a:ln>
        </p:spPr>
      </p:cxnSp>
      <p:sp>
        <p:nvSpPr>
          <p:cNvPr id="409" name="Google Shape;409;p30"/>
          <p:cNvSpPr txBox="1"/>
          <p:nvPr/>
        </p:nvSpPr>
        <p:spPr>
          <a:xfrm>
            <a:off x="851175" y="915950"/>
            <a:ext cx="3093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Inria Sans"/>
                <a:ea typeface="Inria Sans"/>
                <a:cs typeface="Inria Sans"/>
                <a:sym typeface="Inria Sans"/>
              </a:rPr>
              <a:t>4000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3000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2000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0"/>
              </a:spcAft>
              <a:buNone/>
            </a:pPr>
            <a:r>
              <a:rPr lang="en" sz="1000">
                <a:solidFill>
                  <a:schemeClr val="dk2"/>
                </a:solidFill>
                <a:latin typeface="Inria Sans"/>
                <a:ea typeface="Inria Sans"/>
                <a:cs typeface="Inria Sans"/>
                <a:sym typeface="Inria Sans"/>
              </a:rPr>
              <a:t>1000</a:t>
            </a:r>
            <a:endParaRPr sz="1000">
              <a:solidFill>
                <a:schemeClr val="dk2"/>
              </a:solidFill>
              <a:latin typeface="Inria Sans"/>
              <a:ea typeface="Inria Sans"/>
              <a:cs typeface="Inria Sans"/>
              <a:sym typeface="Inria Sans"/>
            </a:endParaRPr>
          </a:p>
          <a:p>
            <a:pPr marL="0" marR="0" lvl="0" indent="0" algn="r" rtl="0">
              <a:lnSpc>
                <a:spcPct val="100000"/>
              </a:lnSpc>
              <a:spcBef>
                <a:spcPts val="4400"/>
              </a:spcBef>
              <a:spcAft>
                <a:spcPts val="4400"/>
              </a:spcAft>
              <a:buNone/>
            </a:pPr>
            <a:r>
              <a:rPr lang="en" sz="1000">
                <a:solidFill>
                  <a:schemeClr val="dk2"/>
                </a:solidFill>
                <a:latin typeface="Inria Sans"/>
                <a:ea typeface="Inria Sans"/>
                <a:cs typeface="Inria Sans"/>
                <a:sym typeface="Inria Sans"/>
              </a:rPr>
              <a:t>0</a:t>
            </a:r>
            <a:endParaRPr sz="1000">
              <a:solidFill>
                <a:schemeClr val="dk2"/>
              </a:solidFill>
              <a:latin typeface="Inria Sans"/>
              <a:ea typeface="Inria Sans"/>
              <a:cs typeface="Inria Sans"/>
              <a:sym typeface="Inria Sans"/>
            </a:endParaRPr>
          </a:p>
        </p:txBody>
      </p:sp>
      <p:sp>
        <p:nvSpPr>
          <p:cNvPr id="410" name="Google Shape;410;p30"/>
          <p:cNvSpPr/>
          <p:nvPr/>
        </p:nvSpPr>
        <p:spPr>
          <a:xfrm>
            <a:off x="1471457" y="2380937"/>
            <a:ext cx="233700" cy="15537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1785701" y="1986874"/>
            <a:ext cx="233700" cy="19479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2099945" y="2493664"/>
            <a:ext cx="233700" cy="14412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3224461" y="2694727"/>
            <a:ext cx="233700" cy="12399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3538706" y="2096344"/>
            <a:ext cx="233700" cy="18384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3852950" y="1229025"/>
            <a:ext cx="233700" cy="27060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4977466" y="2140120"/>
            <a:ext cx="233700" cy="17946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5291710" y="1074577"/>
            <a:ext cx="233700" cy="28602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5605955" y="2322562"/>
            <a:ext cx="233700" cy="16119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6730471" y="2753101"/>
            <a:ext cx="233700" cy="1181400"/>
          </a:xfrm>
          <a:prstGeom prst="rect">
            <a:avLst/>
          </a:prstGeom>
          <a:gradFill>
            <a:gsLst>
              <a:gs pos="0">
                <a:schemeClr val="accent5"/>
              </a:gs>
              <a:gs pos="100000">
                <a:schemeClr val="accent6"/>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7044715" y="1293620"/>
            <a:ext cx="233700" cy="2641200"/>
          </a:xfrm>
          <a:prstGeom prst="rect">
            <a:avLst/>
          </a:prstGeom>
          <a:gradFill>
            <a:gsLst>
              <a:gs pos="0">
                <a:schemeClr val="lt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7358959" y="1607410"/>
            <a:ext cx="233700" cy="2327400"/>
          </a:xfrm>
          <a:prstGeom prst="rect">
            <a:avLst/>
          </a:prstGeom>
          <a:gradFill>
            <a:gsLst>
              <a:gs pos="0">
                <a:schemeClr val="accent3"/>
              </a:gs>
              <a:gs pos="100000">
                <a:schemeClr val="accent4"/>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p:grpSp>
        <p:nvGrpSpPr>
          <p:cNvPr id="439" name="Google Shape;439;p32"/>
          <p:cNvGrpSpPr/>
          <p:nvPr/>
        </p:nvGrpSpPr>
        <p:grpSpPr>
          <a:xfrm>
            <a:off x="5240302" y="465959"/>
            <a:ext cx="2736410" cy="4222433"/>
            <a:chOff x="2112475" y="238125"/>
            <a:chExt cx="3395050" cy="5238750"/>
          </a:xfrm>
        </p:grpSpPr>
        <p:sp>
          <p:nvSpPr>
            <p:cNvPr id="440" name="Google Shape;440;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 Condensed"/>
                <a:ea typeface="Saira Semi Condensed"/>
                <a:cs typeface="Saira Semi Condensed"/>
                <a:sym typeface="Saira Semi Condensed"/>
              </a:rPr>
              <a:t>TABLET PROJECT</a:t>
            </a:r>
            <a:endParaRPr>
              <a:latin typeface="Saira Semi Condensed"/>
              <a:ea typeface="Saira Semi Condensed"/>
              <a:cs typeface="Saira Semi Condensed"/>
              <a:sym typeface="Saira Semi Condensed"/>
            </a:endParaRPr>
          </a:p>
          <a:p>
            <a:pPr marL="0" lvl="0" indent="0" algn="l" rtl="0">
              <a:spcBef>
                <a:spcPts val="600"/>
              </a:spcBef>
              <a:spcAft>
                <a:spcPts val="600"/>
              </a:spcAft>
              <a:buNone/>
            </a:pPr>
            <a:r>
              <a:rPr lang="en" sz="2000"/>
              <a:t>Show and explain your web, app or software projects using these gadget templates.</a:t>
            </a:r>
            <a:endParaRPr sz="2000"/>
          </a:p>
        </p:txBody>
      </p:sp>
      <p:pic>
        <p:nvPicPr>
          <p:cNvPr id="445" name="Google Shape;445;p32"/>
          <p:cNvPicPr preferRelativeResize="0"/>
          <p:nvPr/>
        </p:nvPicPr>
        <p:blipFill>
          <a:blip r:embed="rId3">
            <a:alphaModFix/>
          </a:blip>
          <a:stretch>
            <a:fillRect/>
          </a:stretch>
        </p:blipFill>
        <p:spPr>
          <a:xfrm>
            <a:off x="5309607" y="845001"/>
            <a:ext cx="2597800" cy="3463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latin typeface="Saira Semi Condensed"/>
                <a:ea typeface="Saira Semi Condensed"/>
                <a:cs typeface="Saira Semi Condensed"/>
                <a:sym typeface="Saira Semi Condensed"/>
              </a:rPr>
              <a:t>USER INTERFACE</a:t>
            </a:r>
          </a:p>
          <a:p>
            <a:pPr marL="0" lvl="0" indent="0" algn="l" rtl="0">
              <a:spcBef>
                <a:spcPts val="0"/>
              </a:spcBef>
              <a:spcAft>
                <a:spcPts val="0"/>
              </a:spcAft>
              <a:buNone/>
            </a:pPr>
            <a:r>
              <a:rPr lang="en-US" sz="2000" dirty="0" smtClean="0">
                <a:latin typeface="Saira Semi Condensed"/>
                <a:sym typeface="Saira Semi Condensed"/>
              </a:rPr>
              <a:t>(looking for the busses at the selected station)</a:t>
            </a:r>
            <a:endParaRPr sz="2000" dirty="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5621198" y="771130"/>
            <a:ext cx="2029968" cy="362490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grpSp>
        <p:nvGrpSpPr>
          <p:cNvPr id="451" name="Google Shape;451;p33"/>
          <p:cNvGrpSpPr/>
          <p:nvPr/>
        </p:nvGrpSpPr>
        <p:grpSpPr>
          <a:xfrm>
            <a:off x="3945574" y="1241054"/>
            <a:ext cx="4542205" cy="2661224"/>
            <a:chOff x="1177450" y="241631"/>
            <a:chExt cx="6173152" cy="3616776"/>
          </a:xfrm>
        </p:grpSpPr>
        <p:sp>
          <p:nvSpPr>
            <p:cNvPr id="452" name="Google Shape;452;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111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6" name="Google Shape;456;p33"/>
          <p:cNvSpPr txBox="1">
            <a:spLocks noGrp="1"/>
          </p:cNvSpPr>
          <p:nvPr>
            <p:ph type="body" idx="4294967295"/>
          </p:nvPr>
        </p:nvSpPr>
        <p:spPr>
          <a:xfrm>
            <a:off x="1207850" y="373575"/>
            <a:ext cx="27918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latin typeface="Saira Semi Condensed"/>
                <a:ea typeface="Saira Semi Condensed"/>
                <a:cs typeface="Saira Semi Condensed"/>
                <a:sym typeface="Saira Semi Condensed"/>
              </a:rPr>
              <a:t>DESKTOP PROJECT</a:t>
            </a:r>
            <a:endParaRPr>
              <a:latin typeface="Saira Semi Condensed"/>
              <a:ea typeface="Saira Semi Condensed"/>
              <a:cs typeface="Saira Semi Condensed"/>
              <a:sym typeface="Saira Semi Condensed"/>
            </a:endParaRPr>
          </a:p>
          <a:p>
            <a:pPr marL="0" lvl="0" indent="0" algn="l" rtl="0">
              <a:spcBef>
                <a:spcPts val="600"/>
              </a:spcBef>
              <a:spcAft>
                <a:spcPts val="600"/>
              </a:spcAft>
              <a:buNone/>
            </a:pPr>
            <a:r>
              <a:rPr lang="en" sz="2000"/>
              <a:t>Show and explain your web, app or software projects using these gadget templates.</a:t>
            </a:r>
            <a:endParaRPr sz="2000"/>
          </a:p>
        </p:txBody>
      </p:sp>
      <p:pic>
        <p:nvPicPr>
          <p:cNvPr id="457" name="Google Shape;457;p33"/>
          <p:cNvPicPr preferRelativeResize="0"/>
          <p:nvPr/>
        </p:nvPicPr>
        <p:blipFill rotWithShape="1">
          <a:blip r:embed="rId3">
            <a:alphaModFix/>
          </a:blip>
          <a:srcRect b="6620"/>
          <a:stretch/>
        </p:blipFill>
        <p:spPr>
          <a:xfrm>
            <a:off x="4452265" y="1387850"/>
            <a:ext cx="3530550" cy="2242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4"/>
          <p:cNvSpPr txBox="1">
            <a:spLocks noGrp="1"/>
          </p:cNvSpPr>
          <p:nvPr>
            <p:ph type="ctrTitle" idx="4294967295"/>
          </p:nvPr>
        </p:nvSpPr>
        <p:spPr>
          <a:xfrm>
            <a:off x="1207775" y="1050000"/>
            <a:ext cx="3271200" cy="97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463" name="Google Shape;463;p34"/>
          <p:cNvSpPr txBox="1">
            <a:spLocks noGrp="1"/>
          </p:cNvSpPr>
          <p:nvPr>
            <p:ph type="subTitle" idx="4294967295"/>
          </p:nvPr>
        </p:nvSpPr>
        <p:spPr>
          <a:xfrm>
            <a:off x="1207775" y="1984148"/>
            <a:ext cx="3271200" cy="210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accent4"/>
                </a:solidFill>
              </a:rPr>
              <a:t>ANY QUESTIONS?</a:t>
            </a:r>
            <a:endParaRPr b="1">
              <a:solidFill>
                <a:schemeClr val="accent4"/>
              </a:solidFill>
            </a:endParaRPr>
          </a:p>
          <a:p>
            <a:pPr marL="0" lvl="0" indent="0" algn="l" rtl="0">
              <a:spcBef>
                <a:spcPts val="600"/>
              </a:spcBef>
              <a:spcAft>
                <a:spcPts val="0"/>
              </a:spcAft>
              <a:buNone/>
            </a:pPr>
            <a:r>
              <a:rPr lang="en"/>
              <a:t>You can find me at:</a:t>
            </a:r>
            <a:endParaRPr/>
          </a:p>
          <a:p>
            <a:pPr marL="457200" lvl="0" indent="-342900" algn="l" rtl="0">
              <a:spcBef>
                <a:spcPts val="600"/>
              </a:spcBef>
              <a:spcAft>
                <a:spcPts val="0"/>
              </a:spcAft>
              <a:buSzPts val="1800"/>
              <a:buChar char="⬥"/>
            </a:pPr>
            <a:r>
              <a:rPr lang="en"/>
              <a:t>@username</a:t>
            </a:r>
            <a:endParaRPr/>
          </a:p>
          <a:p>
            <a:pPr marL="457200" lvl="0" indent="-342900" algn="l" rtl="0">
              <a:spcBef>
                <a:spcPts val="0"/>
              </a:spcBef>
              <a:spcAft>
                <a:spcPts val="0"/>
              </a:spcAft>
              <a:buSzPts val="1800"/>
              <a:buChar char="⬥"/>
            </a:pPr>
            <a:r>
              <a:rPr lang="en"/>
              <a:t>user@mail.me</a:t>
            </a:r>
            <a:endParaRPr/>
          </a:p>
        </p:txBody>
      </p:sp>
      <p:sp>
        <p:nvSpPr>
          <p:cNvPr id="464" name="Google Shape;464;p3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grpSp>
        <p:nvGrpSpPr>
          <p:cNvPr id="465" name="Google Shape;465;p34"/>
          <p:cNvGrpSpPr/>
          <p:nvPr/>
        </p:nvGrpSpPr>
        <p:grpSpPr>
          <a:xfrm rot="10800000">
            <a:off x="5014102" y="1109741"/>
            <a:ext cx="4122748" cy="2955434"/>
            <a:chOff x="291713" y="847485"/>
            <a:chExt cx="489987" cy="351315"/>
          </a:xfrm>
        </p:grpSpPr>
        <p:sp>
          <p:nvSpPr>
            <p:cNvPr id="466" name="Google Shape;466;p34"/>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4"/>
          <p:cNvGrpSpPr/>
          <p:nvPr/>
        </p:nvGrpSpPr>
        <p:grpSpPr>
          <a:xfrm>
            <a:off x="5781655" y="2060399"/>
            <a:ext cx="958428" cy="901731"/>
            <a:chOff x="5972700" y="2330200"/>
            <a:chExt cx="411625" cy="387275"/>
          </a:xfrm>
        </p:grpSpPr>
        <p:sp>
          <p:nvSpPr>
            <p:cNvPr id="469" name="Google Shape;469;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476" name="Google Shape;476;p3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477" name="Google Shape;477;p3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PRESENTATION DESIGN</a:t>
            </a:r>
            <a:endParaRPr/>
          </a:p>
        </p:txBody>
      </p:sp>
      <p:sp>
        <p:nvSpPr>
          <p:cNvPr id="483" name="Google Shape;483;p36"/>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a:t>This presentation uses the following typographies:</a:t>
            </a:r>
            <a:endParaRPr sz="1800"/>
          </a:p>
          <a:p>
            <a:pPr marL="457200" lvl="0" indent="-342900" algn="l" rtl="0">
              <a:lnSpc>
                <a:spcPct val="115000"/>
              </a:lnSpc>
              <a:spcBef>
                <a:spcPts val="600"/>
              </a:spcBef>
              <a:spcAft>
                <a:spcPts val="0"/>
              </a:spcAft>
              <a:buSzPts val="1800"/>
              <a:buChar char="⬥"/>
            </a:pPr>
            <a:r>
              <a:rPr lang="en" sz="1800"/>
              <a:t>Titles: Saira Semi Condensed</a:t>
            </a:r>
            <a:endParaRPr sz="1800"/>
          </a:p>
          <a:p>
            <a:pPr marL="457200" lvl="0" indent="-342900" algn="l" rtl="0">
              <a:lnSpc>
                <a:spcPct val="115000"/>
              </a:lnSpc>
              <a:spcBef>
                <a:spcPts val="0"/>
              </a:spcBef>
              <a:spcAft>
                <a:spcPts val="0"/>
              </a:spcAft>
              <a:buSzPts val="1800"/>
              <a:buChar char="⬥"/>
            </a:pPr>
            <a:r>
              <a:rPr lang="en" sz="1800"/>
              <a:t>Body copy: Inria Sans</a:t>
            </a:r>
            <a:endParaRPr sz="1800"/>
          </a:p>
          <a:p>
            <a:pPr marL="0" lvl="0" indent="0" algn="l" rtl="0">
              <a:lnSpc>
                <a:spcPct val="115000"/>
              </a:lnSpc>
              <a:spcBef>
                <a:spcPts val="600"/>
              </a:spcBef>
              <a:spcAft>
                <a:spcPts val="600"/>
              </a:spcAft>
              <a:buNone/>
            </a:pPr>
            <a:r>
              <a:rPr lang="en" sz="1800"/>
              <a:t>Download for free at:</a:t>
            </a:r>
            <a:br>
              <a:rPr lang="en" sz="1800"/>
            </a:br>
            <a:r>
              <a:rPr lang="en" sz="1800" u="sng">
                <a:solidFill>
                  <a:schemeClr val="hlink"/>
                </a:solidFill>
                <a:hlinkClick r:id="rId3"/>
              </a:rPr>
              <a:t>https://www.fontsquirrel.com/fonts/saira</a:t>
            </a:r>
            <a:r>
              <a:rPr lang="en" sz="1800"/>
              <a:t/>
            </a:r>
            <a:br>
              <a:rPr lang="en" sz="1800"/>
            </a:br>
            <a:r>
              <a:rPr lang="en" sz="1800" u="sng">
                <a:solidFill>
                  <a:schemeClr val="hlink"/>
                </a:solidFill>
                <a:hlinkClick r:id="rId4"/>
              </a:rPr>
              <a:t>https://www.fontsquirrel.com/fonts/inria-sans</a:t>
            </a:r>
            <a:r>
              <a:rPr lang="en" sz="1800"/>
              <a:t/>
            </a:r>
            <a:br>
              <a:rPr lang="en" sz="1800"/>
            </a:br>
            <a:endParaRPr sz="1800" b="1">
              <a:solidFill>
                <a:srgbClr val="3D85C6"/>
              </a:solidFill>
            </a:endParaRPr>
          </a:p>
        </p:txBody>
      </p:sp>
      <p:sp>
        <p:nvSpPr>
          <p:cNvPr id="484" name="Google Shape;484;p36"/>
          <p:cNvSpPr txBox="1"/>
          <p:nvPr/>
        </p:nvSpPr>
        <p:spPr>
          <a:xfrm>
            <a:off x="1207850" y="3799775"/>
            <a:ext cx="6728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Inria Sans"/>
                <a:ea typeface="Inria Sans"/>
                <a:cs typeface="Inria Sans"/>
                <a:sym typeface="Inria Sans"/>
              </a:rPr>
              <a:t>You don’t need to keep this slide in your presentation. It’s only here to serve you as a design guide if you need to create new slides or download the fonts to edit the presentation in PowerPoint®</a:t>
            </a:r>
            <a:endParaRPr sz="1200">
              <a:solidFill>
                <a:schemeClr val="accent4"/>
              </a:solidFill>
              <a:latin typeface="Inria Sans"/>
              <a:ea typeface="Inria Sans"/>
              <a:cs typeface="Inria Sans"/>
              <a:sym typeface="Inria Sans"/>
            </a:endParaRPr>
          </a:p>
          <a:p>
            <a:pPr marL="0" lvl="0" indent="0" algn="l" rtl="0">
              <a:spcBef>
                <a:spcPts val="0"/>
              </a:spcBef>
              <a:spcAft>
                <a:spcPts val="0"/>
              </a:spcAft>
              <a:buClr>
                <a:schemeClr val="dk1"/>
              </a:buClr>
              <a:buSzPts val="1100"/>
              <a:buFont typeface="Arial"/>
              <a:buNone/>
            </a:pPr>
            <a:endParaRPr sz="1200">
              <a:solidFill>
                <a:schemeClr val="accent4"/>
              </a:solidFill>
              <a:latin typeface="Inria Sans"/>
              <a:ea typeface="Inria Sans"/>
              <a:cs typeface="Inria Sans"/>
              <a:sym typeface="Inria Sans"/>
            </a:endParaRPr>
          </a:p>
          <a:p>
            <a:pPr marL="0" lvl="0" indent="0" algn="l" rtl="0">
              <a:spcBef>
                <a:spcPts val="0"/>
              </a:spcBef>
              <a:spcAft>
                <a:spcPts val="0"/>
              </a:spcAft>
              <a:buNone/>
            </a:pPr>
            <a:endParaRPr sz="1200">
              <a:solidFill>
                <a:schemeClr val="accent4"/>
              </a:solidFill>
              <a:latin typeface="Inria Sans"/>
              <a:ea typeface="Inria Sans"/>
              <a:cs typeface="Inria Sans"/>
              <a:sym typeface="Inria Sans"/>
            </a:endParaRPr>
          </a:p>
        </p:txBody>
      </p:sp>
      <p:sp>
        <p:nvSpPr>
          <p:cNvPr id="485" name="Google Shape;485;p3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7"/>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Resources</a:t>
            </a:r>
            <a:endParaRPr/>
          </a:p>
        </p:txBody>
      </p:sp>
      <p:sp>
        <p:nvSpPr>
          <p:cNvPr id="491" name="Google Shape;491;p37"/>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a:t>For Business Plans, Marketing Plans, Project Proposals, Lessons, etc</a:t>
            </a:r>
            <a:endParaRPr/>
          </a:p>
        </p:txBody>
      </p:sp>
      <p:sp>
        <p:nvSpPr>
          <p:cNvPr id="492" name="Google Shape;492;p37"/>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2</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TIMELINE</a:t>
            </a:r>
            <a:endParaRPr/>
          </a:p>
        </p:txBody>
      </p:sp>
      <p:sp>
        <p:nvSpPr>
          <p:cNvPr id="498" name="Google Shape;498;p3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45</a:t>
            </a:fld>
            <a:endParaRPr/>
          </a:p>
        </p:txBody>
      </p:sp>
      <p:sp>
        <p:nvSpPr>
          <p:cNvPr id="499" name="Google Shape;499;p38"/>
          <p:cNvSpPr/>
          <p:nvPr/>
        </p:nvSpPr>
        <p:spPr>
          <a:xfrm>
            <a:off x="7053412"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DEC</a:t>
            </a:r>
            <a:endParaRPr sz="1000">
              <a:solidFill>
                <a:schemeClr val="dk1"/>
              </a:solidFill>
              <a:latin typeface="Inria Sans"/>
              <a:ea typeface="Inria Sans"/>
              <a:cs typeface="Inria Sans"/>
              <a:sym typeface="Inria Sans"/>
            </a:endParaRPr>
          </a:p>
        </p:txBody>
      </p:sp>
      <p:sp>
        <p:nvSpPr>
          <p:cNvPr id="500" name="Google Shape;500;p38"/>
          <p:cNvSpPr/>
          <p:nvPr/>
        </p:nvSpPr>
        <p:spPr>
          <a:xfrm>
            <a:off x="6451509"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NOV</a:t>
            </a:r>
            <a:endParaRPr sz="1000">
              <a:solidFill>
                <a:schemeClr val="dk1"/>
              </a:solidFill>
              <a:latin typeface="Inria Sans"/>
              <a:ea typeface="Inria Sans"/>
              <a:cs typeface="Inria Sans"/>
              <a:sym typeface="Inria Sans"/>
            </a:endParaRPr>
          </a:p>
        </p:txBody>
      </p:sp>
      <p:sp>
        <p:nvSpPr>
          <p:cNvPr id="501" name="Google Shape;501;p38"/>
          <p:cNvSpPr/>
          <p:nvPr/>
        </p:nvSpPr>
        <p:spPr>
          <a:xfrm>
            <a:off x="5849606" y="2755950"/>
            <a:ext cx="7503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OCT</a:t>
            </a:r>
            <a:endParaRPr sz="1000">
              <a:solidFill>
                <a:schemeClr val="dk1"/>
              </a:solidFill>
              <a:latin typeface="Inria Sans"/>
              <a:ea typeface="Inria Sans"/>
              <a:cs typeface="Inria Sans"/>
              <a:sym typeface="Inria Sans"/>
            </a:endParaRPr>
          </a:p>
        </p:txBody>
      </p:sp>
      <p:sp>
        <p:nvSpPr>
          <p:cNvPr id="502" name="Google Shape;502;p38"/>
          <p:cNvSpPr/>
          <p:nvPr/>
        </p:nvSpPr>
        <p:spPr>
          <a:xfrm>
            <a:off x="5247703"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SEP</a:t>
            </a:r>
            <a:endParaRPr sz="1000">
              <a:solidFill>
                <a:schemeClr val="dk1"/>
              </a:solidFill>
              <a:latin typeface="Inria Sans"/>
              <a:ea typeface="Inria Sans"/>
              <a:cs typeface="Inria Sans"/>
              <a:sym typeface="Inria Sans"/>
            </a:endParaRPr>
          </a:p>
        </p:txBody>
      </p:sp>
      <p:sp>
        <p:nvSpPr>
          <p:cNvPr id="503" name="Google Shape;503;p38"/>
          <p:cNvSpPr/>
          <p:nvPr/>
        </p:nvSpPr>
        <p:spPr>
          <a:xfrm>
            <a:off x="4645800"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AUG</a:t>
            </a:r>
            <a:endParaRPr sz="1000">
              <a:solidFill>
                <a:schemeClr val="dk1"/>
              </a:solidFill>
              <a:latin typeface="Inria Sans"/>
              <a:ea typeface="Inria Sans"/>
              <a:cs typeface="Inria Sans"/>
              <a:sym typeface="Inria Sans"/>
            </a:endParaRPr>
          </a:p>
        </p:txBody>
      </p:sp>
      <p:sp>
        <p:nvSpPr>
          <p:cNvPr id="504" name="Google Shape;504;p38"/>
          <p:cNvSpPr/>
          <p:nvPr/>
        </p:nvSpPr>
        <p:spPr>
          <a:xfrm>
            <a:off x="4043897" y="2755950"/>
            <a:ext cx="7503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JUL</a:t>
            </a:r>
            <a:endParaRPr sz="1000">
              <a:solidFill>
                <a:schemeClr val="dk1"/>
              </a:solidFill>
              <a:latin typeface="Inria Sans"/>
              <a:ea typeface="Inria Sans"/>
              <a:cs typeface="Inria Sans"/>
              <a:sym typeface="Inria Sans"/>
            </a:endParaRPr>
          </a:p>
        </p:txBody>
      </p:sp>
      <p:sp>
        <p:nvSpPr>
          <p:cNvPr id="505" name="Google Shape;505;p38"/>
          <p:cNvSpPr/>
          <p:nvPr/>
        </p:nvSpPr>
        <p:spPr>
          <a:xfrm>
            <a:off x="3441994"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JUN</a:t>
            </a:r>
            <a:endParaRPr sz="1000">
              <a:solidFill>
                <a:schemeClr val="dk1"/>
              </a:solidFill>
              <a:latin typeface="Inria Sans"/>
              <a:ea typeface="Inria Sans"/>
              <a:cs typeface="Inria Sans"/>
              <a:sym typeface="Inria Sans"/>
            </a:endParaRPr>
          </a:p>
        </p:txBody>
      </p:sp>
      <p:sp>
        <p:nvSpPr>
          <p:cNvPr id="506" name="Google Shape;506;p38"/>
          <p:cNvSpPr/>
          <p:nvPr/>
        </p:nvSpPr>
        <p:spPr>
          <a:xfrm>
            <a:off x="2840091"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MAY</a:t>
            </a:r>
            <a:endParaRPr sz="1000">
              <a:solidFill>
                <a:schemeClr val="dk1"/>
              </a:solidFill>
              <a:latin typeface="Inria Sans"/>
              <a:ea typeface="Inria Sans"/>
              <a:cs typeface="Inria Sans"/>
              <a:sym typeface="Inria Sans"/>
            </a:endParaRPr>
          </a:p>
        </p:txBody>
      </p:sp>
      <p:sp>
        <p:nvSpPr>
          <p:cNvPr id="507" name="Google Shape;507;p38"/>
          <p:cNvSpPr/>
          <p:nvPr/>
        </p:nvSpPr>
        <p:spPr>
          <a:xfrm>
            <a:off x="2238188" y="2755950"/>
            <a:ext cx="7503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APR</a:t>
            </a:r>
            <a:endParaRPr sz="1000">
              <a:solidFill>
                <a:schemeClr val="dk1"/>
              </a:solidFill>
              <a:latin typeface="Inria Sans"/>
              <a:ea typeface="Inria Sans"/>
              <a:cs typeface="Inria Sans"/>
              <a:sym typeface="Inria Sans"/>
            </a:endParaRPr>
          </a:p>
        </p:txBody>
      </p:sp>
      <p:sp>
        <p:nvSpPr>
          <p:cNvPr id="508" name="Google Shape;508;p38"/>
          <p:cNvSpPr/>
          <p:nvPr/>
        </p:nvSpPr>
        <p:spPr>
          <a:xfrm>
            <a:off x="1636285"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MAR</a:t>
            </a:r>
            <a:endParaRPr sz="1000">
              <a:solidFill>
                <a:schemeClr val="dk1"/>
              </a:solidFill>
              <a:latin typeface="Inria Sans"/>
              <a:ea typeface="Inria Sans"/>
              <a:cs typeface="Inria Sans"/>
              <a:sym typeface="Inria Sans"/>
            </a:endParaRPr>
          </a:p>
        </p:txBody>
      </p:sp>
      <p:sp>
        <p:nvSpPr>
          <p:cNvPr id="509" name="Google Shape;509;p38"/>
          <p:cNvSpPr/>
          <p:nvPr/>
        </p:nvSpPr>
        <p:spPr>
          <a:xfrm>
            <a:off x="1034382"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FEB</a:t>
            </a:r>
            <a:endParaRPr sz="1000">
              <a:solidFill>
                <a:schemeClr val="dk1"/>
              </a:solidFill>
              <a:latin typeface="Inria Sans"/>
              <a:ea typeface="Inria Sans"/>
              <a:cs typeface="Inria Sans"/>
              <a:sym typeface="Inria Sans"/>
            </a:endParaRPr>
          </a:p>
        </p:txBody>
      </p:sp>
      <p:sp>
        <p:nvSpPr>
          <p:cNvPr id="510" name="Google Shape;510;p38"/>
          <p:cNvSpPr/>
          <p:nvPr/>
        </p:nvSpPr>
        <p:spPr>
          <a:xfrm>
            <a:off x="432479" y="2755950"/>
            <a:ext cx="7503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JAN</a:t>
            </a:r>
            <a:endParaRPr sz="1000">
              <a:solidFill>
                <a:schemeClr val="dk1"/>
              </a:solidFill>
              <a:latin typeface="Inria Sans"/>
              <a:ea typeface="Inria Sans"/>
              <a:cs typeface="Inria Sans"/>
              <a:sym typeface="Inria Sans"/>
            </a:endParaRPr>
          </a:p>
        </p:txBody>
      </p:sp>
      <p:sp>
        <p:nvSpPr>
          <p:cNvPr id="511" name="Google Shape;511;p38"/>
          <p:cNvSpPr/>
          <p:nvPr/>
        </p:nvSpPr>
        <p:spPr>
          <a:xfrm>
            <a:off x="0" y="2755950"/>
            <a:ext cx="5811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512" name="Google Shape;512;p38"/>
          <p:cNvCxnSpPr/>
          <p:nvPr/>
        </p:nvCxnSpPr>
        <p:spPr>
          <a:xfrm rot="10800000">
            <a:off x="701148"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3" name="Google Shape;513;p38"/>
          <p:cNvSpPr txBox="1"/>
          <p:nvPr/>
        </p:nvSpPr>
        <p:spPr>
          <a:xfrm>
            <a:off x="663742"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14" name="Google Shape;514;p38"/>
          <p:cNvCxnSpPr/>
          <p:nvPr/>
        </p:nvCxnSpPr>
        <p:spPr>
          <a:xfrm rot="10800000">
            <a:off x="1905927"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5" name="Google Shape;515;p38"/>
          <p:cNvSpPr txBox="1"/>
          <p:nvPr/>
        </p:nvSpPr>
        <p:spPr>
          <a:xfrm>
            <a:off x="1869894"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cxnSp>
        <p:nvCxnSpPr>
          <p:cNvPr id="516" name="Google Shape;516;p38"/>
          <p:cNvCxnSpPr/>
          <p:nvPr/>
        </p:nvCxnSpPr>
        <p:spPr>
          <a:xfrm rot="10800000">
            <a:off x="3110706"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7" name="Google Shape;517;p38"/>
          <p:cNvSpPr txBox="1"/>
          <p:nvPr/>
        </p:nvSpPr>
        <p:spPr>
          <a:xfrm>
            <a:off x="3076047"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cxnSp>
        <p:nvCxnSpPr>
          <p:cNvPr id="518" name="Google Shape;518;p38"/>
          <p:cNvCxnSpPr/>
          <p:nvPr/>
        </p:nvCxnSpPr>
        <p:spPr>
          <a:xfrm rot="10800000">
            <a:off x="4315484"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19" name="Google Shape;519;p38"/>
          <p:cNvSpPr txBox="1"/>
          <p:nvPr/>
        </p:nvSpPr>
        <p:spPr>
          <a:xfrm>
            <a:off x="4282200"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cxnSp>
        <p:nvCxnSpPr>
          <p:cNvPr id="520" name="Google Shape;520;p38"/>
          <p:cNvCxnSpPr/>
          <p:nvPr/>
        </p:nvCxnSpPr>
        <p:spPr>
          <a:xfrm rot="10800000">
            <a:off x="5520263"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21" name="Google Shape;521;p38"/>
          <p:cNvSpPr txBox="1"/>
          <p:nvPr/>
        </p:nvSpPr>
        <p:spPr>
          <a:xfrm>
            <a:off x="5488353"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cxnSp>
        <p:nvCxnSpPr>
          <p:cNvPr id="522" name="Google Shape;522;p38"/>
          <p:cNvCxnSpPr/>
          <p:nvPr/>
        </p:nvCxnSpPr>
        <p:spPr>
          <a:xfrm rot="10800000">
            <a:off x="6725042"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523" name="Google Shape;523;p38"/>
          <p:cNvSpPr txBox="1"/>
          <p:nvPr/>
        </p:nvSpPr>
        <p:spPr>
          <a:xfrm>
            <a:off x="6694505" y="1727200"/>
            <a:ext cx="1139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24" name="Google Shape;524;p38"/>
          <p:cNvCxnSpPr/>
          <p:nvPr/>
        </p:nvCxnSpPr>
        <p:spPr>
          <a:xfrm rot="10800000">
            <a:off x="1312790"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5" name="Google Shape;525;p38"/>
          <p:cNvSpPr txBox="1"/>
          <p:nvPr/>
        </p:nvSpPr>
        <p:spPr>
          <a:xfrm>
            <a:off x="1248833"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cxnSp>
        <p:nvCxnSpPr>
          <p:cNvPr id="526" name="Google Shape;526;p38"/>
          <p:cNvCxnSpPr/>
          <p:nvPr/>
        </p:nvCxnSpPr>
        <p:spPr>
          <a:xfrm rot="10800000">
            <a:off x="2517569"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7" name="Google Shape;527;p38"/>
          <p:cNvSpPr txBox="1"/>
          <p:nvPr/>
        </p:nvSpPr>
        <p:spPr>
          <a:xfrm>
            <a:off x="2461965"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cxnSp>
        <p:nvCxnSpPr>
          <p:cNvPr id="528" name="Google Shape;528;p38"/>
          <p:cNvCxnSpPr/>
          <p:nvPr/>
        </p:nvCxnSpPr>
        <p:spPr>
          <a:xfrm rot="10800000">
            <a:off x="372234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29" name="Google Shape;529;p38"/>
          <p:cNvSpPr txBox="1"/>
          <p:nvPr/>
        </p:nvSpPr>
        <p:spPr>
          <a:xfrm>
            <a:off x="3675097"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cxnSp>
        <p:nvCxnSpPr>
          <p:cNvPr id="530" name="Google Shape;530;p38"/>
          <p:cNvCxnSpPr/>
          <p:nvPr/>
        </p:nvCxnSpPr>
        <p:spPr>
          <a:xfrm rot="10800000">
            <a:off x="4927126"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1" name="Google Shape;531;p38"/>
          <p:cNvSpPr txBox="1"/>
          <p:nvPr/>
        </p:nvSpPr>
        <p:spPr>
          <a:xfrm>
            <a:off x="4888229"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cxnSp>
        <p:nvCxnSpPr>
          <p:cNvPr id="532" name="Google Shape;532;p38"/>
          <p:cNvCxnSpPr/>
          <p:nvPr/>
        </p:nvCxnSpPr>
        <p:spPr>
          <a:xfrm rot="10800000">
            <a:off x="6131905"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3" name="Google Shape;533;p38"/>
          <p:cNvSpPr txBox="1"/>
          <p:nvPr/>
        </p:nvSpPr>
        <p:spPr>
          <a:xfrm>
            <a:off x="6101362" y="3648150"/>
            <a:ext cx="11394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cxnSp>
        <p:nvCxnSpPr>
          <p:cNvPr id="534" name="Google Shape;534;p38"/>
          <p:cNvCxnSpPr/>
          <p:nvPr/>
        </p:nvCxnSpPr>
        <p:spPr>
          <a:xfrm rot="10800000">
            <a:off x="7336683"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535" name="Google Shape;535;p38"/>
          <p:cNvSpPr txBox="1"/>
          <p:nvPr/>
        </p:nvSpPr>
        <p:spPr>
          <a:xfrm>
            <a:off x="7302226" y="3648150"/>
            <a:ext cx="943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ROADMAP</a:t>
            </a:r>
            <a:endParaRPr/>
          </a:p>
        </p:txBody>
      </p:sp>
      <p:sp>
        <p:nvSpPr>
          <p:cNvPr id="541" name="Google Shape;541;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542" name="Google Shape;542;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39"/>
          <p:cNvGrpSpPr/>
          <p:nvPr/>
        </p:nvGrpSpPr>
        <p:grpSpPr>
          <a:xfrm>
            <a:off x="1786339" y="1703401"/>
            <a:ext cx="473400" cy="473400"/>
            <a:chOff x="1786339" y="1703401"/>
            <a:chExt cx="473400" cy="473400"/>
          </a:xfrm>
        </p:grpSpPr>
        <p:sp>
          <p:nvSpPr>
            <p:cNvPr id="545" name="Google Shape;545;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1</a:t>
              </a:r>
              <a:endParaRPr sz="600">
                <a:solidFill>
                  <a:schemeClr val="dk1"/>
                </a:solidFill>
                <a:latin typeface="Inria Sans"/>
                <a:ea typeface="Inria Sans"/>
                <a:cs typeface="Inria Sans"/>
                <a:sym typeface="Inria Sans"/>
              </a:endParaRPr>
            </a:p>
          </p:txBody>
        </p:sp>
      </p:grpSp>
      <p:grpSp>
        <p:nvGrpSpPr>
          <p:cNvPr id="547" name="Google Shape;547;p39"/>
          <p:cNvGrpSpPr/>
          <p:nvPr/>
        </p:nvGrpSpPr>
        <p:grpSpPr>
          <a:xfrm>
            <a:off x="3814414" y="1703401"/>
            <a:ext cx="473400" cy="473400"/>
            <a:chOff x="3814414" y="1703401"/>
            <a:chExt cx="473400" cy="473400"/>
          </a:xfrm>
        </p:grpSpPr>
        <p:sp>
          <p:nvSpPr>
            <p:cNvPr id="548" name="Google Shape;548;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9" name="Google Shape;549;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3</a:t>
              </a:r>
              <a:endParaRPr sz="600">
                <a:solidFill>
                  <a:schemeClr val="dk1"/>
                </a:solidFill>
                <a:latin typeface="Inria Sans"/>
                <a:ea typeface="Inria Sans"/>
                <a:cs typeface="Inria Sans"/>
                <a:sym typeface="Inria Sans"/>
              </a:endParaRPr>
            </a:p>
          </p:txBody>
        </p:sp>
      </p:grpSp>
      <p:grpSp>
        <p:nvGrpSpPr>
          <p:cNvPr id="550" name="Google Shape;550;p39"/>
          <p:cNvGrpSpPr/>
          <p:nvPr/>
        </p:nvGrpSpPr>
        <p:grpSpPr>
          <a:xfrm>
            <a:off x="5842489" y="1703401"/>
            <a:ext cx="473400" cy="473400"/>
            <a:chOff x="5842489" y="1703401"/>
            <a:chExt cx="473400" cy="473400"/>
          </a:xfrm>
        </p:grpSpPr>
        <p:sp>
          <p:nvSpPr>
            <p:cNvPr id="551" name="Google Shape;551;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5</a:t>
              </a:r>
              <a:endParaRPr sz="600">
                <a:solidFill>
                  <a:schemeClr val="dk1"/>
                </a:solidFill>
                <a:latin typeface="Inria Sans"/>
                <a:ea typeface="Inria Sans"/>
                <a:cs typeface="Inria Sans"/>
                <a:sym typeface="Inria Sans"/>
              </a:endParaRPr>
            </a:p>
          </p:txBody>
        </p:sp>
      </p:grpSp>
      <p:grpSp>
        <p:nvGrpSpPr>
          <p:cNvPr id="553" name="Google Shape;553;p39"/>
          <p:cNvGrpSpPr/>
          <p:nvPr/>
        </p:nvGrpSpPr>
        <p:grpSpPr>
          <a:xfrm>
            <a:off x="6880814" y="3576300"/>
            <a:ext cx="473400" cy="473400"/>
            <a:chOff x="6880814" y="3576300"/>
            <a:chExt cx="473400" cy="473400"/>
          </a:xfrm>
        </p:grpSpPr>
        <p:sp>
          <p:nvSpPr>
            <p:cNvPr id="554" name="Google Shape;554;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5" name="Google Shape;555;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6</a:t>
              </a:r>
              <a:endParaRPr sz="600">
                <a:solidFill>
                  <a:schemeClr val="dk1"/>
                </a:solidFill>
                <a:latin typeface="Inria Sans"/>
                <a:ea typeface="Inria Sans"/>
                <a:cs typeface="Inria Sans"/>
                <a:sym typeface="Inria Sans"/>
              </a:endParaRPr>
            </a:p>
          </p:txBody>
        </p:sp>
      </p:grpSp>
      <p:grpSp>
        <p:nvGrpSpPr>
          <p:cNvPr id="556" name="Google Shape;556;p39"/>
          <p:cNvGrpSpPr/>
          <p:nvPr/>
        </p:nvGrpSpPr>
        <p:grpSpPr>
          <a:xfrm>
            <a:off x="4852739" y="3576300"/>
            <a:ext cx="473400" cy="473400"/>
            <a:chOff x="4852739" y="3576300"/>
            <a:chExt cx="473400" cy="473400"/>
          </a:xfrm>
        </p:grpSpPr>
        <p:sp>
          <p:nvSpPr>
            <p:cNvPr id="557" name="Google Shape;557;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8" name="Google Shape;558;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4</a:t>
              </a:r>
              <a:endParaRPr sz="600">
                <a:solidFill>
                  <a:schemeClr val="dk1"/>
                </a:solidFill>
                <a:latin typeface="Inria Sans"/>
                <a:ea typeface="Inria Sans"/>
                <a:cs typeface="Inria Sans"/>
                <a:sym typeface="Inria Sans"/>
              </a:endParaRPr>
            </a:p>
          </p:txBody>
        </p:sp>
      </p:grpSp>
      <p:grpSp>
        <p:nvGrpSpPr>
          <p:cNvPr id="559" name="Google Shape;559;p39"/>
          <p:cNvGrpSpPr/>
          <p:nvPr/>
        </p:nvGrpSpPr>
        <p:grpSpPr>
          <a:xfrm>
            <a:off x="2824664" y="3576300"/>
            <a:ext cx="473400" cy="473400"/>
            <a:chOff x="2824664" y="3576300"/>
            <a:chExt cx="473400" cy="473400"/>
          </a:xfrm>
        </p:grpSpPr>
        <p:sp>
          <p:nvSpPr>
            <p:cNvPr id="560" name="Google Shape;560;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61" name="Google Shape;561;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Inria Sans"/>
                  <a:ea typeface="Inria Sans"/>
                  <a:cs typeface="Inria Sans"/>
                  <a:sym typeface="Inria Sans"/>
                </a:rPr>
                <a:t>2</a:t>
              </a:r>
              <a:endParaRPr sz="600">
                <a:solidFill>
                  <a:schemeClr val="dk1"/>
                </a:solidFill>
                <a:latin typeface="Inria Sans"/>
                <a:ea typeface="Inria Sans"/>
                <a:cs typeface="Inria Sans"/>
                <a:sym typeface="Inria Sans"/>
              </a:endParaRPr>
            </a:p>
          </p:txBody>
        </p:sp>
      </p:grpSp>
      <p:sp>
        <p:nvSpPr>
          <p:cNvPr id="562" name="Google Shape;562;p39"/>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sp>
        <p:nvSpPr>
          <p:cNvPr id="563" name="Google Shape;563;p39"/>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Red is the colour of danger and courage</a:t>
            </a:r>
            <a:endParaRPr sz="900">
              <a:solidFill>
                <a:schemeClr val="dk1"/>
              </a:solidFill>
              <a:latin typeface="Inria Sans"/>
              <a:ea typeface="Inria Sans"/>
              <a:cs typeface="Inria Sans"/>
              <a:sym typeface="Inria Sans"/>
            </a:endParaRPr>
          </a:p>
        </p:txBody>
      </p:sp>
      <p:sp>
        <p:nvSpPr>
          <p:cNvPr id="564" name="Google Shape;564;p39"/>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Black is the color of ebony and of outer space</a:t>
            </a:r>
            <a:endParaRPr sz="900">
              <a:solidFill>
                <a:schemeClr val="dk1"/>
              </a:solidFill>
              <a:latin typeface="Inria Sans"/>
              <a:ea typeface="Inria Sans"/>
              <a:cs typeface="Inria Sans"/>
              <a:sym typeface="Inria Sans"/>
            </a:endParaRPr>
          </a:p>
        </p:txBody>
      </p:sp>
      <p:sp>
        <p:nvSpPr>
          <p:cNvPr id="565" name="Google Shape;565;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Yellow is the color of gold, butter and ripe lemons</a:t>
            </a:r>
            <a:endParaRPr sz="900">
              <a:solidFill>
                <a:schemeClr val="dk1"/>
              </a:solidFill>
              <a:latin typeface="Inria Sans"/>
              <a:ea typeface="Inria Sans"/>
              <a:cs typeface="Inria Sans"/>
              <a:sym typeface="Inria Sans"/>
            </a:endParaRPr>
          </a:p>
        </p:txBody>
      </p:sp>
      <p:sp>
        <p:nvSpPr>
          <p:cNvPr id="566" name="Google Shape;566;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White is the color of milk and fresh snow</a:t>
            </a:r>
            <a:endParaRPr sz="900">
              <a:solidFill>
                <a:schemeClr val="dk1"/>
              </a:solidFill>
              <a:latin typeface="Inria Sans"/>
              <a:ea typeface="Inria Sans"/>
              <a:cs typeface="Inria Sans"/>
              <a:sym typeface="Inria Sans"/>
            </a:endParaRPr>
          </a:p>
        </p:txBody>
      </p:sp>
      <p:sp>
        <p:nvSpPr>
          <p:cNvPr id="567" name="Google Shape;567;p39"/>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Inria Sans"/>
                <a:ea typeface="Inria Sans"/>
                <a:cs typeface="Inria Sans"/>
                <a:sym typeface="Inria Sans"/>
              </a:rPr>
              <a:t>Blue is the colour of the clear sky and the deep sea</a:t>
            </a:r>
            <a:endParaRPr sz="900">
              <a:solidFill>
                <a:schemeClr val="dk1"/>
              </a:solidFill>
              <a:latin typeface="Inria Sans"/>
              <a:ea typeface="Inria Sans"/>
              <a:cs typeface="Inria Sans"/>
              <a:sym typeface="Inria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0"/>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GANTT CHART</a:t>
            </a:r>
            <a:endParaRPr/>
          </a:p>
        </p:txBody>
      </p:sp>
      <p:sp>
        <p:nvSpPr>
          <p:cNvPr id="573" name="Google Shape;573;p4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47</a:t>
            </a:fld>
            <a:endParaRPr/>
          </a:p>
        </p:txBody>
      </p:sp>
      <p:graphicFrame>
        <p:nvGraphicFramePr>
          <p:cNvPr id="574" name="Google Shape;574;p40"/>
          <p:cNvGraphicFramePr/>
          <p:nvPr/>
        </p:nvGraphicFramePr>
        <p:xfrm>
          <a:off x="1207725" y="1564481"/>
          <a:ext cx="3000000" cy="3000000"/>
        </p:xfrm>
        <a:graphic>
          <a:graphicData uri="http://schemas.openxmlformats.org/drawingml/2006/table">
            <a:tbl>
              <a:tblPr>
                <a:noFill/>
                <a:tableStyleId>{C4F80A88-0439-40A4-8FF8-592034F107EF}</a:tableStyleId>
              </a:tblPr>
              <a:tblGrid>
                <a:gridCol w="1158625"/>
                <a:gridCol w="397850"/>
                <a:gridCol w="397850"/>
                <a:gridCol w="397850"/>
                <a:gridCol w="397850"/>
                <a:gridCol w="397850"/>
                <a:gridCol w="397850"/>
                <a:gridCol w="397850"/>
                <a:gridCol w="397850"/>
                <a:gridCol w="397850"/>
                <a:gridCol w="397850"/>
                <a:gridCol w="397850"/>
                <a:gridCol w="397850"/>
                <a:gridCol w="397850"/>
                <a:gridCol w="397850"/>
              </a:tblGrid>
              <a:tr h="319775">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1"/>
                          </a:solidFill>
                          <a:latin typeface="Inria Sans"/>
                          <a:ea typeface="Inria Sans"/>
                          <a:cs typeface="Inria Sans"/>
                          <a:sym typeface="Inria Sans"/>
                        </a:rPr>
                        <a:t>Week 1</a:t>
                      </a:r>
                      <a:endParaRPr sz="800" b="1">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1"/>
                          </a:solidFill>
                          <a:latin typeface="Inria Sans"/>
                          <a:ea typeface="Inria Sans"/>
                          <a:cs typeface="Inria Sans"/>
                          <a:sym typeface="Inria Sans"/>
                        </a:rPr>
                        <a:t>Week 2</a:t>
                      </a:r>
                      <a:endParaRPr sz="800" b="1">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9775">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5</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6</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7</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8</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9</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10</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14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None/>
                      </a:pPr>
                      <a:r>
                        <a:rPr lang="en" sz="800">
                          <a:solidFill>
                            <a:schemeClr val="dk1"/>
                          </a:solidFill>
                          <a:latin typeface="Inria Sans"/>
                          <a:ea typeface="Inria Sans"/>
                          <a:cs typeface="Inria Sans"/>
                          <a:sym typeface="Inria Sans"/>
                        </a:rPr>
                        <a:t>Task 1</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2</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3</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4</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5</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6</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l"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82A44">
                        <a:alpha val="17320"/>
                      </a:srgbClr>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7</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 8</a:t>
                      </a: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6"/>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1"/>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SWOT ANALYSIS</a:t>
            </a:r>
            <a:endParaRPr/>
          </a:p>
        </p:txBody>
      </p:sp>
      <p:sp>
        <p:nvSpPr>
          <p:cNvPr id="580" name="Google Shape;580;p4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48</a:t>
            </a:fld>
            <a:endParaRPr/>
          </a:p>
        </p:txBody>
      </p:sp>
      <p:sp>
        <p:nvSpPr>
          <p:cNvPr id="581" name="Google Shape;581;p41"/>
          <p:cNvSpPr/>
          <p:nvPr/>
        </p:nvSpPr>
        <p:spPr>
          <a:xfrm>
            <a:off x="1207850" y="1592100"/>
            <a:ext cx="3630900" cy="1367700"/>
          </a:xfrm>
          <a:prstGeom prst="rect">
            <a:avLst/>
          </a:prstGeom>
          <a:solidFill>
            <a:srgbClr val="082A44">
              <a:alpha val="1732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Inria Sans"/>
                <a:ea typeface="Inria Sans"/>
                <a:cs typeface="Inria Sans"/>
                <a:sym typeface="Inria Sans"/>
              </a:rPr>
              <a:t>STRENGTHS</a:t>
            </a:r>
            <a:endParaRPr b="1">
              <a:solidFill>
                <a:schemeClr val="dk1"/>
              </a:solidFill>
              <a:latin typeface="Inria Sans"/>
              <a:ea typeface="Inria Sans"/>
              <a:cs typeface="Inria Sans"/>
              <a:sym typeface="Inria Sans"/>
            </a:endParaRPr>
          </a:p>
          <a:p>
            <a:pPr marL="0" lvl="0" indent="0" algn="l" rtl="0">
              <a:spcBef>
                <a:spcPts val="600"/>
              </a:spcBef>
              <a:spcAft>
                <a:spcPts val="600"/>
              </a:spcAft>
              <a:buNone/>
            </a:pPr>
            <a:r>
              <a:rPr lang="en">
                <a:solidFill>
                  <a:schemeClr val="dk1"/>
                </a:solidFill>
                <a:latin typeface="Inria Sans"/>
                <a:ea typeface="Inria Sans"/>
                <a:cs typeface="Inria Sans"/>
                <a:sym typeface="Inria Sans"/>
              </a:rPr>
              <a:t>Blue is the colour of the clear sky and the deep sea</a:t>
            </a:r>
            <a:endParaRPr>
              <a:solidFill>
                <a:schemeClr val="dk1"/>
              </a:solidFill>
              <a:latin typeface="Inria Sans"/>
              <a:ea typeface="Inria Sans"/>
              <a:cs typeface="Inria Sans"/>
              <a:sym typeface="Inria Sans"/>
            </a:endParaRPr>
          </a:p>
        </p:txBody>
      </p:sp>
      <p:sp>
        <p:nvSpPr>
          <p:cNvPr id="582" name="Google Shape;582;p41"/>
          <p:cNvSpPr/>
          <p:nvPr/>
        </p:nvSpPr>
        <p:spPr>
          <a:xfrm>
            <a:off x="4988872" y="1592100"/>
            <a:ext cx="3630900" cy="1367700"/>
          </a:xfrm>
          <a:prstGeom prst="rect">
            <a:avLst/>
          </a:prstGeom>
          <a:solidFill>
            <a:srgbClr val="082A44">
              <a:alpha val="1732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Inria Sans"/>
                <a:ea typeface="Inria Sans"/>
                <a:cs typeface="Inria Sans"/>
                <a:sym typeface="Inria Sans"/>
              </a:rPr>
              <a:t>WEAKNESSES</a:t>
            </a:r>
            <a:endParaRPr b="1">
              <a:solidFill>
                <a:schemeClr val="dk1"/>
              </a:solidFill>
              <a:latin typeface="Inria Sans"/>
              <a:ea typeface="Inria Sans"/>
              <a:cs typeface="Inria Sans"/>
              <a:sym typeface="Inria Sans"/>
            </a:endParaRPr>
          </a:p>
          <a:p>
            <a:pPr marL="0" lvl="0" indent="0" algn="r" rtl="0">
              <a:spcBef>
                <a:spcPts val="600"/>
              </a:spcBef>
              <a:spcAft>
                <a:spcPts val="600"/>
              </a:spcAft>
              <a:buNone/>
            </a:pPr>
            <a:r>
              <a:rPr lang="en">
                <a:solidFill>
                  <a:schemeClr val="dk1"/>
                </a:solidFill>
                <a:latin typeface="Inria Sans"/>
                <a:ea typeface="Inria Sans"/>
                <a:cs typeface="Inria Sans"/>
                <a:sym typeface="Inria Sans"/>
              </a:rPr>
              <a:t>Yellow is the color of gold, butter and ripe lemons</a:t>
            </a:r>
            <a:endParaRPr>
              <a:solidFill>
                <a:schemeClr val="dk1"/>
              </a:solidFill>
              <a:latin typeface="Inria Sans"/>
              <a:ea typeface="Inria Sans"/>
              <a:cs typeface="Inria Sans"/>
              <a:sym typeface="Inria Sans"/>
            </a:endParaRPr>
          </a:p>
        </p:txBody>
      </p:sp>
      <p:sp>
        <p:nvSpPr>
          <p:cNvPr id="583" name="Google Shape;583;p41"/>
          <p:cNvSpPr/>
          <p:nvPr/>
        </p:nvSpPr>
        <p:spPr>
          <a:xfrm>
            <a:off x="1207850" y="3110004"/>
            <a:ext cx="3630900" cy="1367700"/>
          </a:xfrm>
          <a:prstGeom prst="rect">
            <a:avLst/>
          </a:prstGeom>
          <a:solidFill>
            <a:srgbClr val="082A44">
              <a:alpha val="1732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Inria Sans"/>
              <a:ea typeface="Inria Sans"/>
              <a:cs typeface="Inria Sans"/>
              <a:sym typeface="Inria Sans"/>
            </a:endParaRPr>
          </a:p>
          <a:p>
            <a:pPr marL="0" lvl="0" indent="0" algn="l" rtl="0">
              <a:spcBef>
                <a:spcPts val="600"/>
              </a:spcBef>
              <a:spcAft>
                <a:spcPts val="0"/>
              </a:spcAft>
              <a:buClr>
                <a:schemeClr val="dk1"/>
              </a:buClr>
              <a:buSzPts val="1100"/>
              <a:buFont typeface="Arial"/>
              <a:buNone/>
            </a:pPr>
            <a:r>
              <a:rPr lang="en">
                <a:solidFill>
                  <a:schemeClr val="dk1"/>
                </a:solidFill>
                <a:latin typeface="Inria Sans"/>
                <a:ea typeface="Inria Sans"/>
                <a:cs typeface="Inria Sans"/>
                <a:sym typeface="Inria Sans"/>
              </a:rPr>
              <a:t>Black is the color of ebony and of outer space</a:t>
            </a:r>
            <a:endParaRPr>
              <a:solidFill>
                <a:schemeClr val="dk1"/>
              </a:solidFill>
              <a:latin typeface="Inria Sans"/>
              <a:ea typeface="Inria Sans"/>
              <a:cs typeface="Inria Sans"/>
              <a:sym typeface="Inria Sans"/>
            </a:endParaRPr>
          </a:p>
          <a:p>
            <a:pPr marL="0" lvl="0" indent="0" algn="l" rtl="0">
              <a:spcBef>
                <a:spcPts val="600"/>
              </a:spcBef>
              <a:spcAft>
                <a:spcPts val="600"/>
              </a:spcAft>
              <a:buClr>
                <a:schemeClr val="dk1"/>
              </a:buClr>
              <a:buSzPts val="1100"/>
              <a:buFont typeface="Arial"/>
              <a:buNone/>
            </a:pPr>
            <a:r>
              <a:rPr lang="en" b="1">
                <a:solidFill>
                  <a:schemeClr val="dk1"/>
                </a:solidFill>
                <a:latin typeface="Inria Sans"/>
                <a:ea typeface="Inria Sans"/>
                <a:cs typeface="Inria Sans"/>
                <a:sym typeface="Inria Sans"/>
              </a:rPr>
              <a:t>OPPORTUNITIES</a:t>
            </a:r>
            <a:endParaRPr>
              <a:solidFill>
                <a:schemeClr val="dk1"/>
              </a:solidFill>
              <a:latin typeface="Inria Sans"/>
              <a:ea typeface="Inria Sans"/>
              <a:cs typeface="Inria Sans"/>
              <a:sym typeface="Inria Sans"/>
            </a:endParaRPr>
          </a:p>
        </p:txBody>
      </p:sp>
      <p:sp>
        <p:nvSpPr>
          <p:cNvPr id="584" name="Google Shape;584;p41"/>
          <p:cNvSpPr/>
          <p:nvPr/>
        </p:nvSpPr>
        <p:spPr>
          <a:xfrm>
            <a:off x="4988872" y="3110004"/>
            <a:ext cx="3630900" cy="1367700"/>
          </a:xfrm>
          <a:prstGeom prst="rect">
            <a:avLst/>
          </a:prstGeom>
          <a:solidFill>
            <a:srgbClr val="082A44">
              <a:alpha val="1732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Inria Sans"/>
                <a:ea typeface="Inria Sans"/>
                <a:cs typeface="Inria Sans"/>
                <a:sym typeface="Inria Sans"/>
              </a:rPr>
              <a:t>White is the color of milk and fresh snow</a:t>
            </a:r>
            <a:endParaRPr>
              <a:solidFill>
                <a:schemeClr val="dk1"/>
              </a:solidFill>
              <a:latin typeface="Inria Sans"/>
              <a:ea typeface="Inria Sans"/>
              <a:cs typeface="Inria Sans"/>
              <a:sym typeface="Inria Sans"/>
            </a:endParaRPr>
          </a:p>
          <a:p>
            <a:pPr marL="0" lvl="0" indent="0" algn="r" rtl="0">
              <a:spcBef>
                <a:spcPts val="600"/>
              </a:spcBef>
              <a:spcAft>
                <a:spcPts val="600"/>
              </a:spcAft>
              <a:buNone/>
            </a:pPr>
            <a:r>
              <a:rPr lang="en" b="1">
                <a:solidFill>
                  <a:schemeClr val="dk1"/>
                </a:solidFill>
                <a:latin typeface="Inria Sans"/>
                <a:ea typeface="Inria Sans"/>
                <a:cs typeface="Inria Sans"/>
                <a:sym typeface="Inria Sans"/>
              </a:rPr>
              <a:t>THREATS</a:t>
            </a:r>
            <a:endParaRPr>
              <a:solidFill>
                <a:schemeClr val="dk1"/>
              </a:solidFill>
              <a:latin typeface="Inria Sans"/>
              <a:ea typeface="Inria Sans"/>
              <a:cs typeface="Inria Sans"/>
              <a:sym typeface="Inria Sans"/>
            </a:endParaRPr>
          </a:p>
        </p:txBody>
      </p:sp>
      <p:sp>
        <p:nvSpPr>
          <p:cNvPr id="585" name="Google Shape;585;p41"/>
          <p:cNvSpPr/>
          <p:nvPr/>
        </p:nvSpPr>
        <p:spPr>
          <a:xfrm>
            <a:off x="3796421" y="1915783"/>
            <a:ext cx="2086500" cy="2086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rot="5400000">
            <a:off x="3946747" y="1915783"/>
            <a:ext cx="2086500" cy="20865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rot="10800000">
            <a:off x="3946747" y="2067267"/>
            <a:ext cx="2086500" cy="2086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rot="-5400000">
            <a:off x="3796421" y="2067267"/>
            <a:ext cx="2086500" cy="2086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4339534" y="2350989"/>
            <a:ext cx="245233" cy="375302"/>
          </a:xfrm>
          <a:prstGeom prst="rect">
            <a:avLst/>
          </a:prstGeom>
        </p:spPr>
        <p:txBody>
          <a:bodyPr>
            <a:prstTxWarp prst="textPlain">
              <a:avLst/>
            </a:prstTxWarp>
          </a:bodyPr>
          <a:lstStyle/>
          <a:p>
            <a:pPr lvl="0" algn="ctr"/>
            <a:r>
              <a:rPr b="1" i="0">
                <a:ln>
                  <a:noFill/>
                </a:ln>
                <a:solidFill>
                  <a:schemeClr val="dk1"/>
                </a:solidFill>
                <a:latin typeface="Saira Semi Condensed"/>
              </a:rPr>
              <a:t>S</a:t>
            </a:r>
          </a:p>
        </p:txBody>
      </p:sp>
      <p:sp>
        <p:nvSpPr>
          <p:cNvPr id="590" name="Google Shape;590;p41"/>
          <p:cNvSpPr/>
          <p:nvPr/>
        </p:nvSpPr>
        <p:spPr>
          <a:xfrm>
            <a:off x="5216206" y="2357652"/>
            <a:ext cx="453681" cy="366773"/>
          </a:xfrm>
          <a:prstGeom prst="rect">
            <a:avLst/>
          </a:prstGeom>
        </p:spPr>
        <p:txBody>
          <a:bodyPr>
            <a:prstTxWarp prst="textPlain">
              <a:avLst/>
            </a:prstTxWarp>
          </a:bodyPr>
          <a:lstStyle/>
          <a:p>
            <a:pPr lvl="0" algn="ctr"/>
            <a:r>
              <a:rPr b="1" i="0">
                <a:ln>
                  <a:noFill/>
                </a:ln>
                <a:solidFill>
                  <a:schemeClr val="dk1"/>
                </a:solidFill>
                <a:latin typeface="Saira Semi Condensed"/>
              </a:rPr>
              <a:t>W</a:t>
            </a:r>
          </a:p>
        </p:txBody>
      </p:sp>
      <p:sp>
        <p:nvSpPr>
          <p:cNvPr id="591" name="Google Shape;591;p41"/>
          <p:cNvSpPr/>
          <p:nvPr/>
        </p:nvSpPr>
        <p:spPr>
          <a:xfrm>
            <a:off x="4309680" y="3305991"/>
            <a:ext cx="276154" cy="375302"/>
          </a:xfrm>
          <a:prstGeom prst="rect">
            <a:avLst/>
          </a:prstGeom>
        </p:spPr>
        <p:txBody>
          <a:bodyPr>
            <a:prstTxWarp prst="textPlain">
              <a:avLst/>
            </a:prstTxWarp>
          </a:bodyPr>
          <a:lstStyle/>
          <a:p>
            <a:pPr lvl="0" algn="ctr"/>
            <a:r>
              <a:rPr b="1" i="0">
                <a:ln>
                  <a:noFill/>
                </a:ln>
                <a:solidFill>
                  <a:schemeClr val="dk1"/>
                </a:solidFill>
                <a:latin typeface="Saira Semi Condensed"/>
              </a:rPr>
              <a:t>O</a:t>
            </a:r>
          </a:p>
        </p:txBody>
      </p:sp>
      <p:sp>
        <p:nvSpPr>
          <p:cNvPr id="592" name="Google Shape;592;p41"/>
          <p:cNvSpPr/>
          <p:nvPr/>
        </p:nvSpPr>
        <p:spPr>
          <a:xfrm>
            <a:off x="5314832" y="3312654"/>
            <a:ext cx="256428" cy="366773"/>
          </a:xfrm>
          <a:prstGeom prst="rect">
            <a:avLst/>
          </a:prstGeom>
        </p:spPr>
        <p:txBody>
          <a:bodyPr>
            <a:prstTxWarp prst="textPlain">
              <a:avLst/>
            </a:prstTxWarp>
          </a:bodyPr>
          <a:lstStyle/>
          <a:p>
            <a:pPr lvl="0" algn="ctr"/>
            <a:r>
              <a:rPr b="1" i="0">
                <a:ln>
                  <a:noFill/>
                </a:ln>
                <a:solidFill>
                  <a:schemeClr val="dk1"/>
                </a:solidFill>
                <a:latin typeface="Saira Semi Condensed"/>
              </a:rPr>
              <a:t>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2"/>
          <p:cNvSpPr txBox="1">
            <a:spLocks noGrp="1"/>
          </p:cNvSpPr>
          <p:nvPr>
            <p:ph type="title" idx="4294967295"/>
          </p:nvPr>
        </p:nvSpPr>
        <p:spPr>
          <a:xfrm>
            <a:off x="262200" y="0"/>
            <a:ext cx="86196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BUSINESS MODEL CANVAS</a:t>
            </a:r>
            <a:endParaRPr sz="1200"/>
          </a:p>
        </p:txBody>
      </p:sp>
      <p:sp>
        <p:nvSpPr>
          <p:cNvPr id="598" name="Google Shape;598;p4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49</a:t>
            </a:fld>
            <a:endParaRPr/>
          </a:p>
        </p:txBody>
      </p:sp>
      <p:sp>
        <p:nvSpPr>
          <p:cNvPr id="599" name="Google Shape;599;p42"/>
          <p:cNvSpPr txBox="1"/>
          <p:nvPr/>
        </p:nvSpPr>
        <p:spPr>
          <a:xfrm>
            <a:off x="1986120" y="467025"/>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Activities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800" b="1">
              <a:solidFill>
                <a:schemeClr val="dk1"/>
              </a:solidFill>
              <a:latin typeface="Inria Sans"/>
              <a:ea typeface="Inria Sans"/>
              <a:cs typeface="Inria Sans"/>
              <a:sym typeface="Inria Sans"/>
            </a:endParaRPr>
          </a:p>
        </p:txBody>
      </p:sp>
      <p:sp>
        <p:nvSpPr>
          <p:cNvPr id="600" name="Google Shape;600;p42"/>
          <p:cNvSpPr txBox="1"/>
          <p:nvPr/>
        </p:nvSpPr>
        <p:spPr>
          <a:xfrm>
            <a:off x="1986120" y="2061694"/>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Resources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1" name="Google Shape;601;p42"/>
          <p:cNvSpPr txBox="1"/>
          <p:nvPr/>
        </p:nvSpPr>
        <p:spPr>
          <a:xfrm>
            <a:off x="3710040"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Value Propositions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2" name="Google Shape;602;p42"/>
          <p:cNvSpPr txBox="1"/>
          <p:nvPr/>
        </p:nvSpPr>
        <p:spPr>
          <a:xfrm>
            <a:off x="5433959" y="467025"/>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Customer Relationships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3" name="Google Shape;603;p42"/>
          <p:cNvSpPr txBox="1"/>
          <p:nvPr/>
        </p:nvSpPr>
        <p:spPr>
          <a:xfrm>
            <a:off x="5433959" y="2061694"/>
            <a:ext cx="1723800" cy="159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Channels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4" name="Google Shape;604;p42"/>
          <p:cNvSpPr txBox="1"/>
          <p:nvPr/>
        </p:nvSpPr>
        <p:spPr>
          <a:xfrm>
            <a:off x="7157879"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Customer Segments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5" name="Google Shape;605;p42"/>
          <p:cNvSpPr txBox="1"/>
          <p:nvPr/>
        </p:nvSpPr>
        <p:spPr>
          <a:xfrm>
            <a:off x="262200" y="467025"/>
            <a:ext cx="1723800" cy="318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Key Partners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800" b="1">
              <a:solidFill>
                <a:schemeClr val="dk1"/>
              </a:solidFill>
              <a:latin typeface="Inria Sans"/>
              <a:ea typeface="Inria Sans"/>
              <a:cs typeface="Inria Sans"/>
              <a:sym typeface="Inria Sans"/>
            </a:endParaRPr>
          </a:p>
        </p:txBody>
      </p:sp>
      <p:sp>
        <p:nvSpPr>
          <p:cNvPr id="606" name="Google Shape;606;p42"/>
          <p:cNvSpPr txBox="1"/>
          <p:nvPr/>
        </p:nvSpPr>
        <p:spPr>
          <a:xfrm>
            <a:off x="262200" y="3656363"/>
            <a:ext cx="4309800" cy="123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Cost Structure</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7" name="Google Shape;607;p42"/>
          <p:cNvSpPr txBox="1"/>
          <p:nvPr/>
        </p:nvSpPr>
        <p:spPr>
          <a:xfrm>
            <a:off x="4571999" y="3656363"/>
            <a:ext cx="4309800" cy="123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Inria Sans"/>
                <a:ea typeface="Inria Sans"/>
                <a:cs typeface="Inria Sans"/>
                <a:sym typeface="Inria Sans"/>
              </a:rPr>
              <a:t>Revenue Streams</a:t>
            </a:r>
            <a:endParaRPr sz="900" b="1">
              <a:solidFill>
                <a:schemeClr val="dk1"/>
              </a:solidFill>
              <a:latin typeface="Inria Sans"/>
              <a:ea typeface="Inria Sans"/>
              <a:cs typeface="Inria Sans"/>
              <a:sym typeface="Inria Sans"/>
            </a:endParaRPr>
          </a:p>
          <a:p>
            <a:pPr marL="0" lvl="0" indent="0" algn="l" rtl="0">
              <a:spcBef>
                <a:spcPts val="400"/>
              </a:spcBef>
              <a:spcAft>
                <a:spcPts val="400"/>
              </a:spcAft>
              <a:buNone/>
            </a:pPr>
            <a:r>
              <a:rPr lang="en" sz="800">
                <a:solidFill>
                  <a:schemeClr val="dk1"/>
                </a:solidFill>
                <a:latin typeface="Inria Sans"/>
                <a:ea typeface="Inria Sans"/>
                <a:cs typeface="Inria Sans"/>
                <a:sym typeface="Inria Sans"/>
              </a:rPr>
              <a:t>Insert your content</a:t>
            </a:r>
            <a:endParaRPr sz="900" b="1">
              <a:solidFill>
                <a:schemeClr val="dk1"/>
              </a:solidFill>
              <a:latin typeface="Inria Sans"/>
              <a:ea typeface="Inria Sans"/>
              <a:cs typeface="Inria Sans"/>
              <a:sym typeface="Inria Sans"/>
            </a:endParaRPr>
          </a:p>
        </p:txBody>
      </p:sp>
      <p:sp>
        <p:nvSpPr>
          <p:cNvPr id="608" name="Google Shape;608;p42"/>
          <p:cNvSpPr/>
          <p:nvPr/>
        </p:nvSpPr>
        <p:spPr>
          <a:xfrm>
            <a:off x="4279392" y="3732401"/>
            <a:ext cx="216410" cy="215154"/>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6865890" y="543301"/>
            <a:ext cx="215789" cy="193705"/>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1702233" y="543296"/>
            <a:ext cx="207590" cy="207590"/>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8608121" y="543223"/>
            <a:ext cx="197487" cy="208211"/>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42"/>
          <p:cNvGrpSpPr/>
          <p:nvPr/>
        </p:nvGrpSpPr>
        <p:grpSpPr>
          <a:xfrm>
            <a:off x="8577842" y="3732406"/>
            <a:ext cx="227770" cy="165313"/>
            <a:chOff x="4604550" y="3714775"/>
            <a:chExt cx="439625" cy="319075"/>
          </a:xfrm>
        </p:grpSpPr>
        <p:sp>
          <p:nvSpPr>
            <p:cNvPr id="613" name="Google Shape;613;p42"/>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42"/>
          <p:cNvGrpSpPr/>
          <p:nvPr/>
        </p:nvGrpSpPr>
        <p:grpSpPr>
          <a:xfrm>
            <a:off x="5169094" y="543218"/>
            <a:ext cx="188666" cy="240398"/>
            <a:chOff x="1959600" y="4980625"/>
            <a:chExt cx="364150" cy="464000"/>
          </a:xfrm>
        </p:grpSpPr>
        <p:sp>
          <p:nvSpPr>
            <p:cNvPr id="616" name="Google Shape;616;p42"/>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42"/>
          <p:cNvGrpSpPr/>
          <p:nvPr/>
        </p:nvGrpSpPr>
        <p:grpSpPr>
          <a:xfrm>
            <a:off x="6802664" y="2137732"/>
            <a:ext cx="278880" cy="267521"/>
            <a:chOff x="5233525" y="4954450"/>
            <a:chExt cx="538275" cy="516350"/>
          </a:xfrm>
        </p:grpSpPr>
        <p:sp>
          <p:nvSpPr>
            <p:cNvPr id="624" name="Google Shape;624;p4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2"/>
          <p:cNvGrpSpPr/>
          <p:nvPr/>
        </p:nvGrpSpPr>
        <p:grpSpPr>
          <a:xfrm>
            <a:off x="3358097" y="2137734"/>
            <a:ext cx="283932" cy="258066"/>
            <a:chOff x="4556450" y="4963575"/>
            <a:chExt cx="548025" cy="498100"/>
          </a:xfrm>
        </p:grpSpPr>
        <p:sp>
          <p:nvSpPr>
            <p:cNvPr id="636" name="Google Shape;636;p42"/>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42"/>
          <p:cNvSpPr/>
          <p:nvPr/>
        </p:nvSpPr>
        <p:spPr>
          <a:xfrm>
            <a:off x="3406103" y="543301"/>
            <a:ext cx="227743" cy="227797"/>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body" idx="4294967295"/>
          </p:nvPr>
        </p:nvSpPr>
        <p:spPr>
          <a:xfrm>
            <a:off x="1207850" y="373575"/>
            <a:ext cx="3508500" cy="4396200"/>
          </a:xfrm>
          <a:prstGeom prst="rect">
            <a:avLst/>
          </a:prstGeom>
        </p:spPr>
        <p:txBody>
          <a:bodyPr spcFirstLastPara="1" wrap="square" lIns="0" tIns="0" rIns="0" bIns="0" anchor="ctr" anchorCtr="0">
            <a:noAutofit/>
          </a:bodyPr>
          <a:lstStyle/>
          <a:p>
            <a:pPr marL="0" lvl="0" indent="0">
              <a:buNone/>
            </a:pPr>
            <a:r>
              <a:rPr lang="en-US" dirty="0">
                <a:latin typeface="Saira Semi Condensed"/>
                <a:ea typeface="Saira Semi Condensed"/>
                <a:cs typeface="Saira Semi Condensed"/>
                <a:sym typeface="Saira Semi Condensed"/>
              </a:rPr>
              <a:t>USER INTERFACE</a:t>
            </a:r>
          </a:p>
          <a:p>
            <a:pPr marL="0" lvl="0" indent="0">
              <a:buNone/>
            </a:pPr>
            <a:r>
              <a:rPr lang="en-US" dirty="0" smtClean="0">
                <a:latin typeface="Saira Semi Condensed"/>
                <a:sym typeface="Saira Semi Condensed"/>
              </a:rPr>
              <a:t>(looking for possible routes from a station)</a:t>
            </a:r>
            <a:endParaRPr lang="en-US" dirty="0"/>
          </a:p>
        </p:txBody>
      </p:sp>
      <p:sp>
        <p:nvSpPr>
          <p:cNvPr id="427" name="Google Shape;427;p3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dirty="0"/>
          </a:p>
        </p:txBody>
      </p:sp>
      <p:grpSp>
        <p:nvGrpSpPr>
          <p:cNvPr id="428" name="Google Shape;428;p31"/>
          <p:cNvGrpSpPr/>
          <p:nvPr/>
        </p:nvGrpSpPr>
        <p:grpSpPr>
          <a:xfrm>
            <a:off x="5576800" y="402197"/>
            <a:ext cx="2119546" cy="4396359"/>
            <a:chOff x="2547150" y="238125"/>
            <a:chExt cx="2525675" cy="5238750"/>
          </a:xfrm>
        </p:grpSpPr>
        <p:sp>
          <p:nvSpPr>
            <p:cNvPr id="429" name="Google Shape;429;p31"/>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5605091" y="790761"/>
            <a:ext cx="2061389" cy="3619229"/>
          </a:xfrm>
          <a:prstGeom prst="rect">
            <a:avLst/>
          </a:prstGeom>
        </p:spPr>
      </p:pic>
    </p:spTree>
    <p:extLst>
      <p:ext uri="{BB962C8B-B14F-4D97-AF65-F5344CB8AC3E}">
        <p14:creationId xmlns:p14="http://schemas.microsoft.com/office/powerpoint/2010/main" val="205439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FUNNEL</a:t>
            </a:r>
            <a:endParaRPr/>
          </a:p>
        </p:txBody>
      </p:sp>
      <p:sp>
        <p:nvSpPr>
          <p:cNvPr id="647" name="Google Shape;647;p4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50</a:t>
            </a:fld>
            <a:endParaRPr/>
          </a:p>
        </p:txBody>
      </p:sp>
      <p:grpSp>
        <p:nvGrpSpPr>
          <p:cNvPr id="648" name="Google Shape;648;p43"/>
          <p:cNvGrpSpPr/>
          <p:nvPr/>
        </p:nvGrpSpPr>
        <p:grpSpPr>
          <a:xfrm>
            <a:off x="1207842" y="1413043"/>
            <a:ext cx="3608219" cy="3243858"/>
            <a:chOff x="3778727" y="4460423"/>
            <a:chExt cx="720160" cy="647438"/>
          </a:xfrm>
        </p:grpSpPr>
        <p:sp>
          <p:nvSpPr>
            <p:cNvPr id="649" name="Google Shape;649;p43"/>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PURCHASE</a:t>
              </a:r>
              <a:endParaRPr sz="1200" b="1" i="0" u="none" strike="noStrike" cap="none">
                <a:solidFill>
                  <a:schemeClr val="dk1"/>
                </a:solidFill>
                <a:latin typeface="Inria Sans"/>
                <a:ea typeface="Inria Sans"/>
                <a:cs typeface="Inria Sans"/>
                <a:sym typeface="Inria Sans"/>
              </a:endParaRPr>
            </a:p>
          </p:txBody>
        </p:sp>
        <p:sp>
          <p:nvSpPr>
            <p:cNvPr id="650" name="Google Shape;650;p43"/>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accent1"/>
                  </a:solidFill>
                  <a:latin typeface="Inria Sans"/>
                  <a:ea typeface="Inria Sans"/>
                  <a:cs typeface="Inria Sans"/>
                  <a:sym typeface="Inria Sans"/>
                </a:rPr>
                <a:t>LOYALTY</a:t>
              </a:r>
              <a:endParaRPr sz="1200" b="1" i="0" u="none" strike="noStrike" cap="none">
                <a:solidFill>
                  <a:schemeClr val="accent1"/>
                </a:solidFill>
                <a:latin typeface="Inria Sans"/>
                <a:ea typeface="Inria Sans"/>
                <a:cs typeface="Inria Sans"/>
                <a:sym typeface="Inria Sans"/>
              </a:endParaRPr>
            </a:p>
          </p:txBody>
        </p:sp>
        <p:sp>
          <p:nvSpPr>
            <p:cNvPr id="651" name="Google Shape;651;p43"/>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AWARENESS</a:t>
              </a:r>
              <a:endParaRPr sz="1200" b="1" i="0" u="none" strike="noStrike" cap="none">
                <a:solidFill>
                  <a:schemeClr val="dk1"/>
                </a:solidFill>
                <a:latin typeface="Inria Sans"/>
                <a:ea typeface="Inria Sans"/>
                <a:cs typeface="Inria Sans"/>
                <a:sym typeface="Inria Sans"/>
              </a:endParaRPr>
            </a:p>
          </p:txBody>
        </p:sp>
        <p:sp>
          <p:nvSpPr>
            <p:cNvPr id="652" name="Google Shape;652;p43"/>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EVALUATION</a:t>
              </a:r>
              <a:endParaRPr sz="1200" b="1" i="0" u="none" strike="noStrike" cap="none">
                <a:solidFill>
                  <a:schemeClr val="dk1"/>
                </a:solidFill>
                <a:latin typeface="Inria Sans"/>
                <a:ea typeface="Inria Sans"/>
                <a:cs typeface="Inria Sans"/>
                <a:sym typeface="Inria Sans"/>
              </a:endParaRPr>
            </a:p>
          </p:txBody>
        </p:sp>
        <p:sp>
          <p:nvSpPr>
            <p:cNvPr id="653" name="Google Shape;653;p43"/>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DISCOVERY</a:t>
              </a:r>
              <a:endParaRPr sz="1200" b="1" i="0" u="none" strike="noStrike" cap="none">
                <a:solidFill>
                  <a:schemeClr val="dk1"/>
                </a:solidFill>
                <a:latin typeface="Inria Sans"/>
                <a:ea typeface="Inria Sans"/>
                <a:cs typeface="Inria Sans"/>
                <a:sym typeface="Inria Sans"/>
              </a:endParaRPr>
            </a:p>
          </p:txBody>
        </p:sp>
        <p:sp>
          <p:nvSpPr>
            <p:cNvPr id="654" name="Google Shape;654;p43"/>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dk1"/>
                  </a:solidFill>
                  <a:latin typeface="Inria Sans"/>
                  <a:ea typeface="Inria Sans"/>
                  <a:cs typeface="Inria Sans"/>
                  <a:sym typeface="Inria Sans"/>
                </a:rPr>
                <a:t>INTENT</a:t>
              </a:r>
              <a:endParaRPr sz="1200" b="1" i="0" u="none" strike="noStrike" cap="none">
                <a:solidFill>
                  <a:schemeClr val="dk1"/>
                </a:solidFill>
                <a:latin typeface="Inria Sans"/>
                <a:ea typeface="Inria Sans"/>
                <a:cs typeface="Inria Sans"/>
                <a:sym typeface="Inria Sans"/>
              </a:endParaRPr>
            </a:p>
          </p:txBody>
        </p:sp>
        <p:sp>
          <p:nvSpPr>
            <p:cNvPr id="655" name="Google Shape;655;p43"/>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dk1"/>
                </a:solidFill>
                <a:latin typeface="Inria Sans"/>
                <a:ea typeface="Inria Sans"/>
                <a:cs typeface="Inria Sans"/>
                <a:sym typeface="Inria Sans"/>
              </a:endParaRPr>
            </a:p>
          </p:txBody>
        </p:sp>
      </p:grpSp>
      <p:cxnSp>
        <p:nvCxnSpPr>
          <p:cNvPr id="656" name="Google Shape;656;p43"/>
          <p:cNvCxnSpPr/>
          <p:nvPr/>
        </p:nvCxnSpPr>
        <p:spPr>
          <a:xfrm>
            <a:off x="4736100" y="1950075"/>
            <a:ext cx="1056900" cy="0"/>
          </a:xfrm>
          <a:prstGeom prst="straightConnector1">
            <a:avLst/>
          </a:prstGeom>
          <a:noFill/>
          <a:ln w="9525" cap="flat" cmpd="sng">
            <a:solidFill>
              <a:schemeClr val="accent1"/>
            </a:solidFill>
            <a:prstDash val="solid"/>
            <a:round/>
            <a:headEnd type="oval" w="med" len="med"/>
            <a:tailEnd type="oval" w="med" len="med"/>
          </a:ln>
        </p:spPr>
      </p:cxnSp>
      <p:sp>
        <p:nvSpPr>
          <p:cNvPr id="657" name="Google Shape;657;p43"/>
          <p:cNvSpPr txBox="1"/>
          <p:nvPr/>
        </p:nvSpPr>
        <p:spPr>
          <a:xfrm>
            <a:off x="5854600"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58" name="Google Shape;658;p43"/>
          <p:cNvCxnSpPr/>
          <p:nvPr/>
        </p:nvCxnSpPr>
        <p:spPr>
          <a:xfrm>
            <a:off x="458042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659" name="Google Shape;659;p43"/>
          <p:cNvSpPr txBox="1"/>
          <p:nvPr/>
        </p:nvSpPr>
        <p:spPr>
          <a:xfrm>
            <a:off x="5854600"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0" name="Google Shape;660;p43"/>
          <p:cNvCxnSpPr/>
          <p:nvPr/>
        </p:nvCxnSpPr>
        <p:spPr>
          <a:xfrm>
            <a:off x="435920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661" name="Google Shape;661;p43"/>
          <p:cNvSpPr txBox="1"/>
          <p:nvPr/>
        </p:nvSpPr>
        <p:spPr>
          <a:xfrm>
            <a:off x="5854600"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2" name="Google Shape;662;p43"/>
          <p:cNvCxnSpPr/>
          <p:nvPr/>
        </p:nvCxnSpPr>
        <p:spPr>
          <a:xfrm>
            <a:off x="417075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663" name="Google Shape;663;p43"/>
          <p:cNvSpPr txBox="1"/>
          <p:nvPr/>
        </p:nvSpPr>
        <p:spPr>
          <a:xfrm>
            <a:off x="5854600"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4" name="Google Shape;664;p43"/>
          <p:cNvCxnSpPr/>
          <p:nvPr/>
        </p:nvCxnSpPr>
        <p:spPr>
          <a:xfrm>
            <a:off x="396590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665" name="Google Shape;665;p43"/>
          <p:cNvSpPr txBox="1"/>
          <p:nvPr/>
        </p:nvSpPr>
        <p:spPr>
          <a:xfrm>
            <a:off x="5854600"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cxnSp>
        <p:nvCxnSpPr>
          <p:cNvPr id="666" name="Google Shape;666;p43"/>
          <p:cNvCxnSpPr/>
          <p:nvPr/>
        </p:nvCxnSpPr>
        <p:spPr>
          <a:xfrm>
            <a:off x="3752875" y="4358150"/>
            <a:ext cx="2031600" cy="0"/>
          </a:xfrm>
          <a:prstGeom prst="straightConnector1">
            <a:avLst/>
          </a:prstGeom>
          <a:noFill/>
          <a:ln w="9525" cap="flat" cmpd="sng">
            <a:solidFill>
              <a:schemeClr val="accent6"/>
            </a:solidFill>
            <a:prstDash val="solid"/>
            <a:round/>
            <a:headEnd type="oval" w="med" len="med"/>
            <a:tailEnd type="oval" w="med" len="med"/>
          </a:ln>
        </p:spPr>
      </p:cxnSp>
      <p:sp>
        <p:nvSpPr>
          <p:cNvPr id="667" name="Google Shape;667;p43"/>
          <p:cNvSpPr txBox="1"/>
          <p:nvPr/>
        </p:nvSpPr>
        <p:spPr>
          <a:xfrm>
            <a:off x="585460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Inria Sans"/>
                <a:ea typeface="Inria Sans"/>
                <a:cs typeface="Inria Sans"/>
                <a:sym typeface="Inria Sans"/>
              </a:rPr>
              <a:t>Insert your content</a:t>
            </a:r>
            <a:endParaRPr sz="1000">
              <a:solidFill>
                <a:schemeClr val="dk1"/>
              </a:solidFill>
              <a:latin typeface="Inria Sans"/>
              <a:ea typeface="Inria Sans"/>
              <a:cs typeface="Inria Sans"/>
              <a:sym typeface="Inria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4"/>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TEAM PRESENTATION</a:t>
            </a:r>
            <a:endParaRPr/>
          </a:p>
        </p:txBody>
      </p:sp>
      <p:sp>
        <p:nvSpPr>
          <p:cNvPr id="673" name="Google Shape;673;p4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51</a:t>
            </a:fld>
            <a:endParaRPr/>
          </a:p>
        </p:txBody>
      </p:sp>
      <p:pic>
        <p:nvPicPr>
          <p:cNvPr id="674" name="Google Shape;674;p44"/>
          <p:cNvPicPr preferRelativeResize="0"/>
          <p:nvPr/>
        </p:nvPicPr>
        <p:blipFill rotWithShape="1">
          <a:blip r:embed="rId3">
            <a:alphaModFix/>
          </a:blip>
          <a:srcRect l="19633" t="9820" b="9812"/>
          <a:stretch/>
        </p:blipFill>
        <p:spPr>
          <a:xfrm>
            <a:off x="1207850" y="1884125"/>
            <a:ext cx="1410600" cy="1410600"/>
          </a:xfrm>
          <a:prstGeom prst="ellipse">
            <a:avLst/>
          </a:prstGeom>
          <a:noFill/>
          <a:ln>
            <a:noFill/>
          </a:ln>
        </p:spPr>
      </p:pic>
      <p:sp>
        <p:nvSpPr>
          <p:cNvPr id="675" name="Google Shape;675;p44"/>
          <p:cNvSpPr txBox="1"/>
          <p:nvPr/>
        </p:nvSpPr>
        <p:spPr>
          <a:xfrm>
            <a:off x="1212610"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Imani Jackson</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76" name="Google Shape;676;p44"/>
          <p:cNvPicPr preferRelativeResize="0"/>
          <p:nvPr/>
        </p:nvPicPr>
        <p:blipFill rotWithShape="1">
          <a:blip r:embed="rId4">
            <a:alphaModFix/>
          </a:blip>
          <a:srcRect/>
          <a:stretch/>
        </p:blipFill>
        <p:spPr>
          <a:xfrm>
            <a:off x="3083134" y="1884125"/>
            <a:ext cx="1410600" cy="1410600"/>
          </a:xfrm>
          <a:prstGeom prst="ellipse">
            <a:avLst/>
          </a:prstGeom>
          <a:noFill/>
          <a:ln>
            <a:noFill/>
          </a:ln>
        </p:spPr>
      </p:pic>
      <p:sp>
        <p:nvSpPr>
          <p:cNvPr id="677" name="Google Shape;677;p44"/>
          <p:cNvSpPr txBox="1"/>
          <p:nvPr/>
        </p:nvSpPr>
        <p:spPr>
          <a:xfrm>
            <a:off x="3087894"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Marcos Galán</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78" name="Google Shape;678;p44"/>
          <p:cNvPicPr preferRelativeResize="0"/>
          <p:nvPr/>
        </p:nvPicPr>
        <p:blipFill rotWithShape="1">
          <a:blip r:embed="rId5">
            <a:alphaModFix/>
          </a:blip>
          <a:srcRect l="47271" t="22330" b="24940"/>
          <a:stretch/>
        </p:blipFill>
        <p:spPr>
          <a:xfrm>
            <a:off x="4958419" y="1884125"/>
            <a:ext cx="1410600" cy="1410600"/>
          </a:xfrm>
          <a:prstGeom prst="ellipse">
            <a:avLst/>
          </a:prstGeom>
          <a:noFill/>
          <a:ln>
            <a:noFill/>
          </a:ln>
        </p:spPr>
      </p:pic>
      <p:sp>
        <p:nvSpPr>
          <p:cNvPr id="679" name="Google Shape;679;p44"/>
          <p:cNvSpPr txBox="1"/>
          <p:nvPr/>
        </p:nvSpPr>
        <p:spPr>
          <a:xfrm>
            <a:off x="4963179"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Ixchel Valdía</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pic>
        <p:nvPicPr>
          <p:cNvPr id="680" name="Google Shape;680;p44"/>
          <p:cNvPicPr preferRelativeResize="0"/>
          <p:nvPr/>
        </p:nvPicPr>
        <p:blipFill rotWithShape="1">
          <a:blip r:embed="rId6">
            <a:alphaModFix/>
          </a:blip>
          <a:srcRect t="3926" b="29406"/>
          <a:stretch/>
        </p:blipFill>
        <p:spPr>
          <a:xfrm>
            <a:off x="6833703" y="1884125"/>
            <a:ext cx="1410600" cy="1410600"/>
          </a:xfrm>
          <a:prstGeom prst="ellipse">
            <a:avLst/>
          </a:prstGeom>
          <a:noFill/>
          <a:ln>
            <a:noFill/>
          </a:ln>
        </p:spPr>
      </p:pic>
      <p:sp>
        <p:nvSpPr>
          <p:cNvPr id="681" name="Google Shape;681;p44"/>
          <p:cNvSpPr txBox="1"/>
          <p:nvPr/>
        </p:nvSpPr>
        <p:spPr>
          <a:xfrm>
            <a:off x="6838463" y="3417731"/>
            <a:ext cx="1410600" cy="695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Inria Sans"/>
                <a:ea typeface="Inria Sans"/>
                <a:cs typeface="Inria Sans"/>
                <a:sym typeface="Inria Sans"/>
              </a:rPr>
              <a:t>Nils Årud</a:t>
            </a:r>
            <a:r>
              <a:rPr lang="en">
                <a:latin typeface="Inria Sans"/>
                <a:ea typeface="Inria Sans"/>
                <a:cs typeface="Inria Sans"/>
                <a:sym typeface="Inria Sans"/>
              </a:rPr>
              <a:t/>
            </a:r>
            <a:br>
              <a:rPr lang="en">
                <a:latin typeface="Inria Sans"/>
                <a:ea typeface="Inria Sans"/>
                <a:cs typeface="Inria Sans"/>
                <a:sym typeface="Inria Sans"/>
              </a:rPr>
            </a:br>
            <a:r>
              <a:rPr lang="en" sz="800">
                <a:solidFill>
                  <a:schemeClr val="dk2"/>
                </a:solidFill>
                <a:latin typeface="Inria Sans"/>
                <a:ea typeface="Inria Sans"/>
                <a:cs typeface="Inria Sans"/>
                <a:sym typeface="Inria Sans"/>
              </a:rPr>
              <a:t>JOB TITLE</a:t>
            </a:r>
            <a:endParaRPr sz="800">
              <a:solidFill>
                <a:schemeClr val="dk2"/>
              </a:solidFill>
              <a:latin typeface="Inria Sans"/>
              <a:ea typeface="Inria Sans"/>
              <a:cs typeface="Inria Sans"/>
              <a:sym typeface="Inria Sans"/>
            </a:endParaRPr>
          </a:p>
          <a:p>
            <a:pPr marL="0" lvl="0" indent="0" algn="ctr" rtl="0">
              <a:spcBef>
                <a:spcPts val="400"/>
              </a:spcBef>
              <a:spcAft>
                <a:spcPts val="0"/>
              </a:spcAft>
              <a:buNone/>
            </a:pPr>
            <a:r>
              <a:rPr lang="en" sz="900">
                <a:solidFill>
                  <a:schemeClr val="dk2"/>
                </a:solidFill>
                <a:latin typeface="Inria Sans"/>
                <a:ea typeface="Inria Sans"/>
                <a:cs typeface="Inria Sans"/>
                <a:sym typeface="Inria Sans"/>
              </a:rPr>
              <a:t>Blue is the colour of the clear sky and the deep sea</a:t>
            </a:r>
            <a:endParaRPr>
              <a:latin typeface="Inria Sans"/>
              <a:ea typeface="Inria Sans"/>
              <a:cs typeface="Inria Sans"/>
              <a:sym typeface="Inria Sans"/>
            </a:endParaRPr>
          </a:p>
          <a:p>
            <a:pPr marL="0" lvl="0" indent="0" algn="ctr" rtl="0">
              <a:spcBef>
                <a:spcPts val="400"/>
              </a:spcBef>
              <a:spcAft>
                <a:spcPts val="400"/>
              </a:spcAft>
              <a:buNone/>
            </a:pPr>
            <a:endParaRPr>
              <a:latin typeface="Inria Sans"/>
              <a:ea typeface="Inria Sans"/>
              <a:cs typeface="Inria Sans"/>
              <a:sym typeface="Inria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45"/>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200"/>
              <a:t>COMPETITOR MATRIX</a:t>
            </a:r>
            <a:endParaRPr sz="1200"/>
          </a:p>
        </p:txBody>
      </p:sp>
      <p:sp>
        <p:nvSpPr>
          <p:cNvPr id="687" name="Google Shape;687;p45"/>
          <p:cNvSpPr/>
          <p:nvPr/>
        </p:nvSpPr>
        <p:spPr>
          <a:xfrm>
            <a:off x="467100" y="467100"/>
            <a:ext cx="8209800" cy="4209000"/>
          </a:xfrm>
          <a:prstGeom prst="rect">
            <a:avLst/>
          </a:prstGeom>
          <a:solidFill>
            <a:srgbClr val="082A44">
              <a:alpha val="1732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45"/>
          <p:cNvGrpSpPr/>
          <p:nvPr/>
        </p:nvGrpSpPr>
        <p:grpSpPr>
          <a:xfrm>
            <a:off x="638150" y="467111"/>
            <a:ext cx="7867750" cy="4209098"/>
            <a:chOff x="638138" y="467100"/>
            <a:chExt cx="7867750" cy="4194000"/>
          </a:xfrm>
        </p:grpSpPr>
        <p:cxnSp>
          <p:nvCxnSpPr>
            <p:cNvPr id="689" name="Google Shape;689;p45"/>
            <p:cNvCxnSpPr/>
            <p:nvPr/>
          </p:nvCxnSpPr>
          <p:spPr>
            <a:xfrm>
              <a:off x="6381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0" name="Google Shape;690;p45"/>
            <p:cNvCxnSpPr/>
            <p:nvPr/>
          </p:nvCxnSpPr>
          <p:spPr>
            <a:xfrm>
              <a:off x="8091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1" name="Google Shape;691;p45"/>
            <p:cNvCxnSpPr/>
            <p:nvPr/>
          </p:nvCxnSpPr>
          <p:spPr>
            <a:xfrm>
              <a:off x="9802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2" name="Google Shape;692;p45"/>
            <p:cNvCxnSpPr/>
            <p:nvPr/>
          </p:nvCxnSpPr>
          <p:spPr>
            <a:xfrm>
              <a:off x="11512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3" name="Google Shape;693;p45"/>
            <p:cNvCxnSpPr/>
            <p:nvPr/>
          </p:nvCxnSpPr>
          <p:spPr>
            <a:xfrm>
              <a:off x="13222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4" name="Google Shape;694;p45"/>
            <p:cNvCxnSpPr/>
            <p:nvPr/>
          </p:nvCxnSpPr>
          <p:spPr>
            <a:xfrm>
              <a:off x="14933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5" name="Google Shape;695;p45"/>
            <p:cNvCxnSpPr/>
            <p:nvPr/>
          </p:nvCxnSpPr>
          <p:spPr>
            <a:xfrm>
              <a:off x="16643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6" name="Google Shape;696;p45"/>
            <p:cNvCxnSpPr/>
            <p:nvPr/>
          </p:nvCxnSpPr>
          <p:spPr>
            <a:xfrm>
              <a:off x="18354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7" name="Google Shape;697;p45"/>
            <p:cNvCxnSpPr/>
            <p:nvPr/>
          </p:nvCxnSpPr>
          <p:spPr>
            <a:xfrm>
              <a:off x="20064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8" name="Google Shape;698;p45"/>
            <p:cNvCxnSpPr/>
            <p:nvPr/>
          </p:nvCxnSpPr>
          <p:spPr>
            <a:xfrm>
              <a:off x="21774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699" name="Google Shape;699;p45"/>
            <p:cNvCxnSpPr/>
            <p:nvPr/>
          </p:nvCxnSpPr>
          <p:spPr>
            <a:xfrm>
              <a:off x="23485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0" name="Google Shape;700;p45"/>
            <p:cNvCxnSpPr/>
            <p:nvPr/>
          </p:nvCxnSpPr>
          <p:spPr>
            <a:xfrm>
              <a:off x="25195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1" name="Google Shape;701;p45"/>
            <p:cNvCxnSpPr/>
            <p:nvPr/>
          </p:nvCxnSpPr>
          <p:spPr>
            <a:xfrm>
              <a:off x="26905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2" name="Google Shape;702;p45"/>
            <p:cNvCxnSpPr/>
            <p:nvPr/>
          </p:nvCxnSpPr>
          <p:spPr>
            <a:xfrm>
              <a:off x="28616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3" name="Google Shape;703;p45"/>
            <p:cNvCxnSpPr/>
            <p:nvPr/>
          </p:nvCxnSpPr>
          <p:spPr>
            <a:xfrm>
              <a:off x="30326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4" name="Google Shape;704;p45"/>
            <p:cNvCxnSpPr/>
            <p:nvPr/>
          </p:nvCxnSpPr>
          <p:spPr>
            <a:xfrm>
              <a:off x="32037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5" name="Google Shape;705;p45"/>
            <p:cNvCxnSpPr/>
            <p:nvPr/>
          </p:nvCxnSpPr>
          <p:spPr>
            <a:xfrm>
              <a:off x="33747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6" name="Google Shape;706;p45"/>
            <p:cNvCxnSpPr/>
            <p:nvPr/>
          </p:nvCxnSpPr>
          <p:spPr>
            <a:xfrm>
              <a:off x="35457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7" name="Google Shape;707;p45"/>
            <p:cNvCxnSpPr/>
            <p:nvPr/>
          </p:nvCxnSpPr>
          <p:spPr>
            <a:xfrm>
              <a:off x="37168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8" name="Google Shape;708;p45"/>
            <p:cNvCxnSpPr/>
            <p:nvPr/>
          </p:nvCxnSpPr>
          <p:spPr>
            <a:xfrm>
              <a:off x="38878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09" name="Google Shape;709;p45"/>
            <p:cNvCxnSpPr/>
            <p:nvPr/>
          </p:nvCxnSpPr>
          <p:spPr>
            <a:xfrm>
              <a:off x="40588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0" name="Google Shape;710;p45"/>
            <p:cNvCxnSpPr/>
            <p:nvPr/>
          </p:nvCxnSpPr>
          <p:spPr>
            <a:xfrm>
              <a:off x="42299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1" name="Google Shape;711;p45"/>
            <p:cNvCxnSpPr/>
            <p:nvPr/>
          </p:nvCxnSpPr>
          <p:spPr>
            <a:xfrm>
              <a:off x="44009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2" name="Google Shape;712;p45"/>
            <p:cNvCxnSpPr/>
            <p:nvPr/>
          </p:nvCxnSpPr>
          <p:spPr>
            <a:xfrm>
              <a:off x="47430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3" name="Google Shape;713;p45"/>
            <p:cNvCxnSpPr/>
            <p:nvPr/>
          </p:nvCxnSpPr>
          <p:spPr>
            <a:xfrm>
              <a:off x="49141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4" name="Google Shape;714;p45"/>
            <p:cNvCxnSpPr/>
            <p:nvPr/>
          </p:nvCxnSpPr>
          <p:spPr>
            <a:xfrm>
              <a:off x="50851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5" name="Google Shape;715;p45"/>
            <p:cNvCxnSpPr/>
            <p:nvPr/>
          </p:nvCxnSpPr>
          <p:spPr>
            <a:xfrm>
              <a:off x="52561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6" name="Google Shape;716;p45"/>
            <p:cNvCxnSpPr/>
            <p:nvPr/>
          </p:nvCxnSpPr>
          <p:spPr>
            <a:xfrm>
              <a:off x="54272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7" name="Google Shape;717;p45"/>
            <p:cNvCxnSpPr/>
            <p:nvPr/>
          </p:nvCxnSpPr>
          <p:spPr>
            <a:xfrm>
              <a:off x="55982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8" name="Google Shape;718;p45"/>
            <p:cNvCxnSpPr/>
            <p:nvPr/>
          </p:nvCxnSpPr>
          <p:spPr>
            <a:xfrm>
              <a:off x="57692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19" name="Google Shape;719;p45"/>
            <p:cNvCxnSpPr/>
            <p:nvPr/>
          </p:nvCxnSpPr>
          <p:spPr>
            <a:xfrm>
              <a:off x="59403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0" name="Google Shape;720;p45"/>
            <p:cNvCxnSpPr/>
            <p:nvPr/>
          </p:nvCxnSpPr>
          <p:spPr>
            <a:xfrm>
              <a:off x="61113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1" name="Google Shape;721;p45"/>
            <p:cNvCxnSpPr/>
            <p:nvPr/>
          </p:nvCxnSpPr>
          <p:spPr>
            <a:xfrm>
              <a:off x="62824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2" name="Google Shape;722;p45"/>
            <p:cNvCxnSpPr/>
            <p:nvPr/>
          </p:nvCxnSpPr>
          <p:spPr>
            <a:xfrm>
              <a:off x="64534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3" name="Google Shape;723;p45"/>
            <p:cNvCxnSpPr/>
            <p:nvPr/>
          </p:nvCxnSpPr>
          <p:spPr>
            <a:xfrm>
              <a:off x="66244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4" name="Google Shape;724;p45"/>
            <p:cNvCxnSpPr/>
            <p:nvPr/>
          </p:nvCxnSpPr>
          <p:spPr>
            <a:xfrm>
              <a:off x="67955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5" name="Google Shape;725;p45"/>
            <p:cNvCxnSpPr/>
            <p:nvPr/>
          </p:nvCxnSpPr>
          <p:spPr>
            <a:xfrm>
              <a:off x="69665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6" name="Google Shape;726;p45"/>
            <p:cNvCxnSpPr/>
            <p:nvPr/>
          </p:nvCxnSpPr>
          <p:spPr>
            <a:xfrm>
              <a:off x="713758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7" name="Google Shape;727;p45"/>
            <p:cNvCxnSpPr/>
            <p:nvPr/>
          </p:nvCxnSpPr>
          <p:spPr>
            <a:xfrm>
              <a:off x="730862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8" name="Google Shape;728;p45"/>
            <p:cNvCxnSpPr/>
            <p:nvPr/>
          </p:nvCxnSpPr>
          <p:spPr>
            <a:xfrm>
              <a:off x="747966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29" name="Google Shape;729;p45"/>
            <p:cNvCxnSpPr/>
            <p:nvPr/>
          </p:nvCxnSpPr>
          <p:spPr>
            <a:xfrm>
              <a:off x="765070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0" name="Google Shape;730;p45"/>
            <p:cNvCxnSpPr/>
            <p:nvPr/>
          </p:nvCxnSpPr>
          <p:spPr>
            <a:xfrm>
              <a:off x="7821738"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1" name="Google Shape;731;p45"/>
            <p:cNvCxnSpPr/>
            <p:nvPr/>
          </p:nvCxnSpPr>
          <p:spPr>
            <a:xfrm>
              <a:off x="7992775"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2" name="Google Shape;732;p45"/>
            <p:cNvCxnSpPr/>
            <p:nvPr/>
          </p:nvCxnSpPr>
          <p:spPr>
            <a:xfrm>
              <a:off x="8163813"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3" name="Google Shape;733;p45"/>
            <p:cNvCxnSpPr/>
            <p:nvPr/>
          </p:nvCxnSpPr>
          <p:spPr>
            <a:xfrm>
              <a:off x="8334850" y="46710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4" name="Google Shape;734;p45"/>
            <p:cNvCxnSpPr/>
            <p:nvPr/>
          </p:nvCxnSpPr>
          <p:spPr>
            <a:xfrm>
              <a:off x="8505888" y="467100"/>
              <a:ext cx="0" cy="4194000"/>
            </a:xfrm>
            <a:prstGeom prst="straightConnector1">
              <a:avLst/>
            </a:prstGeom>
            <a:noFill/>
            <a:ln w="9525" cap="flat" cmpd="sng">
              <a:solidFill>
                <a:schemeClr val="accent3"/>
              </a:solidFill>
              <a:prstDash val="solid"/>
              <a:round/>
              <a:headEnd type="none" w="med" len="med"/>
              <a:tailEnd type="none" w="med" len="med"/>
            </a:ln>
          </p:spPr>
        </p:cxnSp>
      </p:grpSp>
      <p:sp>
        <p:nvSpPr>
          <p:cNvPr id="735" name="Google Shape;735;p4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52</a:t>
            </a:fld>
            <a:endParaRPr/>
          </a:p>
        </p:txBody>
      </p:sp>
      <p:grpSp>
        <p:nvGrpSpPr>
          <p:cNvPr id="736" name="Google Shape;736;p45"/>
          <p:cNvGrpSpPr/>
          <p:nvPr/>
        </p:nvGrpSpPr>
        <p:grpSpPr>
          <a:xfrm>
            <a:off x="467107" y="642473"/>
            <a:ext cx="8209755" cy="3858239"/>
            <a:chOff x="467088" y="642474"/>
            <a:chExt cx="4194000" cy="3858239"/>
          </a:xfrm>
        </p:grpSpPr>
        <p:cxnSp>
          <p:nvCxnSpPr>
            <p:cNvPr id="737" name="Google Shape;737;p45"/>
            <p:cNvCxnSpPr/>
            <p:nvPr/>
          </p:nvCxnSpPr>
          <p:spPr>
            <a:xfrm>
              <a:off x="2564088" y="-1454526"/>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8" name="Google Shape;738;p45"/>
            <p:cNvCxnSpPr/>
            <p:nvPr/>
          </p:nvCxnSpPr>
          <p:spPr>
            <a:xfrm>
              <a:off x="2564088" y="-1279151"/>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39" name="Google Shape;739;p45"/>
            <p:cNvCxnSpPr/>
            <p:nvPr/>
          </p:nvCxnSpPr>
          <p:spPr>
            <a:xfrm>
              <a:off x="2564088" y="-1103777"/>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0" name="Google Shape;740;p45"/>
            <p:cNvCxnSpPr/>
            <p:nvPr/>
          </p:nvCxnSpPr>
          <p:spPr>
            <a:xfrm>
              <a:off x="2564088" y="-928402"/>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1" name="Google Shape;741;p45"/>
            <p:cNvCxnSpPr/>
            <p:nvPr/>
          </p:nvCxnSpPr>
          <p:spPr>
            <a:xfrm>
              <a:off x="2564088" y="-753028"/>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2" name="Google Shape;742;p45"/>
            <p:cNvCxnSpPr/>
            <p:nvPr/>
          </p:nvCxnSpPr>
          <p:spPr>
            <a:xfrm>
              <a:off x="2564088" y="-577653"/>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3" name="Google Shape;743;p45"/>
            <p:cNvCxnSpPr/>
            <p:nvPr/>
          </p:nvCxnSpPr>
          <p:spPr>
            <a:xfrm>
              <a:off x="2564088" y="-40227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4" name="Google Shape;744;p45"/>
            <p:cNvCxnSpPr/>
            <p:nvPr/>
          </p:nvCxnSpPr>
          <p:spPr>
            <a:xfrm>
              <a:off x="2564088" y="-226904"/>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5" name="Google Shape;745;p45"/>
            <p:cNvCxnSpPr/>
            <p:nvPr/>
          </p:nvCxnSpPr>
          <p:spPr>
            <a:xfrm>
              <a:off x="2564088" y="-5153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6" name="Google Shape;746;p45"/>
            <p:cNvCxnSpPr/>
            <p:nvPr/>
          </p:nvCxnSpPr>
          <p:spPr>
            <a:xfrm>
              <a:off x="2564088" y="123845"/>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7" name="Google Shape;747;p45"/>
            <p:cNvCxnSpPr/>
            <p:nvPr/>
          </p:nvCxnSpPr>
          <p:spPr>
            <a:xfrm>
              <a:off x="2564088" y="29921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8" name="Google Shape;748;p45"/>
            <p:cNvCxnSpPr/>
            <p:nvPr/>
          </p:nvCxnSpPr>
          <p:spPr>
            <a:xfrm>
              <a:off x="2564088" y="649968"/>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49" name="Google Shape;749;p45"/>
            <p:cNvCxnSpPr/>
            <p:nvPr/>
          </p:nvCxnSpPr>
          <p:spPr>
            <a:xfrm>
              <a:off x="2564088" y="825343"/>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0" name="Google Shape;750;p45"/>
            <p:cNvCxnSpPr/>
            <p:nvPr/>
          </p:nvCxnSpPr>
          <p:spPr>
            <a:xfrm>
              <a:off x="2564088" y="1000717"/>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1" name="Google Shape;751;p45"/>
            <p:cNvCxnSpPr/>
            <p:nvPr/>
          </p:nvCxnSpPr>
          <p:spPr>
            <a:xfrm>
              <a:off x="2564088" y="1176092"/>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2" name="Google Shape;752;p45"/>
            <p:cNvCxnSpPr/>
            <p:nvPr/>
          </p:nvCxnSpPr>
          <p:spPr>
            <a:xfrm>
              <a:off x="2564088" y="1351466"/>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3" name="Google Shape;753;p45"/>
            <p:cNvCxnSpPr/>
            <p:nvPr/>
          </p:nvCxnSpPr>
          <p:spPr>
            <a:xfrm>
              <a:off x="2564088" y="1526841"/>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4" name="Google Shape;754;p45"/>
            <p:cNvCxnSpPr/>
            <p:nvPr/>
          </p:nvCxnSpPr>
          <p:spPr>
            <a:xfrm>
              <a:off x="2564088" y="1702215"/>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5" name="Google Shape;755;p45"/>
            <p:cNvCxnSpPr/>
            <p:nvPr/>
          </p:nvCxnSpPr>
          <p:spPr>
            <a:xfrm>
              <a:off x="2564088" y="1877590"/>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6" name="Google Shape;756;p45"/>
            <p:cNvCxnSpPr/>
            <p:nvPr/>
          </p:nvCxnSpPr>
          <p:spPr>
            <a:xfrm>
              <a:off x="2564088" y="2052964"/>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7" name="Google Shape;757;p45"/>
            <p:cNvCxnSpPr/>
            <p:nvPr/>
          </p:nvCxnSpPr>
          <p:spPr>
            <a:xfrm>
              <a:off x="2564088" y="2228339"/>
              <a:ext cx="0" cy="4194000"/>
            </a:xfrm>
            <a:prstGeom prst="straightConnector1">
              <a:avLst/>
            </a:prstGeom>
            <a:noFill/>
            <a:ln w="9525" cap="flat" cmpd="sng">
              <a:solidFill>
                <a:schemeClr val="accent3"/>
              </a:solidFill>
              <a:prstDash val="solid"/>
              <a:round/>
              <a:headEnd type="none" w="med" len="med"/>
              <a:tailEnd type="none" w="med" len="med"/>
            </a:ln>
          </p:spPr>
        </p:cxnSp>
        <p:cxnSp>
          <p:nvCxnSpPr>
            <p:cNvPr id="758" name="Google Shape;758;p45"/>
            <p:cNvCxnSpPr/>
            <p:nvPr/>
          </p:nvCxnSpPr>
          <p:spPr>
            <a:xfrm>
              <a:off x="2564088" y="2403713"/>
              <a:ext cx="0" cy="4194000"/>
            </a:xfrm>
            <a:prstGeom prst="straightConnector1">
              <a:avLst/>
            </a:prstGeom>
            <a:noFill/>
            <a:ln w="9525" cap="flat" cmpd="sng">
              <a:solidFill>
                <a:schemeClr val="accent3"/>
              </a:solidFill>
              <a:prstDash val="solid"/>
              <a:round/>
              <a:headEnd type="none" w="med" len="med"/>
              <a:tailEnd type="none" w="med" len="med"/>
            </a:ln>
          </p:spPr>
        </p:cxnSp>
      </p:grpSp>
      <p:cxnSp>
        <p:nvCxnSpPr>
          <p:cNvPr id="759" name="Google Shape;759;p45"/>
          <p:cNvCxnSpPr/>
          <p:nvPr/>
        </p:nvCxnSpPr>
        <p:spPr>
          <a:xfrm>
            <a:off x="4572000" y="467100"/>
            <a:ext cx="0" cy="4209000"/>
          </a:xfrm>
          <a:prstGeom prst="straightConnector1">
            <a:avLst/>
          </a:prstGeom>
          <a:noFill/>
          <a:ln w="19050" cap="flat" cmpd="sng">
            <a:solidFill>
              <a:schemeClr val="dk1"/>
            </a:solidFill>
            <a:prstDash val="solid"/>
            <a:round/>
            <a:headEnd type="triangle" w="sm" len="sm"/>
            <a:tailEnd type="triangle" w="sm" len="sm"/>
          </a:ln>
        </p:spPr>
      </p:cxnSp>
      <p:cxnSp>
        <p:nvCxnSpPr>
          <p:cNvPr id="760" name="Google Shape;760;p45"/>
          <p:cNvCxnSpPr/>
          <p:nvPr/>
        </p:nvCxnSpPr>
        <p:spPr>
          <a:xfrm>
            <a:off x="467100" y="2571600"/>
            <a:ext cx="8209800" cy="0"/>
          </a:xfrm>
          <a:prstGeom prst="straightConnector1">
            <a:avLst/>
          </a:prstGeom>
          <a:noFill/>
          <a:ln w="19050" cap="flat" cmpd="sng">
            <a:solidFill>
              <a:schemeClr val="dk1"/>
            </a:solidFill>
            <a:prstDash val="solid"/>
            <a:round/>
            <a:headEnd type="triangle" w="sm" len="sm"/>
            <a:tailEnd type="triangle" w="sm" len="sm"/>
          </a:ln>
        </p:spPr>
      </p:cxnSp>
      <p:sp>
        <p:nvSpPr>
          <p:cNvPr id="761" name="Google Shape;761;p45"/>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LOW VALUE 1</a:t>
            </a:r>
            <a:endParaRPr sz="800">
              <a:solidFill>
                <a:schemeClr val="dk1"/>
              </a:solidFill>
              <a:latin typeface="Inria Sans"/>
              <a:ea typeface="Inria Sans"/>
              <a:cs typeface="Inria Sans"/>
              <a:sym typeface="Inria Sans"/>
            </a:endParaRPr>
          </a:p>
        </p:txBody>
      </p:sp>
      <p:sp>
        <p:nvSpPr>
          <p:cNvPr id="762" name="Google Shape;762;p45"/>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HIGH VALUE 1</a:t>
            </a:r>
            <a:endParaRPr sz="800">
              <a:solidFill>
                <a:schemeClr val="dk1"/>
              </a:solidFill>
              <a:latin typeface="Inria Sans"/>
              <a:ea typeface="Inria Sans"/>
              <a:cs typeface="Inria Sans"/>
              <a:sym typeface="Inria Sans"/>
            </a:endParaRPr>
          </a:p>
        </p:txBody>
      </p:sp>
      <p:sp>
        <p:nvSpPr>
          <p:cNvPr id="763" name="Google Shape;763;p45"/>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LOW VALUE 2</a:t>
            </a:r>
            <a:endParaRPr sz="800">
              <a:solidFill>
                <a:schemeClr val="dk1"/>
              </a:solidFill>
              <a:latin typeface="Inria Sans"/>
              <a:ea typeface="Inria Sans"/>
              <a:cs typeface="Inria Sans"/>
              <a:sym typeface="Inria Sans"/>
            </a:endParaRPr>
          </a:p>
        </p:txBody>
      </p:sp>
      <p:sp>
        <p:nvSpPr>
          <p:cNvPr id="764" name="Google Shape;764;p45"/>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dk1"/>
                </a:solidFill>
                <a:latin typeface="Inria Sans"/>
                <a:ea typeface="Inria Sans"/>
                <a:cs typeface="Inria Sans"/>
                <a:sym typeface="Inria Sans"/>
              </a:rPr>
              <a:t>HIGH VALUE 2</a:t>
            </a:r>
            <a:endParaRPr sz="800">
              <a:solidFill>
                <a:schemeClr val="dk1"/>
              </a:solidFill>
              <a:latin typeface="Inria Sans"/>
              <a:ea typeface="Inria Sans"/>
              <a:cs typeface="Inria Sans"/>
              <a:sym typeface="Inria Sans"/>
            </a:endParaRPr>
          </a:p>
        </p:txBody>
      </p:sp>
      <p:sp>
        <p:nvSpPr>
          <p:cNvPr id="765" name="Google Shape;765;p45"/>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Our company</a:t>
            </a:r>
            <a:endParaRPr sz="800">
              <a:solidFill>
                <a:schemeClr val="dk1"/>
              </a:solidFill>
              <a:latin typeface="Inria Sans"/>
              <a:ea typeface="Inria Sans"/>
              <a:cs typeface="Inria Sans"/>
              <a:sym typeface="Inria Sans"/>
            </a:endParaRPr>
          </a:p>
        </p:txBody>
      </p:sp>
      <p:sp>
        <p:nvSpPr>
          <p:cNvPr id="766" name="Google Shape;766;p45"/>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67" name="Google Shape;767;p45"/>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68" name="Google Shape;768;p45"/>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Inria Sans"/>
                <a:ea typeface="Inria Sans"/>
                <a:cs typeface="Inria Sans"/>
                <a:sym typeface="Inria Sans"/>
              </a:rPr>
              <a:t>Competitor</a:t>
            </a:r>
            <a:endParaRPr sz="800">
              <a:solidFill>
                <a:schemeClr val="accent1"/>
              </a:solidFill>
              <a:latin typeface="Inria Sans"/>
              <a:ea typeface="Inria Sans"/>
              <a:cs typeface="Inria Sans"/>
              <a:sym typeface="Inria Sans"/>
            </a:endParaRPr>
          </a:p>
        </p:txBody>
      </p:sp>
      <p:sp>
        <p:nvSpPr>
          <p:cNvPr id="769" name="Google Shape;769;p45"/>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70" name="Google Shape;770;p45"/>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Competitor</a:t>
            </a:r>
            <a:endParaRPr sz="800">
              <a:solidFill>
                <a:schemeClr val="dk1"/>
              </a:solidFill>
              <a:latin typeface="Inria Sans"/>
              <a:ea typeface="Inria Sans"/>
              <a:cs typeface="Inria Sans"/>
              <a:sym typeface="Inria Sans"/>
            </a:endParaRPr>
          </a:p>
        </p:txBody>
      </p:sp>
      <p:sp>
        <p:nvSpPr>
          <p:cNvPr id="771" name="Google Shape;771;p45"/>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accent1"/>
                </a:solidFill>
                <a:latin typeface="Inria Sans"/>
                <a:ea typeface="Inria Sans"/>
                <a:cs typeface="Inria Sans"/>
                <a:sym typeface="Inria Sans"/>
              </a:rPr>
              <a:t>Competitor</a:t>
            </a:r>
            <a:endParaRPr sz="800">
              <a:solidFill>
                <a:schemeClr val="accent1"/>
              </a:solidFill>
              <a:latin typeface="Inria Sans"/>
              <a:ea typeface="Inria Sans"/>
              <a:cs typeface="Inria Sans"/>
              <a:sym typeface="Inria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Weekly Planner</a:t>
            </a:r>
            <a:endParaRPr/>
          </a:p>
        </p:txBody>
      </p:sp>
      <p:sp>
        <p:nvSpPr>
          <p:cNvPr id="777" name="Google Shape;777;p4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53</a:t>
            </a:fld>
            <a:endParaRPr/>
          </a:p>
        </p:txBody>
      </p:sp>
      <p:graphicFrame>
        <p:nvGraphicFramePr>
          <p:cNvPr id="778" name="Google Shape;778;p46"/>
          <p:cNvGraphicFramePr/>
          <p:nvPr/>
        </p:nvGraphicFramePr>
        <p:xfrm>
          <a:off x="1207800" y="1474725"/>
          <a:ext cx="6308575" cy="3078245"/>
        </p:xfrm>
        <a:graphic>
          <a:graphicData uri="http://schemas.openxmlformats.org/drawingml/2006/table">
            <a:tbl>
              <a:tblPr>
                <a:noFill/>
                <a:tableStyleId>{36634121-AA58-40D7-B5DF-F7332D9DA69D}</a:tableStyleId>
              </a:tblPr>
              <a:tblGrid>
                <a:gridCol w="699125"/>
                <a:gridCol w="801350"/>
                <a:gridCol w="801350"/>
                <a:gridCol w="801350"/>
                <a:gridCol w="801350"/>
                <a:gridCol w="801350"/>
                <a:gridCol w="801350"/>
                <a:gridCol w="801350"/>
              </a:tblGrid>
              <a:tr h="304775">
                <a:tc>
                  <a:txBody>
                    <a:bodyPr/>
                    <a:lstStyle/>
                    <a:p>
                      <a:pPr marL="0" lvl="0" indent="0" algn="r" rtl="0">
                        <a:spcBef>
                          <a:spcPts val="0"/>
                        </a:spcBef>
                        <a:spcAft>
                          <a:spcPts val="0"/>
                        </a:spcAft>
                        <a:buNone/>
                      </a:pP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SUNDAY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MONDAY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TUESDAY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WEDNESDAY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THURSDAY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FRIDAY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1"/>
                          </a:solidFill>
                          <a:latin typeface="Inria Sans"/>
                          <a:ea typeface="Inria Sans"/>
                          <a:cs typeface="Inria Sans"/>
                          <a:sym typeface="Inria Sans"/>
                        </a:rPr>
                        <a:t>SATURDAY</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09:00 - 09:45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10:00 - 10:45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11:00 - 11:45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12:00 - 13:15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 Free time</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82A44">
                        <a:alpha val="17320"/>
                      </a:srgbClr>
                    </a:solidFill>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13:30 - 14:15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14:30 - 15:15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r>
              <a:tr h="383150">
                <a:tc>
                  <a:txBody>
                    <a:bodyPr/>
                    <a:lstStyle/>
                    <a:p>
                      <a:pPr marL="0" lvl="0" indent="0" algn="r" rtl="0">
                        <a:spcBef>
                          <a:spcPts val="0"/>
                        </a:spcBef>
                        <a:spcAft>
                          <a:spcPts val="0"/>
                        </a:spcAft>
                        <a:buNone/>
                      </a:pPr>
                      <a:r>
                        <a:rPr lang="en" sz="700">
                          <a:solidFill>
                            <a:schemeClr val="dk1"/>
                          </a:solidFill>
                          <a:latin typeface="Inria Sans"/>
                          <a:ea typeface="Inria Sans"/>
                          <a:cs typeface="Inria Sans"/>
                          <a:sym typeface="Inria Sans"/>
                        </a:rPr>
                        <a:t>15:30 - 16:15</a:t>
                      </a:r>
                      <a:endParaRPr sz="7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Inria Sans"/>
                          <a:ea typeface="Inria Sans"/>
                          <a:cs typeface="Inria Sans"/>
                          <a:sym typeface="Inria Sans"/>
                        </a:rPr>
                        <a:t>Task</a:t>
                      </a:r>
                      <a:endParaRPr sz="800">
                        <a:solidFill>
                          <a:schemeClr val="dk1"/>
                        </a:solidFill>
                        <a:latin typeface="Inria Sans"/>
                        <a:ea typeface="Inria Sans"/>
                        <a:cs typeface="Inria Sans"/>
                        <a:sym typeface="Inria Sa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grpSp>
        <p:nvGrpSpPr>
          <p:cNvPr id="783" name="Google Shape;783;p47"/>
          <p:cNvGrpSpPr/>
          <p:nvPr/>
        </p:nvGrpSpPr>
        <p:grpSpPr>
          <a:xfrm>
            <a:off x="348747" y="333019"/>
            <a:ext cx="342903" cy="447293"/>
            <a:chOff x="590250" y="244200"/>
            <a:chExt cx="407975" cy="532175"/>
          </a:xfrm>
        </p:grpSpPr>
        <p:sp>
          <p:nvSpPr>
            <p:cNvPr id="784" name="Google Shape;784;p4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7"/>
          <p:cNvGrpSpPr/>
          <p:nvPr/>
        </p:nvGrpSpPr>
        <p:grpSpPr>
          <a:xfrm>
            <a:off x="901439" y="399041"/>
            <a:ext cx="372594" cy="310144"/>
            <a:chOff x="1247825" y="322750"/>
            <a:chExt cx="443300" cy="369000"/>
          </a:xfrm>
        </p:grpSpPr>
        <p:sp>
          <p:nvSpPr>
            <p:cNvPr id="799" name="Google Shape;799;p4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7"/>
          <p:cNvGrpSpPr/>
          <p:nvPr/>
        </p:nvGrpSpPr>
        <p:grpSpPr>
          <a:xfrm>
            <a:off x="1474618" y="397507"/>
            <a:ext cx="356204" cy="313212"/>
            <a:chOff x="1929775" y="320925"/>
            <a:chExt cx="423800" cy="372650"/>
          </a:xfrm>
        </p:grpSpPr>
        <p:sp>
          <p:nvSpPr>
            <p:cNvPr id="805" name="Google Shape;805;p4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0" name="Google Shape;810;p47"/>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7"/>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7"/>
          <p:cNvGrpSpPr/>
          <p:nvPr/>
        </p:nvGrpSpPr>
        <p:grpSpPr>
          <a:xfrm>
            <a:off x="3744262" y="362185"/>
            <a:ext cx="336767" cy="383835"/>
            <a:chOff x="4630125" y="278900"/>
            <a:chExt cx="400675" cy="456675"/>
          </a:xfrm>
        </p:grpSpPr>
        <p:sp>
          <p:nvSpPr>
            <p:cNvPr id="813" name="Google Shape;813;p4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47"/>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8" name="Google Shape;818;p47"/>
          <p:cNvGrpSpPr/>
          <p:nvPr/>
        </p:nvGrpSpPr>
        <p:grpSpPr>
          <a:xfrm>
            <a:off x="353874" y="908741"/>
            <a:ext cx="342882" cy="418128"/>
            <a:chOff x="596350" y="929175"/>
            <a:chExt cx="407950" cy="497475"/>
          </a:xfrm>
        </p:grpSpPr>
        <p:sp>
          <p:nvSpPr>
            <p:cNvPr id="819" name="Google Shape;819;p4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47"/>
          <p:cNvGrpSpPr/>
          <p:nvPr/>
        </p:nvGrpSpPr>
        <p:grpSpPr>
          <a:xfrm>
            <a:off x="1478190" y="969656"/>
            <a:ext cx="349060" cy="298882"/>
            <a:chOff x="1934025" y="1001650"/>
            <a:chExt cx="415300" cy="355600"/>
          </a:xfrm>
        </p:grpSpPr>
        <p:sp>
          <p:nvSpPr>
            <p:cNvPr id="827" name="Google Shape;827;p4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47"/>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7"/>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47"/>
          <p:cNvGrpSpPr/>
          <p:nvPr/>
        </p:nvGrpSpPr>
        <p:grpSpPr>
          <a:xfrm>
            <a:off x="4302585" y="947131"/>
            <a:ext cx="350068" cy="350573"/>
            <a:chOff x="5294400" y="974850"/>
            <a:chExt cx="416500" cy="417100"/>
          </a:xfrm>
        </p:grpSpPr>
        <p:sp>
          <p:nvSpPr>
            <p:cNvPr id="836" name="Google Shape;836;p4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47"/>
          <p:cNvGrpSpPr/>
          <p:nvPr/>
        </p:nvGrpSpPr>
        <p:grpSpPr>
          <a:xfrm>
            <a:off x="4825607" y="907732"/>
            <a:ext cx="433992" cy="422729"/>
            <a:chOff x="5916675" y="927975"/>
            <a:chExt cx="516350" cy="502950"/>
          </a:xfrm>
        </p:grpSpPr>
        <p:sp>
          <p:nvSpPr>
            <p:cNvPr id="839" name="Google Shape;839;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7"/>
          <p:cNvGrpSpPr/>
          <p:nvPr/>
        </p:nvGrpSpPr>
        <p:grpSpPr>
          <a:xfrm>
            <a:off x="327251" y="1557145"/>
            <a:ext cx="391001" cy="264085"/>
            <a:chOff x="564675" y="1700625"/>
            <a:chExt cx="465200" cy="314200"/>
          </a:xfrm>
        </p:grpSpPr>
        <p:sp>
          <p:nvSpPr>
            <p:cNvPr id="842" name="Google Shape;842;p4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7"/>
          <p:cNvGrpSpPr/>
          <p:nvPr/>
        </p:nvGrpSpPr>
        <p:grpSpPr>
          <a:xfrm>
            <a:off x="892235" y="1492657"/>
            <a:ext cx="391001" cy="382827"/>
            <a:chOff x="1236875" y="1623900"/>
            <a:chExt cx="465200" cy="455475"/>
          </a:xfrm>
        </p:grpSpPr>
        <p:sp>
          <p:nvSpPr>
            <p:cNvPr id="846" name="Google Shape;846;p4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47"/>
          <p:cNvGrpSpPr/>
          <p:nvPr/>
        </p:nvGrpSpPr>
        <p:grpSpPr>
          <a:xfrm>
            <a:off x="1469490" y="1500852"/>
            <a:ext cx="366458" cy="366437"/>
            <a:chOff x="1923675" y="1633650"/>
            <a:chExt cx="436000" cy="435975"/>
          </a:xfrm>
        </p:grpSpPr>
        <p:sp>
          <p:nvSpPr>
            <p:cNvPr id="854" name="Google Shape;854;p4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7"/>
          <p:cNvGrpSpPr/>
          <p:nvPr/>
        </p:nvGrpSpPr>
        <p:grpSpPr>
          <a:xfrm>
            <a:off x="2032941" y="1499318"/>
            <a:ext cx="369505" cy="369505"/>
            <a:chOff x="2594050" y="1631825"/>
            <a:chExt cx="439625" cy="439625"/>
          </a:xfrm>
        </p:grpSpPr>
        <p:sp>
          <p:nvSpPr>
            <p:cNvPr id="861" name="Google Shape;861;p4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47"/>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47"/>
          <p:cNvGrpSpPr/>
          <p:nvPr/>
        </p:nvGrpSpPr>
        <p:grpSpPr>
          <a:xfrm>
            <a:off x="3197706" y="1471687"/>
            <a:ext cx="299911" cy="424768"/>
            <a:chOff x="3979850" y="1598950"/>
            <a:chExt cx="356825" cy="505375"/>
          </a:xfrm>
        </p:grpSpPr>
        <p:sp>
          <p:nvSpPr>
            <p:cNvPr id="867" name="Google Shape;867;p4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47"/>
          <p:cNvGrpSpPr/>
          <p:nvPr/>
        </p:nvGrpSpPr>
        <p:grpSpPr>
          <a:xfrm>
            <a:off x="3715096" y="1562776"/>
            <a:ext cx="395098" cy="242589"/>
            <a:chOff x="4595425" y="1707325"/>
            <a:chExt cx="470075" cy="288625"/>
          </a:xfrm>
        </p:grpSpPr>
        <p:sp>
          <p:nvSpPr>
            <p:cNvPr id="870" name="Google Shape;870;p4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7"/>
          <p:cNvGrpSpPr/>
          <p:nvPr/>
        </p:nvGrpSpPr>
        <p:grpSpPr>
          <a:xfrm>
            <a:off x="4299013" y="1503416"/>
            <a:ext cx="357234" cy="361310"/>
            <a:chOff x="5290150" y="1636700"/>
            <a:chExt cx="425025" cy="429875"/>
          </a:xfrm>
        </p:grpSpPr>
        <p:sp>
          <p:nvSpPr>
            <p:cNvPr id="876" name="Google Shape;876;p4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7"/>
          <p:cNvGrpSpPr/>
          <p:nvPr/>
        </p:nvGrpSpPr>
        <p:grpSpPr>
          <a:xfrm>
            <a:off x="4862967" y="1492657"/>
            <a:ext cx="359272" cy="376691"/>
            <a:chOff x="5961125" y="1623900"/>
            <a:chExt cx="427450" cy="448175"/>
          </a:xfrm>
        </p:grpSpPr>
        <p:sp>
          <p:nvSpPr>
            <p:cNvPr id="879" name="Google Shape;879;p4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47"/>
          <p:cNvGrpSpPr/>
          <p:nvPr/>
        </p:nvGrpSpPr>
        <p:grpSpPr>
          <a:xfrm>
            <a:off x="5415659" y="1502386"/>
            <a:ext cx="383835" cy="363369"/>
            <a:chOff x="6618700" y="1635475"/>
            <a:chExt cx="456675" cy="432325"/>
          </a:xfrm>
        </p:grpSpPr>
        <p:sp>
          <p:nvSpPr>
            <p:cNvPr id="887" name="Google Shape;887;p4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7"/>
          <p:cNvGrpSpPr/>
          <p:nvPr/>
        </p:nvGrpSpPr>
        <p:grpSpPr>
          <a:xfrm>
            <a:off x="370747" y="2085798"/>
            <a:ext cx="304009" cy="326513"/>
            <a:chOff x="616425" y="2329600"/>
            <a:chExt cx="361700" cy="388475"/>
          </a:xfrm>
        </p:grpSpPr>
        <p:sp>
          <p:nvSpPr>
            <p:cNvPr id="893" name="Google Shape;893;p4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47"/>
          <p:cNvGrpSpPr/>
          <p:nvPr/>
        </p:nvGrpSpPr>
        <p:grpSpPr>
          <a:xfrm>
            <a:off x="927557" y="2088866"/>
            <a:ext cx="320378" cy="320378"/>
            <a:chOff x="1278900" y="2333250"/>
            <a:chExt cx="381175" cy="381175"/>
          </a:xfrm>
        </p:grpSpPr>
        <p:sp>
          <p:nvSpPr>
            <p:cNvPr id="902" name="Google Shape;902;p4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7"/>
          <p:cNvGrpSpPr/>
          <p:nvPr/>
        </p:nvGrpSpPr>
        <p:grpSpPr>
          <a:xfrm>
            <a:off x="1492520" y="2088866"/>
            <a:ext cx="320399" cy="320378"/>
            <a:chOff x="1951075" y="2333250"/>
            <a:chExt cx="381200" cy="381175"/>
          </a:xfrm>
        </p:grpSpPr>
        <p:sp>
          <p:nvSpPr>
            <p:cNvPr id="907" name="Google Shape;907;p4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47"/>
          <p:cNvGrpSpPr/>
          <p:nvPr/>
        </p:nvGrpSpPr>
        <p:grpSpPr>
          <a:xfrm>
            <a:off x="2057504" y="2088866"/>
            <a:ext cx="320378" cy="320378"/>
            <a:chOff x="2623275" y="2333250"/>
            <a:chExt cx="381175" cy="381175"/>
          </a:xfrm>
        </p:grpSpPr>
        <p:sp>
          <p:nvSpPr>
            <p:cNvPr id="912" name="Google Shape;912;p4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7"/>
          <p:cNvGrpSpPr/>
          <p:nvPr/>
        </p:nvGrpSpPr>
        <p:grpSpPr>
          <a:xfrm>
            <a:off x="2697209" y="2033603"/>
            <a:ext cx="170937" cy="426827"/>
            <a:chOff x="3384375" y="2267500"/>
            <a:chExt cx="203375" cy="507825"/>
          </a:xfrm>
        </p:grpSpPr>
        <p:sp>
          <p:nvSpPr>
            <p:cNvPr id="917" name="Google Shape;917;p4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47"/>
          <p:cNvGrpSpPr/>
          <p:nvPr/>
        </p:nvGrpSpPr>
        <p:grpSpPr>
          <a:xfrm>
            <a:off x="3842516" y="2087836"/>
            <a:ext cx="140237" cy="318339"/>
            <a:chOff x="4747025" y="2332025"/>
            <a:chExt cx="166850" cy="378750"/>
          </a:xfrm>
        </p:grpSpPr>
        <p:sp>
          <p:nvSpPr>
            <p:cNvPr id="920" name="Google Shape;920;p4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7"/>
          <p:cNvGrpSpPr/>
          <p:nvPr/>
        </p:nvGrpSpPr>
        <p:grpSpPr>
          <a:xfrm>
            <a:off x="3274990" y="2035641"/>
            <a:ext cx="145343" cy="422729"/>
            <a:chOff x="4071800" y="2269925"/>
            <a:chExt cx="172925" cy="502950"/>
          </a:xfrm>
        </p:grpSpPr>
        <p:sp>
          <p:nvSpPr>
            <p:cNvPr id="923" name="Google Shape;923;p4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47"/>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47"/>
          <p:cNvGrpSpPr/>
          <p:nvPr/>
        </p:nvGrpSpPr>
        <p:grpSpPr>
          <a:xfrm>
            <a:off x="4872696" y="2086302"/>
            <a:ext cx="345971" cy="325505"/>
            <a:chOff x="5972700" y="2330200"/>
            <a:chExt cx="411625" cy="387275"/>
          </a:xfrm>
        </p:grpSpPr>
        <p:sp>
          <p:nvSpPr>
            <p:cNvPr id="927" name="Google Shape;927;p4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7"/>
          <p:cNvGrpSpPr/>
          <p:nvPr/>
        </p:nvGrpSpPr>
        <p:grpSpPr>
          <a:xfrm>
            <a:off x="467993" y="2614431"/>
            <a:ext cx="109538" cy="399195"/>
            <a:chOff x="732125" y="2958550"/>
            <a:chExt cx="130325" cy="474950"/>
          </a:xfrm>
        </p:grpSpPr>
        <p:sp>
          <p:nvSpPr>
            <p:cNvPr id="930" name="Google Shape;930;p4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47"/>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47"/>
          <p:cNvGrpSpPr/>
          <p:nvPr/>
        </p:nvGrpSpPr>
        <p:grpSpPr>
          <a:xfrm>
            <a:off x="2023737" y="2627227"/>
            <a:ext cx="387933" cy="367467"/>
            <a:chOff x="2583100" y="2973775"/>
            <a:chExt cx="461550" cy="437200"/>
          </a:xfrm>
        </p:grpSpPr>
        <p:sp>
          <p:nvSpPr>
            <p:cNvPr id="941" name="Google Shape;941;p4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3" name="Google Shape;943;p47"/>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7"/>
          <p:cNvGrpSpPr/>
          <p:nvPr/>
        </p:nvGrpSpPr>
        <p:grpSpPr>
          <a:xfrm>
            <a:off x="4263186" y="2655384"/>
            <a:ext cx="435022" cy="323445"/>
            <a:chOff x="5247525" y="3007275"/>
            <a:chExt cx="517575" cy="384825"/>
          </a:xfrm>
        </p:grpSpPr>
        <p:sp>
          <p:nvSpPr>
            <p:cNvPr id="945" name="Google Shape;945;p4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47"/>
          <p:cNvGrpSpPr/>
          <p:nvPr/>
        </p:nvGrpSpPr>
        <p:grpSpPr>
          <a:xfrm>
            <a:off x="3174172" y="2636956"/>
            <a:ext cx="342882" cy="350068"/>
            <a:chOff x="3951850" y="2985350"/>
            <a:chExt cx="407950" cy="416500"/>
          </a:xfrm>
        </p:grpSpPr>
        <p:sp>
          <p:nvSpPr>
            <p:cNvPr id="948" name="Google Shape;948;p4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7"/>
          <p:cNvGrpSpPr/>
          <p:nvPr/>
        </p:nvGrpSpPr>
        <p:grpSpPr>
          <a:xfrm>
            <a:off x="330844" y="3226504"/>
            <a:ext cx="397136" cy="305017"/>
            <a:chOff x="568950" y="3686775"/>
            <a:chExt cx="472500" cy="362900"/>
          </a:xfrm>
        </p:grpSpPr>
        <p:sp>
          <p:nvSpPr>
            <p:cNvPr id="953" name="Google Shape;953;p4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47"/>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47"/>
          <p:cNvGrpSpPr/>
          <p:nvPr/>
        </p:nvGrpSpPr>
        <p:grpSpPr>
          <a:xfrm>
            <a:off x="898896" y="3252097"/>
            <a:ext cx="377700" cy="253852"/>
            <a:chOff x="1244800" y="3717225"/>
            <a:chExt cx="449375" cy="302025"/>
          </a:xfrm>
        </p:grpSpPr>
        <p:sp>
          <p:nvSpPr>
            <p:cNvPr id="958" name="Google Shape;958;p4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47"/>
          <p:cNvGrpSpPr/>
          <p:nvPr/>
        </p:nvGrpSpPr>
        <p:grpSpPr>
          <a:xfrm>
            <a:off x="1468986" y="3232639"/>
            <a:ext cx="367467" cy="287115"/>
            <a:chOff x="1923075" y="3694075"/>
            <a:chExt cx="437200" cy="341600"/>
          </a:xfrm>
        </p:grpSpPr>
        <p:sp>
          <p:nvSpPr>
            <p:cNvPr id="965" name="Google Shape;965;p4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7"/>
          <p:cNvGrpSpPr/>
          <p:nvPr/>
        </p:nvGrpSpPr>
        <p:grpSpPr>
          <a:xfrm>
            <a:off x="2037542" y="3228038"/>
            <a:ext cx="360301" cy="295814"/>
            <a:chOff x="2599525" y="3688600"/>
            <a:chExt cx="428675" cy="351950"/>
          </a:xfrm>
        </p:grpSpPr>
        <p:sp>
          <p:nvSpPr>
            <p:cNvPr id="975" name="Google Shape;975;p4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47"/>
          <p:cNvGrpSpPr/>
          <p:nvPr/>
        </p:nvGrpSpPr>
        <p:grpSpPr>
          <a:xfrm>
            <a:off x="2619925" y="3207571"/>
            <a:ext cx="333700" cy="329077"/>
            <a:chOff x="3292425" y="3664250"/>
            <a:chExt cx="397025" cy="391525"/>
          </a:xfrm>
        </p:grpSpPr>
        <p:sp>
          <p:nvSpPr>
            <p:cNvPr id="979" name="Google Shape;979;p4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47"/>
          <p:cNvGrpSpPr/>
          <p:nvPr/>
        </p:nvGrpSpPr>
        <p:grpSpPr>
          <a:xfrm>
            <a:off x="3157782" y="3250038"/>
            <a:ext cx="369526" cy="268183"/>
            <a:chOff x="3932350" y="3714775"/>
            <a:chExt cx="439650" cy="319075"/>
          </a:xfrm>
        </p:grpSpPr>
        <p:sp>
          <p:nvSpPr>
            <p:cNvPr id="983" name="Google Shape;983;p4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7"/>
          <p:cNvGrpSpPr/>
          <p:nvPr/>
        </p:nvGrpSpPr>
        <p:grpSpPr>
          <a:xfrm>
            <a:off x="3722766" y="3250038"/>
            <a:ext cx="369505" cy="268183"/>
            <a:chOff x="4604550" y="3714775"/>
            <a:chExt cx="439625" cy="319075"/>
          </a:xfrm>
        </p:grpSpPr>
        <p:sp>
          <p:nvSpPr>
            <p:cNvPr id="989" name="Google Shape;989;p4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7"/>
          <p:cNvGrpSpPr/>
          <p:nvPr/>
        </p:nvGrpSpPr>
        <p:grpSpPr>
          <a:xfrm>
            <a:off x="4301051" y="3222406"/>
            <a:ext cx="353136" cy="313738"/>
            <a:chOff x="5292575" y="3681900"/>
            <a:chExt cx="420150" cy="373275"/>
          </a:xfrm>
        </p:grpSpPr>
        <p:sp>
          <p:nvSpPr>
            <p:cNvPr id="992" name="Google Shape;992;p4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7"/>
          <p:cNvGrpSpPr/>
          <p:nvPr/>
        </p:nvGrpSpPr>
        <p:grpSpPr>
          <a:xfrm>
            <a:off x="4846073" y="3182482"/>
            <a:ext cx="393060" cy="393060"/>
            <a:chOff x="5941025" y="3634400"/>
            <a:chExt cx="467650" cy="467650"/>
          </a:xfrm>
        </p:grpSpPr>
        <p:sp>
          <p:nvSpPr>
            <p:cNvPr id="1000" name="Google Shape;1000;p4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7"/>
          <p:cNvGrpSpPr/>
          <p:nvPr/>
        </p:nvGrpSpPr>
        <p:grpSpPr>
          <a:xfrm>
            <a:off x="5436146" y="3207571"/>
            <a:ext cx="342882" cy="342903"/>
            <a:chOff x="6643075" y="3664250"/>
            <a:chExt cx="407950" cy="407975"/>
          </a:xfrm>
        </p:grpSpPr>
        <p:sp>
          <p:nvSpPr>
            <p:cNvPr id="1007" name="Google Shape;1007;p4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47"/>
          <p:cNvGrpSpPr/>
          <p:nvPr/>
        </p:nvGrpSpPr>
        <p:grpSpPr>
          <a:xfrm>
            <a:off x="336980" y="3758225"/>
            <a:ext cx="371564" cy="371543"/>
            <a:chOff x="576250" y="4319400"/>
            <a:chExt cx="442075" cy="442050"/>
          </a:xfrm>
        </p:grpSpPr>
        <p:sp>
          <p:nvSpPr>
            <p:cNvPr id="1010" name="Google Shape;1010;p4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47"/>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47"/>
          <p:cNvGrpSpPr/>
          <p:nvPr/>
        </p:nvGrpSpPr>
        <p:grpSpPr>
          <a:xfrm>
            <a:off x="4280585" y="3777157"/>
            <a:ext cx="394068" cy="325505"/>
            <a:chOff x="5268225" y="4341925"/>
            <a:chExt cx="468850" cy="387275"/>
          </a:xfrm>
        </p:grpSpPr>
        <p:sp>
          <p:nvSpPr>
            <p:cNvPr id="1019" name="Google Shape;1019;p4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47"/>
          <p:cNvGrpSpPr/>
          <p:nvPr/>
        </p:nvGrpSpPr>
        <p:grpSpPr>
          <a:xfrm>
            <a:off x="4865531" y="3766924"/>
            <a:ext cx="354145" cy="354145"/>
            <a:chOff x="5964175" y="4329750"/>
            <a:chExt cx="421350" cy="421350"/>
          </a:xfrm>
        </p:grpSpPr>
        <p:sp>
          <p:nvSpPr>
            <p:cNvPr id="1028" name="Google Shape;1028;p4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7"/>
          <p:cNvGrpSpPr/>
          <p:nvPr/>
        </p:nvGrpSpPr>
        <p:grpSpPr>
          <a:xfrm>
            <a:off x="901439" y="4331908"/>
            <a:ext cx="372594" cy="360301"/>
            <a:chOff x="1247825" y="5001950"/>
            <a:chExt cx="443300" cy="428675"/>
          </a:xfrm>
        </p:grpSpPr>
        <p:sp>
          <p:nvSpPr>
            <p:cNvPr id="1031" name="Google Shape;1031;p4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47"/>
          <p:cNvGrpSpPr/>
          <p:nvPr/>
        </p:nvGrpSpPr>
        <p:grpSpPr>
          <a:xfrm>
            <a:off x="1499685" y="4313985"/>
            <a:ext cx="306068" cy="389992"/>
            <a:chOff x="1959600" y="4980625"/>
            <a:chExt cx="364150" cy="464000"/>
          </a:xfrm>
        </p:grpSpPr>
        <p:sp>
          <p:nvSpPr>
            <p:cNvPr id="1038" name="Google Shape;1038;p4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7"/>
          <p:cNvGrpSpPr/>
          <p:nvPr/>
        </p:nvGrpSpPr>
        <p:grpSpPr>
          <a:xfrm>
            <a:off x="2042165" y="4328840"/>
            <a:ext cx="351077" cy="360806"/>
            <a:chOff x="2605025" y="4998300"/>
            <a:chExt cx="417700" cy="429275"/>
          </a:xfrm>
        </p:grpSpPr>
        <p:sp>
          <p:nvSpPr>
            <p:cNvPr id="1046" name="Google Shape;1046;p4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47"/>
          <p:cNvGrpSpPr/>
          <p:nvPr/>
        </p:nvGrpSpPr>
        <p:grpSpPr>
          <a:xfrm>
            <a:off x="2572857" y="4331908"/>
            <a:ext cx="419662" cy="349543"/>
            <a:chOff x="3236425" y="5001950"/>
            <a:chExt cx="499300" cy="415875"/>
          </a:xfrm>
        </p:grpSpPr>
        <p:sp>
          <p:nvSpPr>
            <p:cNvPr id="1050" name="Google Shape;1050;p4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7"/>
          <p:cNvGrpSpPr/>
          <p:nvPr/>
        </p:nvGrpSpPr>
        <p:grpSpPr>
          <a:xfrm>
            <a:off x="3187977" y="4313985"/>
            <a:ext cx="319369" cy="380263"/>
            <a:chOff x="3968275" y="4980625"/>
            <a:chExt cx="379975" cy="452425"/>
          </a:xfrm>
        </p:grpSpPr>
        <p:sp>
          <p:nvSpPr>
            <p:cNvPr id="1057" name="Google Shape;1057;p4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47"/>
          <p:cNvGrpSpPr/>
          <p:nvPr/>
        </p:nvGrpSpPr>
        <p:grpSpPr>
          <a:xfrm>
            <a:off x="4843510" y="4398938"/>
            <a:ext cx="404323" cy="220085"/>
            <a:chOff x="5937975" y="5081700"/>
            <a:chExt cx="481050" cy="261850"/>
          </a:xfrm>
        </p:grpSpPr>
        <p:sp>
          <p:nvSpPr>
            <p:cNvPr id="1061" name="Google Shape;1061;p4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7"/>
          <p:cNvGrpSpPr/>
          <p:nvPr/>
        </p:nvGrpSpPr>
        <p:grpSpPr>
          <a:xfrm>
            <a:off x="5461718" y="4356472"/>
            <a:ext cx="290183" cy="333678"/>
            <a:chOff x="6673500" y="5031175"/>
            <a:chExt cx="345250" cy="397000"/>
          </a:xfrm>
        </p:grpSpPr>
        <p:sp>
          <p:nvSpPr>
            <p:cNvPr id="1065" name="Google Shape;1065;p4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47"/>
          <p:cNvGrpSpPr/>
          <p:nvPr/>
        </p:nvGrpSpPr>
        <p:grpSpPr>
          <a:xfrm>
            <a:off x="3153705" y="381117"/>
            <a:ext cx="387933" cy="345971"/>
            <a:chOff x="3927500" y="301425"/>
            <a:chExt cx="461550" cy="411625"/>
          </a:xfrm>
        </p:grpSpPr>
        <p:sp>
          <p:nvSpPr>
            <p:cNvPr id="1071" name="Google Shape;1071;p4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47"/>
          <p:cNvGrpSpPr/>
          <p:nvPr/>
        </p:nvGrpSpPr>
        <p:grpSpPr>
          <a:xfrm>
            <a:off x="5441252" y="387778"/>
            <a:ext cx="332670" cy="332670"/>
            <a:chOff x="6649150" y="309350"/>
            <a:chExt cx="395800" cy="395800"/>
          </a:xfrm>
        </p:grpSpPr>
        <p:sp>
          <p:nvSpPr>
            <p:cNvPr id="1099" name="Google Shape;1099;p4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47"/>
          <p:cNvGrpSpPr/>
          <p:nvPr/>
        </p:nvGrpSpPr>
        <p:grpSpPr>
          <a:xfrm>
            <a:off x="4873705" y="395448"/>
            <a:ext cx="337797" cy="319873"/>
            <a:chOff x="5973900" y="318475"/>
            <a:chExt cx="401900" cy="380575"/>
          </a:xfrm>
        </p:grpSpPr>
        <p:sp>
          <p:nvSpPr>
            <p:cNvPr id="1123" name="Google Shape;1123;p4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7"/>
          <p:cNvGrpSpPr/>
          <p:nvPr/>
        </p:nvGrpSpPr>
        <p:grpSpPr>
          <a:xfrm>
            <a:off x="918858" y="908741"/>
            <a:ext cx="342882" cy="418128"/>
            <a:chOff x="1268550" y="929175"/>
            <a:chExt cx="407950" cy="497475"/>
          </a:xfrm>
        </p:grpSpPr>
        <p:sp>
          <p:nvSpPr>
            <p:cNvPr id="1138" name="Google Shape;1138;p4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7"/>
          <p:cNvGrpSpPr/>
          <p:nvPr/>
        </p:nvGrpSpPr>
        <p:grpSpPr>
          <a:xfrm>
            <a:off x="5404922" y="924605"/>
            <a:ext cx="405331" cy="388962"/>
            <a:chOff x="6605925" y="948050"/>
            <a:chExt cx="482250" cy="462775"/>
          </a:xfrm>
        </p:grpSpPr>
        <p:sp>
          <p:nvSpPr>
            <p:cNvPr id="1142" name="Google Shape;1142;p4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47"/>
          <p:cNvGrpSpPr/>
          <p:nvPr/>
        </p:nvGrpSpPr>
        <p:grpSpPr>
          <a:xfrm>
            <a:off x="5499604" y="2076574"/>
            <a:ext cx="215966" cy="342399"/>
            <a:chOff x="6718575" y="2318625"/>
            <a:chExt cx="256950" cy="407375"/>
          </a:xfrm>
        </p:grpSpPr>
        <p:sp>
          <p:nvSpPr>
            <p:cNvPr id="1149" name="Google Shape;1149;p4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47"/>
          <p:cNvGrpSpPr/>
          <p:nvPr/>
        </p:nvGrpSpPr>
        <p:grpSpPr>
          <a:xfrm>
            <a:off x="2600993" y="2703482"/>
            <a:ext cx="363369" cy="221115"/>
            <a:chOff x="3269900" y="3064500"/>
            <a:chExt cx="432325" cy="263075"/>
          </a:xfrm>
        </p:grpSpPr>
        <p:sp>
          <p:nvSpPr>
            <p:cNvPr id="1158" name="Google Shape;1158;p4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7"/>
          <p:cNvGrpSpPr/>
          <p:nvPr/>
        </p:nvGrpSpPr>
        <p:grpSpPr>
          <a:xfrm>
            <a:off x="5475019" y="2635926"/>
            <a:ext cx="265115" cy="372594"/>
            <a:chOff x="6689325" y="2984125"/>
            <a:chExt cx="315425" cy="443300"/>
          </a:xfrm>
        </p:grpSpPr>
        <p:sp>
          <p:nvSpPr>
            <p:cNvPr id="1162" name="Google Shape;1162;p4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7"/>
          <p:cNvGrpSpPr/>
          <p:nvPr/>
        </p:nvGrpSpPr>
        <p:grpSpPr>
          <a:xfrm>
            <a:off x="1523745" y="3730594"/>
            <a:ext cx="256416" cy="414535"/>
            <a:chOff x="1988225" y="4286525"/>
            <a:chExt cx="305075" cy="493200"/>
          </a:xfrm>
        </p:grpSpPr>
        <p:sp>
          <p:nvSpPr>
            <p:cNvPr id="1168" name="Google Shape;1168;p4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7"/>
          <p:cNvGrpSpPr/>
          <p:nvPr/>
        </p:nvGrpSpPr>
        <p:grpSpPr>
          <a:xfrm>
            <a:off x="2067737" y="3759759"/>
            <a:ext cx="309640" cy="392030"/>
            <a:chOff x="2635450" y="4321225"/>
            <a:chExt cx="368400" cy="466425"/>
          </a:xfrm>
        </p:grpSpPr>
        <p:sp>
          <p:nvSpPr>
            <p:cNvPr id="1176" name="Google Shape;1176;p4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7"/>
          <p:cNvGrpSpPr/>
          <p:nvPr/>
        </p:nvGrpSpPr>
        <p:grpSpPr>
          <a:xfrm>
            <a:off x="5436146" y="3750030"/>
            <a:ext cx="342882" cy="383835"/>
            <a:chOff x="6643075" y="4309650"/>
            <a:chExt cx="407950" cy="456675"/>
          </a:xfrm>
        </p:grpSpPr>
        <p:sp>
          <p:nvSpPr>
            <p:cNvPr id="1183" name="Google Shape;1183;p4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7"/>
          <p:cNvGrpSpPr/>
          <p:nvPr/>
        </p:nvGrpSpPr>
        <p:grpSpPr>
          <a:xfrm>
            <a:off x="4251419" y="4291984"/>
            <a:ext cx="452420" cy="433992"/>
            <a:chOff x="5233525" y="4954450"/>
            <a:chExt cx="538275" cy="516350"/>
          </a:xfrm>
        </p:grpSpPr>
        <p:sp>
          <p:nvSpPr>
            <p:cNvPr id="1193" name="Google Shape;1193;p4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7"/>
          <p:cNvGrpSpPr/>
          <p:nvPr/>
        </p:nvGrpSpPr>
        <p:grpSpPr>
          <a:xfrm>
            <a:off x="3682338" y="4299654"/>
            <a:ext cx="460615" cy="418653"/>
            <a:chOff x="4556450" y="4963575"/>
            <a:chExt cx="548025" cy="498100"/>
          </a:xfrm>
        </p:grpSpPr>
        <p:sp>
          <p:nvSpPr>
            <p:cNvPr id="1205" name="Google Shape;1205;p4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47"/>
          <p:cNvGrpSpPr/>
          <p:nvPr/>
        </p:nvGrpSpPr>
        <p:grpSpPr>
          <a:xfrm>
            <a:off x="299620" y="4390239"/>
            <a:ext cx="445255" cy="246182"/>
            <a:chOff x="531800" y="5071350"/>
            <a:chExt cx="529750" cy="292900"/>
          </a:xfrm>
        </p:grpSpPr>
        <p:sp>
          <p:nvSpPr>
            <p:cNvPr id="1211" name="Google Shape;1211;p4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47"/>
          <p:cNvGrpSpPr/>
          <p:nvPr/>
        </p:nvGrpSpPr>
        <p:grpSpPr>
          <a:xfrm>
            <a:off x="7167694" y="1955800"/>
            <a:ext cx="433992" cy="422729"/>
            <a:chOff x="5916675" y="927975"/>
            <a:chExt cx="516350" cy="502950"/>
          </a:xfrm>
        </p:grpSpPr>
        <p:sp>
          <p:nvSpPr>
            <p:cNvPr id="1219" name="Google Shape;1219;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47"/>
          <p:cNvGrpSpPr/>
          <p:nvPr/>
        </p:nvGrpSpPr>
        <p:grpSpPr>
          <a:xfrm>
            <a:off x="6283714" y="2661702"/>
            <a:ext cx="1079481" cy="1051467"/>
            <a:chOff x="5916675" y="927975"/>
            <a:chExt cx="516350" cy="502950"/>
          </a:xfrm>
        </p:grpSpPr>
        <p:sp>
          <p:nvSpPr>
            <p:cNvPr id="1222" name="Google Shape;1222;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1C23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6283857" y="1955800"/>
            <a:ext cx="433992" cy="422729"/>
            <a:chOff x="5916675" y="927975"/>
            <a:chExt cx="516350" cy="502950"/>
          </a:xfrm>
        </p:grpSpPr>
        <p:sp>
          <p:nvSpPr>
            <p:cNvPr id="1225" name="Google Shape;1225;p4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7" name="Google Shape;1227;p47"/>
          <p:cNvSpPr/>
          <p:nvPr/>
        </p:nvSpPr>
        <p:spPr>
          <a:xfrm>
            <a:off x="73598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64760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6837753" y="30973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54</a:t>
            </a:fld>
            <a:endParaRPr/>
          </a:p>
        </p:txBody>
      </p:sp>
      <p:sp>
        <p:nvSpPr>
          <p:cNvPr id="1231" name="Google Shape;1231;p47"/>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SlidesCarnival icons are editable shapes. </a:t>
            </a:r>
            <a:r>
              <a:rPr lang="en" sz="900"/>
              <a:t/>
            </a:r>
            <a:br>
              <a:rPr lang="en" sz="900"/>
            </a:br>
            <a:r>
              <a:rPr lang="en" sz="900"/>
              <a:t/>
            </a: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600"/>
              </a:spcBef>
              <a:spcAft>
                <a:spcPts val="0"/>
              </a:spcAft>
              <a:buSzPts val="900"/>
              <a:buChar char="⬥"/>
            </a:pPr>
            <a:r>
              <a:rPr lang="en" sz="900"/>
              <a:t>Change fill color and opacity.</a:t>
            </a:r>
            <a:endParaRPr sz="900"/>
          </a:p>
          <a:p>
            <a:pPr marL="457200" lvl="0" indent="-285750" algn="l" rtl="0">
              <a:spcBef>
                <a:spcPts val="600"/>
              </a:spcBef>
              <a:spcAft>
                <a:spcPts val="0"/>
              </a:spcAft>
              <a:buSzPts val="900"/>
              <a:buChar char="⬥"/>
            </a:pPr>
            <a:r>
              <a:rPr lang="en" sz="900"/>
              <a:t>Change line color, width and style.</a:t>
            </a:r>
            <a:endParaRPr sz="900"/>
          </a:p>
          <a:p>
            <a:pPr marL="0" lvl="0" indent="0" algn="l" rtl="0">
              <a:spcBef>
                <a:spcPts val="600"/>
              </a:spcBef>
              <a:spcAft>
                <a:spcPts val="600"/>
              </a:spcAft>
              <a:buNone/>
            </a:pPr>
            <a:r>
              <a:rPr lang="en" sz="900"/>
              <a:t>Isn’t that nice? :)</a:t>
            </a:r>
            <a:br>
              <a:rPr lang="en" sz="900"/>
            </a:br>
            <a:r>
              <a:rPr lang="en" sz="900"/>
              <a:t/>
            </a:r>
            <a:br>
              <a:rPr lang="en" sz="900"/>
            </a:br>
            <a:r>
              <a:rPr lang="en" sz="900"/>
              <a:t>Examples:</a:t>
            </a:r>
            <a:br>
              <a:rPr lang="en" sz="900"/>
            </a:br>
            <a:endParaRPr sz="900"/>
          </a:p>
        </p:txBody>
      </p:sp>
      <p:sp>
        <p:nvSpPr>
          <p:cNvPr id="1232" name="Google Shape;1232;p47"/>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900" b="1"/>
              <a:t>Find more icons at </a:t>
            </a:r>
            <a:r>
              <a:rPr lang="en" sz="900" u="sng">
                <a:hlinkClick r:id="rId3"/>
              </a:rPr>
              <a:t>slidescarnival.com/extra-free-resources-icons-and-maps</a:t>
            </a:r>
            <a:endParaRPr sz="900"/>
          </a:p>
          <a:p>
            <a:pPr marL="0" lvl="0" indent="0" algn="l" rtl="0">
              <a:spcBef>
                <a:spcPts val="600"/>
              </a:spcBef>
              <a:spcAft>
                <a:spcPts val="600"/>
              </a:spcAft>
              <a:buNone/>
            </a:pPr>
            <a:endParaRPr sz="9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grpSp>
        <p:nvGrpSpPr>
          <p:cNvPr id="1237" name="Google Shape;1237;p48"/>
          <p:cNvGrpSpPr/>
          <p:nvPr/>
        </p:nvGrpSpPr>
        <p:grpSpPr>
          <a:xfrm>
            <a:off x="3058888" y="1550127"/>
            <a:ext cx="445718" cy="445753"/>
            <a:chOff x="3706812" y="1035050"/>
            <a:chExt cx="4792662" cy="4787899"/>
          </a:xfrm>
        </p:grpSpPr>
        <p:sp>
          <p:nvSpPr>
            <p:cNvPr id="1238" name="Google Shape;1238;p4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9" name="Google Shape;1239;p4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0" name="Google Shape;1240;p4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1" name="Google Shape;1241;p4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4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4" name="Google Shape;1244;p48"/>
          <p:cNvGrpSpPr/>
          <p:nvPr/>
        </p:nvGrpSpPr>
        <p:grpSpPr>
          <a:xfrm>
            <a:off x="1779393" y="1550157"/>
            <a:ext cx="443331" cy="445437"/>
            <a:chOff x="1400175" y="1220787"/>
            <a:chExt cx="4473575" cy="4476750"/>
          </a:xfrm>
        </p:grpSpPr>
        <p:sp>
          <p:nvSpPr>
            <p:cNvPr id="1245" name="Google Shape;1245;p4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4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49" name="Google Shape;1249;p48"/>
          <p:cNvGrpSpPr/>
          <p:nvPr/>
        </p:nvGrpSpPr>
        <p:grpSpPr>
          <a:xfrm>
            <a:off x="1138046" y="1550171"/>
            <a:ext cx="446045" cy="445465"/>
            <a:chOff x="1649412" y="927100"/>
            <a:chExt cx="5011737" cy="5016500"/>
          </a:xfrm>
        </p:grpSpPr>
        <p:sp>
          <p:nvSpPr>
            <p:cNvPr id="1250" name="Google Shape;1250;p4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1" name="Google Shape;1251;p4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2" name="Google Shape;1252;p4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3" name="Google Shape;1253;p48"/>
          <p:cNvGrpSpPr/>
          <p:nvPr/>
        </p:nvGrpSpPr>
        <p:grpSpPr>
          <a:xfrm>
            <a:off x="2418397" y="1550424"/>
            <a:ext cx="444870" cy="445286"/>
            <a:chOff x="1301750" y="920750"/>
            <a:chExt cx="5095875" cy="5100637"/>
          </a:xfrm>
        </p:grpSpPr>
        <p:sp>
          <p:nvSpPr>
            <p:cNvPr id="1254" name="Google Shape;1254;p4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9" name="Google Shape;1259;p48"/>
          <p:cNvGrpSpPr/>
          <p:nvPr/>
        </p:nvGrpSpPr>
        <p:grpSpPr>
          <a:xfrm>
            <a:off x="4341570" y="1550333"/>
            <a:ext cx="445621" cy="445591"/>
            <a:chOff x="5732756" y="2682276"/>
            <a:chExt cx="719905" cy="719856"/>
          </a:xfrm>
        </p:grpSpPr>
        <p:sp>
          <p:nvSpPr>
            <p:cNvPr id="1260" name="Google Shape;1260;p4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3" name="Google Shape;1263;p48"/>
          <p:cNvGrpSpPr/>
          <p:nvPr/>
        </p:nvGrpSpPr>
        <p:grpSpPr>
          <a:xfrm>
            <a:off x="4982887" y="1550327"/>
            <a:ext cx="445627" cy="445604"/>
            <a:chOff x="6768809" y="2682265"/>
            <a:chExt cx="719915" cy="719877"/>
          </a:xfrm>
        </p:grpSpPr>
        <p:sp>
          <p:nvSpPr>
            <p:cNvPr id="1264" name="Google Shape;1264;p4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5" name="Google Shape;1265;p4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8" name="Google Shape;1268;p48"/>
          <p:cNvGrpSpPr/>
          <p:nvPr/>
        </p:nvGrpSpPr>
        <p:grpSpPr>
          <a:xfrm>
            <a:off x="5624209" y="1550356"/>
            <a:ext cx="445753" cy="445545"/>
            <a:chOff x="7804870" y="2682313"/>
            <a:chExt cx="720118" cy="719782"/>
          </a:xfrm>
        </p:grpSpPr>
        <p:sp>
          <p:nvSpPr>
            <p:cNvPr id="1269" name="Google Shape;1269;p4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0" name="Google Shape;1270;p4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4" name="Google Shape;1274;p48"/>
          <p:cNvGrpSpPr/>
          <p:nvPr/>
        </p:nvGrpSpPr>
        <p:grpSpPr>
          <a:xfrm>
            <a:off x="6265657" y="1550125"/>
            <a:ext cx="446293" cy="446006"/>
            <a:chOff x="8841135" y="2681940"/>
            <a:chExt cx="720990" cy="720527"/>
          </a:xfrm>
        </p:grpSpPr>
        <p:sp>
          <p:nvSpPr>
            <p:cNvPr id="1275" name="Google Shape;1275;p4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6" name="Google Shape;1276;p4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1" name="Google Shape;1281;p48"/>
          <p:cNvGrpSpPr/>
          <p:nvPr/>
        </p:nvGrpSpPr>
        <p:grpSpPr>
          <a:xfrm>
            <a:off x="3699655" y="1550057"/>
            <a:ext cx="445260" cy="445260"/>
            <a:chOff x="4103687" y="1439862"/>
            <a:chExt cx="3986212" cy="3986211"/>
          </a:xfrm>
        </p:grpSpPr>
        <p:sp>
          <p:nvSpPr>
            <p:cNvPr id="1282" name="Google Shape;1282;p4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3" name="Google Shape;1283;p4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4" name="Google Shape;1284;p48"/>
          <p:cNvGrpSpPr/>
          <p:nvPr/>
        </p:nvGrpSpPr>
        <p:grpSpPr>
          <a:xfrm>
            <a:off x="6907645" y="1550361"/>
            <a:ext cx="445803" cy="445535"/>
            <a:chOff x="9878272" y="2682320"/>
            <a:chExt cx="720199" cy="719767"/>
          </a:xfrm>
        </p:grpSpPr>
        <p:sp>
          <p:nvSpPr>
            <p:cNvPr id="1285" name="Google Shape;1285;p4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6" name="Google Shape;1286;p4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7" name="Google Shape;1287;p4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8" name="Google Shape;1288;p48"/>
          <p:cNvGrpSpPr/>
          <p:nvPr/>
        </p:nvGrpSpPr>
        <p:grpSpPr>
          <a:xfrm>
            <a:off x="7549143" y="1550278"/>
            <a:ext cx="445700" cy="445701"/>
            <a:chOff x="10914618" y="2682187"/>
            <a:chExt cx="720033" cy="720033"/>
          </a:xfrm>
        </p:grpSpPr>
        <p:sp>
          <p:nvSpPr>
            <p:cNvPr id="1289" name="Google Shape;1289;p4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0" name="Google Shape;1290;p4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1" name="Google Shape;1291;p4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2" name="Google Shape;1292;p4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3" name="Google Shape;1293;p4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4" name="Google Shape;1294;p4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95" name="Google Shape;1295;p48"/>
          <p:cNvGrpSpPr/>
          <p:nvPr/>
        </p:nvGrpSpPr>
        <p:grpSpPr>
          <a:xfrm>
            <a:off x="1772664" y="843057"/>
            <a:ext cx="361521" cy="445816"/>
            <a:chOff x="1582665" y="1011072"/>
            <a:chExt cx="584040" cy="720220"/>
          </a:xfrm>
        </p:grpSpPr>
        <p:sp>
          <p:nvSpPr>
            <p:cNvPr id="1296" name="Google Shape;1296;p4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7" name="Google Shape;1297;p4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8" name="Google Shape;1298;p4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99" name="Google Shape;1299;p4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0" name="Google Shape;1300;p4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1" name="Google Shape;1301;p48"/>
          <p:cNvGrpSpPr/>
          <p:nvPr/>
        </p:nvGrpSpPr>
        <p:grpSpPr>
          <a:xfrm>
            <a:off x="2374048" y="843078"/>
            <a:ext cx="379481" cy="445796"/>
            <a:chOff x="2554206" y="1011105"/>
            <a:chExt cx="613055" cy="720187"/>
          </a:xfrm>
        </p:grpSpPr>
        <p:sp>
          <p:nvSpPr>
            <p:cNvPr id="1302" name="Google Shape;1302;p4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3" name="Google Shape;1303;p4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4" name="Google Shape;1304;p4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5" name="Google Shape;1305;p48"/>
          <p:cNvGrpSpPr/>
          <p:nvPr/>
        </p:nvGrpSpPr>
        <p:grpSpPr>
          <a:xfrm>
            <a:off x="6922223" y="797418"/>
            <a:ext cx="460705" cy="491455"/>
            <a:chOff x="9901824" y="937343"/>
            <a:chExt cx="744273" cy="793950"/>
          </a:xfrm>
        </p:grpSpPr>
        <p:grpSp>
          <p:nvGrpSpPr>
            <p:cNvPr id="1306" name="Google Shape;1306;p48"/>
            <p:cNvGrpSpPr/>
            <p:nvPr/>
          </p:nvGrpSpPr>
          <p:grpSpPr>
            <a:xfrm>
              <a:off x="9901824" y="937343"/>
              <a:ext cx="744273" cy="793950"/>
              <a:chOff x="9901824" y="937343"/>
              <a:chExt cx="744273" cy="793950"/>
            </a:xfrm>
          </p:grpSpPr>
          <p:sp>
            <p:nvSpPr>
              <p:cNvPr id="1307" name="Google Shape;1307;p4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8" name="Google Shape;1308;p4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9" name="Google Shape;1309;p4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5" name="Google Shape;1315;p4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6" name="Google Shape;1316;p4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317" name="Google Shape;1317;p4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3" name="Google Shape;1323;p48"/>
          <p:cNvGrpSpPr/>
          <p:nvPr/>
        </p:nvGrpSpPr>
        <p:grpSpPr>
          <a:xfrm>
            <a:off x="2993392" y="843244"/>
            <a:ext cx="369868" cy="445629"/>
            <a:chOff x="3554761" y="1011374"/>
            <a:chExt cx="597525" cy="719918"/>
          </a:xfrm>
        </p:grpSpPr>
        <p:sp>
          <p:nvSpPr>
            <p:cNvPr id="1324" name="Google Shape;1324;p4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8" name="Google Shape;1328;p48"/>
          <p:cNvGrpSpPr/>
          <p:nvPr/>
        </p:nvGrpSpPr>
        <p:grpSpPr>
          <a:xfrm>
            <a:off x="3603122" y="843032"/>
            <a:ext cx="370755" cy="445841"/>
            <a:chOff x="4539787" y="1011032"/>
            <a:chExt cx="598958" cy="720261"/>
          </a:xfrm>
        </p:grpSpPr>
        <p:sp>
          <p:nvSpPr>
            <p:cNvPr id="1329" name="Google Shape;1329;p4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2" name="Google Shape;1332;p4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3" name="Google Shape;1333;p4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4" name="Google Shape;1334;p48"/>
          <p:cNvGrpSpPr/>
          <p:nvPr/>
        </p:nvGrpSpPr>
        <p:grpSpPr>
          <a:xfrm>
            <a:off x="4213740" y="843140"/>
            <a:ext cx="366917" cy="445733"/>
            <a:chOff x="5526246" y="1011207"/>
            <a:chExt cx="592758" cy="720086"/>
          </a:xfrm>
        </p:grpSpPr>
        <p:sp>
          <p:nvSpPr>
            <p:cNvPr id="1335" name="Google Shape;1335;p4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6" name="Google Shape;1336;p4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7" name="Google Shape;1337;p4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4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1" name="Google Shape;1341;p48"/>
          <p:cNvGrpSpPr/>
          <p:nvPr/>
        </p:nvGrpSpPr>
        <p:grpSpPr>
          <a:xfrm>
            <a:off x="1168508" y="843134"/>
            <a:ext cx="364294" cy="445740"/>
            <a:chOff x="606645" y="1011196"/>
            <a:chExt cx="588520" cy="720096"/>
          </a:xfrm>
        </p:grpSpPr>
        <p:sp>
          <p:nvSpPr>
            <p:cNvPr id="1342" name="Google Shape;1342;p4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48"/>
          <p:cNvGrpSpPr/>
          <p:nvPr/>
        </p:nvGrpSpPr>
        <p:grpSpPr>
          <a:xfrm>
            <a:off x="7622791" y="843111"/>
            <a:ext cx="298405" cy="445762"/>
            <a:chOff x="11033597" y="1011159"/>
            <a:chExt cx="482075" cy="720133"/>
          </a:xfrm>
        </p:grpSpPr>
        <p:sp>
          <p:nvSpPr>
            <p:cNvPr id="1347" name="Google Shape;1347;p4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8" name="Google Shape;1348;p4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49" name="Google Shape;1349;p4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0" name="Google Shape;1350;p4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51" name="Google Shape;1351;p48"/>
          <p:cNvGrpSpPr/>
          <p:nvPr/>
        </p:nvGrpSpPr>
        <p:grpSpPr>
          <a:xfrm>
            <a:off x="6221656" y="797418"/>
            <a:ext cx="460705" cy="491455"/>
            <a:chOff x="8770051" y="937343"/>
            <a:chExt cx="744273" cy="793950"/>
          </a:xfrm>
        </p:grpSpPr>
        <p:sp>
          <p:nvSpPr>
            <p:cNvPr id="1352" name="Google Shape;1352;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3" name="Google Shape;1353;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4" name="Google Shape;1354;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5" name="Google Shape;1355;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6" name="Google Shape;1356;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57" name="Google Shape;1357;p48"/>
            <p:cNvGrpSpPr/>
            <p:nvPr/>
          </p:nvGrpSpPr>
          <p:grpSpPr>
            <a:xfrm>
              <a:off x="8770051" y="937343"/>
              <a:ext cx="744273" cy="793950"/>
              <a:chOff x="6565437" y="1588001"/>
              <a:chExt cx="744273" cy="793950"/>
            </a:xfrm>
          </p:grpSpPr>
          <p:sp>
            <p:nvSpPr>
              <p:cNvPr id="1358" name="Google Shape;1358;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9" name="Google Shape;1359;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0" name="Google Shape;1360;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1" name="Google Shape;1361;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2" name="Google Shape;1362;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3" name="Google Shape;1363;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4" name="Google Shape;1364;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5" name="Google Shape;1365;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6" name="Google Shape;1366;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7" name="Google Shape;1367;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68" name="Google Shape;1368;p48"/>
          <p:cNvGrpSpPr/>
          <p:nvPr/>
        </p:nvGrpSpPr>
        <p:grpSpPr>
          <a:xfrm>
            <a:off x="4820520" y="797418"/>
            <a:ext cx="460705" cy="491455"/>
            <a:chOff x="6506504" y="937343"/>
            <a:chExt cx="744273" cy="793950"/>
          </a:xfrm>
        </p:grpSpPr>
        <p:sp>
          <p:nvSpPr>
            <p:cNvPr id="1369" name="Google Shape;1369;p4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0" name="Google Shape;1370;p4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1" name="Google Shape;1371;p4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72" name="Google Shape;1372;p48"/>
            <p:cNvGrpSpPr/>
            <p:nvPr/>
          </p:nvGrpSpPr>
          <p:grpSpPr>
            <a:xfrm>
              <a:off x="6506504" y="937343"/>
              <a:ext cx="744273" cy="793950"/>
              <a:chOff x="6565437" y="1588001"/>
              <a:chExt cx="744273" cy="793950"/>
            </a:xfrm>
          </p:grpSpPr>
          <p:sp>
            <p:nvSpPr>
              <p:cNvPr id="1373" name="Google Shape;1373;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0" name="Google Shape;1380;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83" name="Google Shape;1383;p48"/>
          <p:cNvGrpSpPr/>
          <p:nvPr/>
        </p:nvGrpSpPr>
        <p:grpSpPr>
          <a:xfrm>
            <a:off x="5521088" y="797418"/>
            <a:ext cx="460705" cy="491455"/>
            <a:chOff x="7638277" y="937343"/>
            <a:chExt cx="744273" cy="793950"/>
          </a:xfrm>
        </p:grpSpPr>
        <p:sp>
          <p:nvSpPr>
            <p:cNvPr id="1384" name="Google Shape;1384;p4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5" name="Google Shape;1385;p4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6" name="Google Shape;1386;p4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7" name="Google Shape;1387;p4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88" name="Google Shape;1388;p48"/>
            <p:cNvGrpSpPr/>
            <p:nvPr/>
          </p:nvGrpSpPr>
          <p:grpSpPr>
            <a:xfrm>
              <a:off x="7638277" y="937343"/>
              <a:ext cx="744273" cy="793950"/>
              <a:chOff x="6565437" y="1588001"/>
              <a:chExt cx="744273" cy="793950"/>
            </a:xfrm>
          </p:grpSpPr>
          <p:sp>
            <p:nvSpPr>
              <p:cNvPr id="1389" name="Google Shape;1389;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0" name="Google Shape;1390;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3" name="Google Shape;1393;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4" name="Google Shape;1394;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99" name="Google Shape;1399;p48"/>
          <p:cNvGrpSpPr/>
          <p:nvPr/>
        </p:nvGrpSpPr>
        <p:grpSpPr>
          <a:xfrm>
            <a:off x="3061198" y="2986973"/>
            <a:ext cx="445779" cy="400764"/>
            <a:chOff x="3778727" y="4460423"/>
            <a:chExt cx="720160" cy="647438"/>
          </a:xfrm>
        </p:grpSpPr>
        <p:sp>
          <p:nvSpPr>
            <p:cNvPr id="1400" name="Google Shape;1400;p4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5" name="Google Shape;1405;p4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4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7" name="Google Shape;1407;p48"/>
          <p:cNvGrpSpPr/>
          <p:nvPr/>
        </p:nvGrpSpPr>
        <p:grpSpPr>
          <a:xfrm>
            <a:off x="1138083" y="2972048"/>
            <a:ext cx="445680" cy="430613"/>
            <a:chOff x="557494" y="4436312"/>
            <a:chExt cx="720000" cy="695660"/>
          </a:xfrm>
        </p:grpSpPr>
        <p:sp>
          <p:nvSpPr>
            <p:cNvPr id="1408" name="Google Shape;1408;p4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2" name="Google Shape;1412;p48"/>
          <p:cNvGrpSpPr/>
          <p:nvPr/>
        </p:nvGrpSpPr>
        <p:grpSpPr>
          <a:xfrm>
            <a:off x="4343305" y="2964459"/>
            <a:ext cx="445833" cy="445792"/>
            <a:chOff x="5926265" y="4424051"/>
            <a:chExt cx="720246" cy="720181"/>
          </a:xfrm>
        </p:grpSpPr>
        <p:sp>
          <p:nvSpPr>
            <p:cNvPr id="1413" name="Google Shape;1413;p4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7" name="Google Shape;1417;p48"/>
          <p:cNvGrpSpPr/>
          <p:nvPr/>
        </p:nvGrpSpPr>
        <p:grpSpPr>
          <a:xfrm>
            <a:off x="1779066" y="2984013"/>
            <a:ext cx="445680" cy="406684"/>
            <a:chOff x="1631150" y="4455641"/>
            <a:chExt cx="720000" cy="657002"/>
          </a:xfrm>
        </p:grpSpPr>
        <p:sp>
          <p:nvSpPr>
            <p:cNvPr id="1418" name="Google Shape;1418;p4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9" name="Google Shape;1419;p4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3" name="Google Shape;1423;p48"/>
          <p:cNvGrpSpPr/>
          <p:nvPr/>
        </p:nvGrpSpPr>
        <p:grpSpPr>
          <a:xfrm>
            <a:off x="2420095" y="2983429"/>
            <a:ext cx="445680" cy="407853"/>
            <a:chOff x="2704878" y="4454697"/>
            <a:chExt cx="720000" cy="658889"/>
          </a:xfrm>
        </p:grpSpPr>
        <p:sp>
          <p:nvSpPr>
            <p:cNvPr id="1424" name="Google Shape;1424;p4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0" name="Google Shape;1430;p48"/>
          <p:cNvGrpSpPr/>
          <p:nvPr/>
        </p:nvGrpSpPr>
        <p:grpSpPr>
          <a:xfrm>
            <a:off x="3702366" y="2985387"/>
            <a:ext cx="445549" cy="403935"/>
            <a:chOff x="4852681" y="4457861"/>
            <a:chExt cx="719788" cy="652561"/>
          </a:xfrm>
        </p:grpSpPr>
        <p:sp>
          <p:nvSpPr>
            <p:cNvPr id="1431" name="Google Shape;1431;p4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2" name="Google Shape;1432;p4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3" name="Google Shape;1433;p4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34" name="Google Shape;1434;p48"/>
          <p:cNvGrpSpPr/>
          <p:nvPr/>
        </p:nvGrpSpPr>
        <p:grpSpPr>
          <a:xfrm>
            <a:off x="4984527" y="2975824"/>
            <a:ext cx="445818" cy="423063"/>
            <a:chOff x="7000306" y="4442411"/>
            <a:chExt cx="720224" cy="683463"/>
          </a:xfrm>
        </p:grpSpPr>
        <p:sp>
          <p:nvSpPr>
            <p:cNvPr id="1435" name="Google Shape;1435;p4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6" name="Google Shape;1436;p4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7" name="Google Shape;1437;p4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8" name="Google Shape;1438;p4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39" name="Google Shape;1439;p4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40" name="Google Shape;1440;p48"/>
          <p:cNvGrpSpPr/>
          <p:nvPr/>
        </p:nvGrpSpPr>
        <p:grpSpPr>
          <a:xfrm>
            <a:off x="5625735" y="2973621"/>
            <a:ext cx="445779" cy="427468"/>
            <a:chOff x="8074325" y="4438852"/>
            <a:chExt cx="720160" cy="690579"/>
          </a:xfrm>
        </p:grpSpPr>
        <p:sp>
          <p:nvSpPr>
            <p:cNvPr id="1441" name="Google Shape;1441;p4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2" name="Google Shape;1442;p4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3" name="Google Shape;1443;p4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4" name="Google Shape;1444;p4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5" name="Google Shape;1445;p4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46" name="Google Shape;1446;p4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47" name="Google Shape;1447;p48"/>
          <p:cNvGrpSpPr/>
          <p:nvPr/>
        </p:nvGrpSpPr>
        <p:grpSpPr>
          <a:xfrm>
            <a:off x="6908080" y="2987570"/>
            <a:ext cx="445629" cy="399565"/>
            <a:chOff x="9878975" y="4425243"/>
            <a:chExt cx="719918" cy="645502"/>
          </a:xfrm>
        </p:grpSpPr>
        <p:sp>
          <p:nvSpPr>
            <p:cNvPr id="1448" name="Google Shape;1448;p4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8"/>
          <p:cNvGrpSpPr/>
          <p:nvPr/>
        </p:nvGrpSpPr>
        <p:grpSpPr>
          <a:xfrm>
            <a:off x="7549097" y="2976371"/>
            <a:ext cx="445785" cy="421964"/>
            <a:chOff x="10914544" y="4407150"/>
            <a:chExt cx="720170" cy="681687"/>
          </a:xfrm>
        </p:grpSpPr>
        <p:sp>
          <p:nvSpPr>
            <p:cNvPr id="1452" name="Google Shape;1452;p4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6" name="Google Shape;1456;p48"/>
          <p:cNvGrpSpPr/>
          <p:nvPr/>
        </p:nvGrpSpPr>
        <p:grpSpPr>
          <a:xfrm>
            <a:off x="6266887" y="2984485"/>
            <a:ext cx="445805" cy="405735"/>
            <a:chOff x="8843122" y="4420259"/>
            <a:chExt cx="720202" cy="655469"/>
          </a:xfrm>
        </p:grpSpPr>
        <p:sp>
          <p:nvSpPr>
            <p:cNvPr id="1457" name="Google Shape;1457;p4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3" name="Google Shape;1463;p48"/>
          <p:cNvGrpSpPr/>
          <p:nvPr/>
        </p:nvGrpSpPr>
        <p:grpSpPr>
          <a:xfrm>
            <a:off x="3069757" y="2283047"/>
            <a:ext cx="445812" cy="394518"/>
            <a:chOff x="1510757" y="3225422"/>
            <a:chExt cx="720214" cy="637347"/>
          </a:xfrm>
        </p:grpSpPr>
        <p:sp>
          <p:nvSpPr>
            <p:cNvPr id="1464" name="Google Shape;1464;p4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4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4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1" name="Google Shape;1471;p48"/>
          <p:cNvGrpSpPr/>
          <p:nvPr/>
        </p:nvGrpSpPr>
        <p:grpSpPr>
          <a:xfrm>
            <a:off x="3761148" y="2300567"/>
            <a:ext cx="445767" cy="359478"/>
            <a:chOff x="2595501" y="3253725"/>
            <a:chExt cx="720141" cy="580739"/>
          </a:xfrm>
        </p:grpSpPr>
        <p:sp>
          <p:nvSpPr>
            <p:cNvPr id="1472" name="Google Shape;1472;p4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4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4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6" name="Google Shape;1476;p48"/>
          <p:cNvGrpSpPr/>
          <p:nvPr/>
        </p:nvGrpSpPr>
        <p:grpSpPr>
          <a:xfrm>
            <a:off x="5143819" y="2257535"/>
            <a:ext cx="443879" cy="445541"/>
            <a:chOff x="4764809" y="3184208"/>
            <a:chExt cx="717090" cy="719775"/>
          </a:xfrm>
        </p:grpSpPr>
        <p:sp>
          <p:nvSpPr>
            <p:cNvPr id="1477" name="Google Shape;1477;p4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8" name="Google Shape;1478;p4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0" name="Google Shape;1480;p48"/>
          <p:cNvGrpSpPr/>
          <p:nvPr/>
        </p:nvGrpSpPr>
        <p:grpSpPr>
          <a:xfrm>
            <a:off x="4452495" y="2286500"/>
            <a:ext cx="445746" cy="387612"/>
            <a:chOff x="3680173" y="3231000"/>
            <a:chExt cx="720106" cy="626190"/>
          </a:xfrm>
        </p:grpSpPr>
        <p:sp>
          <p:nvSpPr>
            <p:cNvPr id="1481" name="Google Shape;1481;p4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2" name="Google Shape;1482;p4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4" name="Google Shape;1484;p48"/>
          <p:cNvGrpSpPr/>
          <p:nvPr/>
        </p:nvGrpSpPr>
        <p:grpSpPr>
          <a:xfrm>
            <a:off x="6524582" y="2257496"/>
            <a:ext cx="443283" cy="445620"/>
            <a:chOff x="6931035" y="3184144"/>
            <a:chExt cx="716128" cy="719903"/>
          </a:xfrm>
        </p:grpSpPr>
        <p:sp>
          <p:nvSpPr>
            <p:cNvPr id="1485" name="Google Shape;1485;p4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6" name="Google Shape;1486;p4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9" name="Google Shape;1489;p48"/>
          <p:cNvGrpSpPr/>
          <p:nvPr/>
        </p:nvGrpSpPr>
        <p:grpSpPr>
          <a:xfrm>
            <a:off x="5833276" y="2257448"/>
            <a:ext cx="445727" cy="445714"/>
            <a:chOff x="5846429" y="3184067"/>
            <a:chExt cx="720076" cy="720055"/>
          </a:xfrm>
        </p:grpSpPr>
        <p:sp>
          <p:nvSpPr>
            <p:cNvPr id="1490" name="Google Shape;1490;p4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4" name="Google Shape;1494;p48"/>
          <p:cNvGrpSpPr/>
          <p:nvPr/>
        </p:nvGrpSpPr>
        <p:grpSpPr>
          <a:xfrm>
            <a:off x="2520481" y="2257393"/>
            <a:ext cx="303698" cy="445825"/>
            <a:chOff x="655600" y="3183978"/>
            <a:chExt cx="490627" cy="720234"/>
          </a:xfrm>
        </p:grpSpPr>
        <p:sp>
          <p:nvSpPr>
            <p:cNvPr id="1495" name="Google Shape;1495;p4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8" name="Google Shape;1498;p4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9" name="Google Shape;1499;p4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00" name="Google Shape;1500;p48"/>
          <p:cNvGrpSpPr/>
          <p:nvPr/>
        </p:nvGrpSpPr>
        <p:grpSpPr>
          <a:xfrm>
            <a:off x="7213443" y="2257509"/>
            <a:ext cx="189785" cy="445592"/>
            <a:chOff x="8011692" y="3184166"/>
            <a:chExt cx="306600" cy="719859"/>
          </a:xfrm>
        </p:grpSpPr>
        <p:sp>
          <p:nvSpPr>
            <p:cNvPr id="1501" name="Google Shape;1501;p4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2" name="Google Shape;1502;p4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3" name="Google Shape;1503;p4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4" name="Google Shape;1504;p4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5" name="Google Shape;1505;p4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6" name="Google Shape;1506;p4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07" name="Google Shape;1507;p48"/>
          <p:cNvGrpSpPr/>
          <p:nvPr/>
        </p:nvGrpSpPr>
        <p:grpSpPr>
          <a:xfrm>
            <a:off x="7648230" y="2257259"/>
            <a:ext cx="246199" cy="445516"/>
            <a:chOff x="4556125" y="630237"/>
            <a:chExt cx="3081338" cy="5568950"/>
          </a:xfrm>
        </p:grpSpPr>
        <p:sp>
          <p:nvSpPr>
            <p:cNvPr id="1508" name="Google Shape;1508;p4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09" name="Google Shape;1509;p4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0" name="Google Shape;1510;p4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1" name="Google Shape;1511;p4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2" name="Google Shape;1512;p4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3" name="Google Shape;1513;p4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14" name="Google Shape;1514;p4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15" name="Google Shape;1515;p48"/>
          <p:cNvGrpSpPr/>
          <p:nvPr/>
        </p:nvGrpSpPr>
        <p:grpSpPr>
          <a:xfrm>
            <a:off x="1829253" y="2257459"/>
            <a:ext cx="445768" cy="445697"/>
            <a:chOff x="1674084" y="3214987"/>
            <a:chExt cx="720142" cy="720027"/>
          </a:xfrm>
        </p:grpSpPr>
        <p:sp>
          <p:nvSpPr>
            <p:cNvPr id="1516" name="Google Shape;1516;p4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7" name="Google Shape;1517;p4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8" name="Google Shape;1518;p4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9" name="Google Shape;1519;p4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4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4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4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4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4" name="Google Shape;1524;p4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5" name="Google Shape;1525;p4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4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8" name="Google Shape;1528;p48"/>
          <p:cNvGrpSpPr/>
          <p:nvPr/>
        </p:nvGrpSpPr>
        <p:grpSpPr>
          <a:xfrm>
            <a:off x="1138094" y="2257421"/>
            <a:ext cx="445578" cy="445773"/>
            <a:chOff x="557511" y="3214925"/>
            <a:chExt cx="719836" cy="720150"/>
          </a:xfrm>
        </p:grpSpPr>
        <p:sp>
          <p:nvSpPr>
            <p:cNvPr id="1529" name="Google Shape;1529;p4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0" name="Google Shape;1530;p4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4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3" name="Google Shape;1533;p48"/>
          <p:cNvGrpSpPr/>
          <p:nvPr/>
        </p:nvGrpSpPr>
        <p:grpSpPr>
          <a:xfrm>
            <a:off x="1081977" y="3693756"/>
            <a:ext cx="445905" cy="400522"/>
            <a:chOff x="1147762" y="1131887"/>
            <a:chExt cx="5137150" cy="4619626"/>
          </a:xfrm>
        </p:grpSpPr>
        <p:sp>
          <p:nvSpPr>
            <p:cNvPr id="1534" name="Google Shape;1534;p4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4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4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48"/>
          <p:cNvGrpSpPr/>
          <p:nvPr/>
        </p:nvGrpSpPr>
        <p:grpSpPr>
          <a:xfrm>
            <a:off x="1879306" y="3687410"/>
            <a:ext cx="445901" cy="413282"/>
            <a:chOff x="1570037" y="1341437"/>
            <a:chExt cx="4943475" cy="4576762"/>
          </a:xfrm>
        </p:grpSpPr>
        <p:sp>
          <p:nvSpPr>
            <p:cNvPr id="1538" name="Google Shape;1538;p4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39" name="Google Shape;1539;p4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0" name="Google Shape;1540;p4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1" name="Google Shape;1541;p4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2" name="Google Shape;1542;p4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43" name="Google Shape;1543;p4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44" name="Google Shape;1544;p48"/>
          <p:cNvGrpSpPr/>
          <p:nvPr/>
        </p:nvGrpSpPr>
        <p:grpSpPr>
          <a:xfrm>
            <a:off x="4364629" y="3671511"/>
            <a:ext cx="441332" cy="445721"/>
            <a:chOff x="5770007" y="5489899"/>
            <a:chExt cx="712976" cy="720067"/>
          </a:xfrm>
        </p:grpSpPr>
        <p:sp>
          <p:nvSpPr>
            <p:cNvPr id="1545" name="Google Shape;1545;p4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4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7" name="Google Shape;1547;p4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8" name="Google Shape;1548;p4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4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4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4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4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48"/>
          <p:cNvGrpSpPr/>
          <p:nvPr/>
        </p:nvGrpSpPr>
        <p:grpSpPr>
          <a:xfrm>
            <a:off x="5157420" y="3693981"/>
            <a:ext cx="445651" cy="400824"/>
            <a:chOff x="7050768" y="5526199"/>
            <a:chExt cx="719953" cy="647534"/>
          </a:xfrm>
        </p:grpSpPr>
        <p:sp>
          <p:nvSpPr>
            <p:cNvPr id="1554" name="Google Shape;1554;p4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4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4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7" name="Google Shape;1557;p4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8" name="Google Shape;1558;p4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4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0" name="Google Shape;1560;p4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1" name="Google Shape;1561;p4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2" name="Google Shape;1562;p4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3" name="Google Shape;1563;p4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4" name="Google Shape;1564;p4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5" name="Google Shape;1565;p4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6" name="Google Shape;1566;p48"/>
          <p:cNvGrpSpPr/>
          <p:nvPr/>
        </p:nvGrpSpPr>
        <p:grpSpPr>
          <a:xfrm>
            <a:off x="6751936" y="3694051"/>
            <a:ext cx="445681" cy="400651"/>
            <a:chOff x="9626723" y="5526313"/>
            <a:chExt cx="720002" cy="647256"/>
          </a:xfrm>
        </p:grpSpPr>
        <p:sp>
          <p:nvSpPr>
            <p:cNvPr id="1567" name="Google Shape;1567;p4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8" name="Google Shape;1568;p4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9" name="Google Shape;1569;p4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0" name="Google Shape;1570;p4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1" name="Google Shape;1571;p4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2" name="Google Shape;1572;p4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3" name="Google Shape;1573;p4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4" name="Google Shape;1574;p4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5" name="Google Shape;1575;p4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6" name="Google Shape;1576;p4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7" name="Google Shape;1577;p4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8" name="Google Shape;1578;p4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79" name="Google Shape;1579;p48"/>
          <p:cNvGrpSpPr/>
          <p:nvPr/>
        </p:nvGrpSpPr>
        <p:grpSpPr>
          <a:xfrm>
            <a:off x="7549176" y="3671488"/>
            <a:ext cx="445582" cy="445743"/>
            <a:chOff x="10914672" y="5489861"/>
            <a:chExt cx="719842" cy="720102"/>
          </a:xfrm>
        </p:grpSpPr>
        <p:sp>
          <p:nvSpPr>
            <p:cNvPr id="1580" name="Google Shape;1580;p4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1" name="Google Shape;1581;p4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2" name="Google Shape;1582;p4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3" name="Google Shape;1583;p4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4" name="Google Shape;1584;p4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5" name="Google Shape;1585;p4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6" name="Google Shape;1586;p4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7" name="Google Shape;1587;p4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8" name="Google Shape;1588;p4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9" name="Google Shape;1589;p4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4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1" name="Google Shape;1591;p4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2" name="Google Shape;1592;p48"/>
          <p:cNvGrpSpPr/>
          <p:nvPr/>
        </p:nvGrpSpPr>
        <p:grpSpPr>
          <a:xfrm>
            <a:off x="5954636" y="3681752"/>
            <a:ext cx="445821" cy="425246"/>
            <a:chOff x="8338678" y="5506443"/>
            <a:chExt cx="720227" cy="686988"/>
          </a:xfrm>
        </p:grpSpPr>
        <p:sp>
          <p:nvSpPr>
            <p:cNvPr id="1593" name="Google Shape;1593;p4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4" name="Google Shape;1594;p4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4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4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4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4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9" name="Google Shape;1599;p48"/>
          <p:cNvGrpSpPr/>
          <p:nvPr/>
        </p:nvGrpSpPr>
        <p:grpSpPr>
          <a:xfrm>
            <a:off x="2676293" y="3736342"/>
            <a:ext cx="1336824" cy="316035"/>
            <a:chOff x="3042485" y="5594633"/>
            <a:chExt cx="2159652" cy="510557"/>
          </a:xfrm>
        </p:grpSpPr>
        <p:sp>
          <p:nvSpPr>
            <p:cNvPr id="1600" name="Google Shape;1600;p4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1" name="Google Shape;1601;p4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2" name="Google Shape;1602;p4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4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4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5" name="Google Shape;1605;p4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6" name="Google Shape;1606;p4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7" name="Google Shape;1607;p4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4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4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0" name="Google Shape;1610;p4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1" name="Google Shape;1611;p4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4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4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4" name="Google Shape;1614;p4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5" name="Google Shape;1615;p48"/>
          <p:cNvGrpSpPr/>
          <p:nvPr/>
        </p:nvGrpSpPr>
        <p:grpSpPr>
          <a:xfrm>
            <a:off x="1879183" y="4379878"/>
            <a:ext cx="445738" cy="442950"/>
            <a:chOff x="1442627" y="5710929"/>
            <a:chExt cx="594318" cy="590600"/>
          </a:xfrm>
        </p:grpSpPr>
        <p:sp>
          <p:nvSpPr>
            <p:cNvPr id="1616" name="Google Shape;1616;p4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7" name="Google Shape;1617;p4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8" name="Google Shape;1618;p4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9" name="Google Shape;1619;p4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0" name="Google Shape;1620;p48"/>
          <p:cNvGrpSpPr/>
          <p:nvPr/>
        </p:nvGrpSpPr>
        <p:grpSpPr>
          <a:xfrm>
            <a:off x="6788033" y="4378458"/>
            <a:ext cx="373053" cy="445791"/>
            <a:chOff x="8095060" y="5664590"/>
            <a:chExt cx="497404" cy="594389"/>
          </a:xfrm>
        </p:grpSpPr>
        <p:grpSp>
          <p:nvGrpSpPr>
            <p:cNvPr id="1621" name="Google Shape;1621;p48"/>
            <p:cNvGrpSpPr/>
            <p:nvPr/>
          </p:nvGrpSpPr>
          <p:grpSpPr>
            <a:xfrm>
              <a:off x="8095060" y="5969027"/>
              <a:ext cx="497404" cy="289951"/>
              <a:chOff x="8095060" y="5969027"/>
              <a:chExt cx="497404" cy="289951"/>
            </a:xfrm>
          </p:grpSpPr>
          <p:sp>
            <p:nvSpPr>
              <p:cNvPr id="1622" name="Google Shape;1622;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3" name="Google Shape;1623;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4" name="Google Shape;1624;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5" name="Google Shape;1625;p48"/>
            <p:cNvGrpSpPr/>
            <p:nvPr/>
          </p:nvGrpSpPr>
          <p:grpSpPr>
            <a:xfrm>
              <a:off x="8095060" y="5867832"/>
              <a:ext cx="497404" cy="289312"/>
              <a:chOff x="8095060" y="5867832"/>
              <a:chExt cx="497404" cy="289312"/>
            </a:xfrm>
          </p:grpSpPr>
          <p:sp>
            <p:nvSpPr>
              <p:cNvPr id="1626" name="Google Shape;1626;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9" name="Google Shape;1629;p48"/>
            <p:cNvGrpSpPr/>
            <p:nvPr/>
          </p:nvGrpSpPr>
          <p:grpSpPr>
            <a:xfrm>
              <a:off x="8095060" y="5765998"/>
              <a:ext cx="497404" cy="289312"/>
              <a:chOff x="8095060" y="5765998"/>
              <a:chExt cx="497404" cy="289312"/>
            </a:xfrm>
          </p:grpSpPr>
          <p:sp>
            <p:nvSpPr>
              <p:cNvPr id="1630" name="Google Shape;1630;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1" name="Google Shape;1631;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2" name="Google Shape;1632;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3" name="Google Shape;1633;p48"/>
            <p:cNvGrpSpPr/>
            <p:nvPr/>
          </p:nvGrpSpPr>
          <p:grpSpPr>
            <a:xfrm>
              <a:off x="8095060" y="5664590"/>
              <a:ext cx="497404" cy="290164"/>
              <a:chOff x="8095060" y="5664590"/>
              <a:chExt cx="497404" cy="290164"/>
            </a:xfrm>
          </p:grpSpPr>
          <p:sp>
            <p:nvSpPr>
              <p:cNvPr id="1634" name="Google Shape;1634;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5" name="Google Shape;1635;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6" name="Google Shape;1636;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637" name="Google Shape;1637;p48"/>
          <p:cNvGrpSpPr/>
          <p:nvPr/>
        </p:nvGrpSpPr>
        <p:grpSpPr>
          <a:xfrm>
            <a:off x="2870825" y="4378486"/>
            <a:ext cx="557162" cy="445734"/>
            <a:chOff x="4607809" y="5664627"/>
            <a:chExt cx="742883" cy="594312"/>
          </a:xfrm>
        </p:grpSpPr>
        <p:sp>
          <p:nvSpPr>
            <p:cNvPr id="1638" name="Google Shape;1638;p4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39" name="Google Shape;1639;p4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0" name="Google Shape;1640;p4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1" name="Google Shape;1641;p4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2" name="Google Shape;1642;p4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3" name="Google Shape;1643;p4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4" name="Google Shape;1644;p4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5" name="Google Shape;1645;p4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46" name="Google Shape;1646;p48"/>
          <p:cNvGrpSpPr/>
          <p:nvPr/>
        </p:nvGrpSpPr>
        <p:grpSpPr>
          <a:xfrm>
            <a:off x="3973890" y="4378543"/>
            <a:ext cx="1079865" cy="445620"/>
            <a:chOff x="2571250" y="5664711"/>
            <a:chExt cx="1439820" cy="594160"/>
          </a:xfrm>
        </p:grpSpPr>
        <p:sp>
          <p:nvSpPr>
            <p:cNvPr id="1647" name="Google Shape;1647;p4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8" name="Google Shape;1648;p4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49" name="Google Shape;1649;p4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0" name="Google Shape;1650;p4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1" name="Google Shape;1651;p4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2" name="Google Shape;1652;p4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3" name="Google Shape;1653;p4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4" name="Google Shape;1654;p4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5" name="Google Shape;1655;p4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6" name="Google Shape;1656;p4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7" name="Google Shape;1657;p4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8" name="Google Shape;1658;p4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59" name="Google Shape;1659;p4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0" name="Google Shape;1660;p4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1" name="Google Shape;1661;p4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2" name="Google Shape;1662;p4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663" name="Google Shape;1663;p4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4" name="Google Shape;1664;p4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5" name="Google Shape;1665;p4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6" name="Google Shape;1666;p4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7" name="Google Shape;1667;p4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8" name="Google Shape;1668;p4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9" name="Google Shape;1669;p4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0" name="Google Shape;1670;p4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71" name="Google Shape;1671;p48"/>
          <p:cNvGrpSpPr/>
          <p:nvPr/>
        </p:nvGrpSpPr>
        <p:grpSpPr>
          <a:xfrm>
            <a:off x="5599659" y="4378335"/>
            <a:ext cx="642470" cy="446036"/>
            <a:chOff x="6332670" y="5663946"/>
            <a:chExt cx="856627" cy="594715"/>
          </a:xfrm>
        </p:grpSpPr>
        <p:grpSp>
          <p:nvGrpSpPr>
            <p:cNvPr id="1672" name="Google Shape;1672;p48"/>
            <p:cNvGrpSpPr/>
            <p:nvPr/>
          </p:nvGrpSpPr>
          <p:grpSpPr>
            <a:xfrm>
              <a:off x="6392364" y="5663946"/>
              <a:ext cx="796933" cy="185801"/>
              <a:chOff x="3321050" y="1066800"/>
              <a:chExt cx="6505573" cy="1508125"/>
            </a:xfrm>
          </p:grpSpPr>
          <p:sp>
            <p:nvSpPr>
              <p:cNvPr id="1673" name="Google Shape;1673;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4" name="Google Shape;1674;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5" name="Google Shape;1675;p48"/>
            <p:cNvGrpSpPr/>
            <p:nvPr/>
          </p:nvGrpSpPr>
          <p:grpSpPr>
            <a:xfrm flipH="1">
              <a:off x="6332670" y="5868403"/>
              <a:ext cx="796933" cy="185801"/>
              <a:chOff x="3321050" y="1066800"/>
              <a:chExt cx="6505573" cy="1508125"/>
            </a:xfrm>
          </p:grpSpPr>
          <p:sp>
            <p:nvSpPr>
              <p:cNvPr id="1676" name="Google Shape;1676;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7" name="Google Shape;1677;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78" name="Google Shape;1678;p48"/>
            <p:cNvGrpSpPr/>
            <p:nvPr/>
          </p:nvGrpSpPr>
          <p:grpSpPr>
            <a:xfrm>
              <a:off x="6392364" y="6072860"/>
              <a:ext cx="796933" cy="185801"/>
              <a:chOff x="3321050" y="1066800"/>
              <a:chExt cx="6505573" cy="1508125"/>
            </a:xfrm>
          </p:grpSpPr>
          <p:sp>
            <p:nvSpPr>
              <p:cNvPr id="1679" name="Google Shape;1679;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0" name="Google Shape;1680;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681" name="Google Shape;1681;p48"/>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a:p>
        </p:txBody>
      </p:sp>
      <p:sp>
        <p:nvSpPr>
          <p:cNvPr id="1682" name="Google Shape;1682;p4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49"/>
          <p:cNvSpPr txBox="1"/>
          <p:nvPr/>
        </p:nvSpPr>
        <p:spPr>
          <a:xfrm>
            <a:off x="7319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Inria Sans"/>
                <a:ea typeface="Inria Sans"/>
                <a:cs typeface="Inria Sans"/>
                <a:sym typeface="Inria Sans"/>
              </a:rPr>
              <a:t>✋👆👉👍👤👦👧👨👩👪💃🏃💑❤😂😉😋😒😭👶😸🐟🍒🍔💣📌📖🔨🎃🎈🎨🏈🏰🌏🔌🔑</a:t>
            </a:r>
            <a:r>
              <a:rPr lang="en" sz="2400">
                <a:solidFill>
                  <a:schemeClr val="lt1"/>
                </a:solidFill>
                <a:highlight>
                  <a:schemeClr val="accent3"/>
                </a:highlight>
                <a:latin typeface="Inria Sans"/>
                <a:ea typeface="Inria Sans"/>
                <a:cs typeface="Inria Sans"/>
                <a:sym typeface="Inria Sans"/>
              </a:rPr>
              <a:t> and many more...</a:t>
            </a:r>
            <a:endParaRPr sz="2400">
              <a:solidFill>
                <a:schemeClr val="lt1"/>
              </a:solidFill>
              <a:highlight>
                <a:schemeClr val="accent3"/>
              </a:highlight>
              <a:latin typeface="Inria Sans"/>
              <a:ea typeface="Inria Sans"/>
              <a:cs typeface="Inria Sans"/>
              <a:sym typeface="Inria Sans"/>
            </a:endParaRPr>
          </a:p>
        </p:txBody>
      </p:sp>
      <p:sp>
        <p:nvSpPr>
          <p:cNvPr id="1688" name="Google Shape;1688;p4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56</a:t>
            </a:fld>
            <a:endParaRPr/>
          </a:p>
        </p:txBody>
      </p:sp>
      <p:sp>
        <p:nvSpPr>
          <p:cNvPr id="1689" name="Google Shape;1689;p49"/>
          <p:cNvSpPr txBox="1">
            <a:spLocks noGrp="1"/>
          </p:cNvSpPr>
          <p:nvPr>
            <p:ph type="body" idx="4294967295"/>
          </p:nvPr>
        </p:nvSpPr>
        <p:spPr>
          <a:xfrm>
            <a:off x="732025" y="856425"/>
            <a:ext cx="7327500" cy="115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400" b="1"/>
              <a:t>You can also use any emoji as an icon!</a:t>
            </a:r>
            <a:r>
              <a:rPr lang="en" sz="1400"/>
              <a:t/>
            </a:r>
            <a:br>
              <a:rPr lang="en" sz="1400"/>
            </a:br>
            <a:r>
              <a:rPr lang="en" sz="1400"/>
              <a:t>And of course it resizes without losing quality.</a:t>
            </a:r>
            <a:endParaRPr sz="1400"/>
          </a:p>
          <a:p>
            <a:pPr marL="0" lvl="0" indent="0" algn="l" rtl="0">
              <a:spcBef>
                <a:spcPts val="600"/>
              </a:spcBef>
              <a:spcAft>
                <a:spcPts val="60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93"/>
        <p:cNvGrpSpPr/>
        <p:nvPr/>
      </p:nvGrpSpPr>
      <p:grpSpPr>
        <a:xfrm>
          <a:off x="0" y="0"/>
          <a:ext cx="0" cy="0"/>
          <a:chOff x="0" y="0"/>
          <a:chExt cx="0" cy="0"/>
        </a:xfrm>
      </p:grpSpPr>
      <p:pic>
        <p:nvPicPr>
          <p:cNvPr id="1694" name="Google Shape;1694;p5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695" name="Google Shape;1695;p5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696" name="Google Shape;1696;p50"/>
          <p:cNvGrpSpPr/>
          <p:nvPr/>
        </p:nvGrpSpPr>
        <p:grpSpPr>
          <a:xfrm>
            <a:off x="690575" y="3290132"/>
            <a:ext cx="7762851" cy="892418"/>
            <a:chOff x="801125" y="3213932"/>
            <a:chExt cx="7762851" cy="892418"/>
          </a:xfrm>
        </p:grpSpPr>
        <p:grpSp>
          <p:nvGrpSpPr>
            <p:cNvPr id="1697" name="Google Shape;1697;p50"/>
            <p:cNvGrpSpPr/>
            <p:nvPr/>
          </p:nvGrpSpPr>
          <p:grpSpPr>
            <a:xfrm>
              <a:off x="4845759" y="3213932"/>
              <a:ext cx="1695900" cy="892418"/>
              <a:chOff x="4845759" y="3213932"/>
              <a:chExt cx="1695900" cy="892418"/>
            </a:xfrm>
          </p:grpSpPr>
          <p:sp>
            <p:nvSpPr>
              <p:cNvPr id="1698" name="Google Shape;1698;p5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99" name="Google Shape;1699;p5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00" name="Google Shape;1700;p50"/>
            <p:cNvGrpSpPr/>
            <p:nvPr/>
          </p:nvGrpSpPr>
          <p:grpSpPr>
            <a:xfrm>
              <a:off x="2823442" y="3214222"/>
              <a:ext cx="1695900" cy="892128"/>
              <a:chOff x="2823442" y="3214222"/>
              <a:chExt cx="1695900" cy="892128"/>
            </a:xfrm>
          </p:grpSpPr>
          <p:sp>
            <p:nvSpPr>
              <p:cNvPr id="1701" name="Google Shape;1701;p5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702" name="Google Shape;1702;p5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03" name="Google Shape;1703;p50"/>
            <p:cNvGrpSpPr/>
            <p:nvPr/>
          </p:nvGrpSpPr>
          <p:grpSpPr>
            <a:xfrm>
              <a:off x="6868076" y="3213932"/>
              <a:ext cx="1695900" cy="892418"/>
              <a:chOff x="6868076" y="3213932"/>
              <a:chExt cx="1695900" cy="892418"/>
            </a:xfrm>
          </p:grpSpPr>
          <p:sp>
            <p:nvSpPr>
              <p:cNvPr id="1704" name="Google Shape;1704;p5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705" name="Google Shape;1705;p5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706" name="Google Shape;1706;p50"/>
            <p:cNvGrpSpPr/>
            <p:nvPr/>
          </p:nvGrpSpPr>
          <p:grpSpPr>
            <a:xfrm>
              <a:off x="801125" y="3214206"/>
              <a:ext cx="1695900" cy="892144"/>
              <a:chOff x="801125" y="3214206"/>
              <a:chExt cx="1695900" cy="892144"/>
            </a:xfrm>
          </p:grpSpPr>
          <p:sp>
            <p:nvSpPr>
              <p:cNvPr id="1707" name="Google Shape;1707;p5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708" name="Google Shape;1708;p5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Portability &amp; Competition</a:t>
            </a:r>
            <a:endParaRPr dirty="0"/>
          </a:p>
        </p:txBody>
      </p:sp>
      <p:sp>
        <p:nvSpPr>
          <p:cNvPr id="212" name="Google Shape;212;p13"/>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p>
            <a:pPr marL="0" lvl="0" indent="0" algn="l" rtl="0">
              <a:spcBef>
                <a:spcPts val="600"/>
              </a:spcBef>
              <a:spcAft>
                <a:spcPts val="600"/>
              </a:spcAft>
              <a:buClr>
                <a:schemeClr val="dk1"/>
              </a:buClr>
              <a:buSzPts val="1100"/>
              <a:buFont typeface="Arial"/>
              <a:buNone/>
            </a:pPr>
            <a:endParaRPr lang="en-US" sz="1200" b="1" dirty="0" smtClean="0"/>
          </a:p>
          <a:p>
            <a:pPr marL="0" lvl="0" indent="0" algn="l" rtl="0">
              <a:spcBef>
                <a:spcPts val="600"/>
              </a:spcBef>
              <a:spcAft>
                <a:spcPts val="600"/>
              </a:spcAft>
              <a:buClr>
                <a:schemeClr val="dk1"/>
              </a:buClr>
              <a:buSzPts val="1100"/>
              <a:buFont typeface="Arial"/>
              <a:buNone/>
            </a:pPr>
            <a:endParaRPr lang="en-US" sz="1200" b="1" dirty="0"/>
          </a:p>
          <a:p>
            <a:pPr marL="0" indent="0">
              <a:spcBef>
                <a:spcPts val="600"/>
              </a:spcBef>
              <a:spcAft>
                <a:spcPts val="600"/>
              </a:spcAft>
              <a:buClr>
                <a:schemeClr val="dk1"/>
              </a:buClr>
              <a:buSzPts val="1100"/>
              <a:buNone/>
            </a:pPr>
            <a:r>
              <a:rPr lang="en-US" sz="1200" dirty="0"/>
              <a:t>The only competing software on the market is </a:t>
            </a:r>
            <a:r>
              <a:rPr lang="en-US" sz="1200" b="1" dirty="0"/>
              <a:t>Bus Cluj-Napoca</a:t>
            </a:r>
            <a:r>
              <a:rPr lang="en-US" sz="1200" dirty="0"/>
              <a:t> found in the Play Store, an app which crashes and it is out of service since 31th of October.</a:t>
            </a:r>
            <a:endParaRPr lang="en-GB" sz="1200" dirty="0"/>
          </a:p>
          <a:p>
            <a:pPr marL="0" lvl="0" indent="0" algn="l" rtl="0">
              <a:spcBef>
                <a:spcPts val="600"/>
              </a:spcBef>
              <a:spcAft>
                <a:spcPts val="600"/>
              </a:spcAft>
              <a:buClr>
                <a:schemeClr val="dk1"/>
              </a:buClr>
              <a:buSzPts val="1100"/>
              <a:buFont typeface="Arial"/>
              <a:buNone/>
            </a:pPr>
            <a:endParaRPr sz="1200" b="1" dirty="0"/>
          </a:p>
        </p:txBody>
      </p:sp>
      <p:sp>
        <p:nvSpPr>
          <p:cNvPr id="213" name="Google Shape;213;p13"/>
          <p:cNvSpPr txBox="1">
            <a:spLocks noGrp="1"/>
          </p:cNvSpPr>
          <p:nvPr>
            <p:ph type="body" idx="1"/>
          </p:nvPr>
        </p:nvSpPr>
        <p:spPr>
          <a:xfrm>
            <a:off x="1131179" y="1435856"/>
            <a:ext cx="3143700" cy="14318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 sz="1200" dirty="0" smtClean="0"/>
          </a:p>
          <a:p>
            <a:pPr marL="0" lvl="0" indent="0" algn="l" rtl="0">
              <a:spcBef>
                <a:spcPts val="0"/>
              </a:spcBef>
              <a:spcAft>
                <a:spcPts val="0"/>
              </a:spcAft>
              <a:buClr>
                <a:schemeClr val="dk1"/>
              </a:buClr>
              <a:buSzPts val="1100"/>
              <a:buFont typeface="Arial"/>
              <a:buNone/>
            </a:pPr>
            <a:endParaRPr lang="en" sz="1200" dirty="0" smtClean="0"/>
          </a:p>
          <a:p>
            <a:r>
              <a:rPr lang="en-US" sz="1200" dirty="0"/>
              <a:t>Our </a:t>
            </a:r>
            <a:r>
              <a:rPr lang="en-US" sz="1200" b="1" dirty="0" err="1"/>
              <a:t>BussTrack</a:t>
            </a:r>
            <a:r>
              <a:rPr lang="en-US" sz="1200" dirty="0"/>
              <a:t> application is portable. It is a mobile application which currently runs on all android devices, whether it’s a phone, tablet or virtual machine. </a:t>
            </a:r>
            <a:endParaRPr lang="en-GB" sz="1200" dirty="0"/>
          </a:p>
          <a:p>
            <a:r>
              <a:rPr lang="en-US" sz="1200" dirty="0"/>
              <a:t>All data is hosted on 24/7 running servers and so its always accessible from any device.</a:t>
            </a:r>
            <a:endParaRPr lang="en-GB" sz="1200" dirty="0"/>
          </a:p>
          <a:p>
            <a:r>
              <a:rPr lang="en-US" sz="1200" dirty="0"/>
              <a:t>We are looking to expand our application for iOS lovers in the future but it will not be so soon as we focus on delivering quality first and then go wide.</a:t>
            </a:r>
            <a:endParaRPr lang="en-GB" sz="12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8" name="AutoShape 8" descr="MySQL - Wikipedia"/>
          <p:cNvSpPr>
            <a:spLocks noChangeAspect="1" noChangeArrowheads="1"/>
          </p:cNvSpPr>
          <p:nvPr/>
        </p:nvSpPr>
        <p:spPr bwMode="auto">
          <a:xfrm>
            <a:off x="1131179" y="3334054"/>
            <a:ext cx="3143700" cy="1251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dirty="0">
              <a:solidFill>
                <a:schemeClr val="tx1"/>
              </a:solidFill>
              <a:latin typeface="Inria Sans"/>
            </a:endParaRPr>
          </a:p>
        </p:txBody>
      </p:sp>
    </p:spTree>
    <p:extLst>
      <p:ext uri="{BB962C8B-B14F-4D97-AF65-F5344CB8AC3E}">
        <p14:creationId xmlns:p14="http://schemas.microsoft.com/office/powerpoint/2010/main" val="216499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DESIGN OF THE PROJECT</a:t>
            </a:r>
            <a:endParaRPr dirty="0"/>
          </a:p>
        </p:txBody>
      </p:sp>
      <p:sp>
        <p:nvSpPr>
          <p:cNvPr id="229" name="Google Shape;229;p15"/>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 dirty="0" smtClean="0"/>
              <a:t>Let’s start with the first set of slides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a:solidFill>
                  <a:schemeClr val="dk1"/>
                </a:solidFill>
                <a:latin typeface="Saira Semi Condensed"/>
                <a:ea typeface="Saira Semi Condensed"/>
                <a:cs typeface="Saira Semi Condensed"/>
                <a:sym typeface="Saira Semi Condensed"/>
              </a:rPr>
              <a:t>1</a:t>
            </a:r>
            <a:endParaRPr b="1">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72416" y="226800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USE CASES</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4800" b="1" dirty="0" smtClean="0">
                <a:solidFill>
                  <a:schemeClr val="dk1"/>
                </a:solidFill>
                <a:latin typeface="Saira Semi Condensed"/>
                <a:ea typeface="Saira Semi Condensed"/>
                <a:cs typeface="Saira Semi Condensed"/>
                <a:sym typeface="Saira Semi Condensed"/>
              </a:rPr>
              <a:t>2</a:t>
            </a: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57957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207850" y="855500"/>
            <a:ext cx="3608400" cy="351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000" dirty="0" smtClean="0"/>
              <a:t>User administrator</a:t>
            </a:r>
            <a:endParaRPr sz="3000" dirty="0"/>
          </a:p>
        </p:txBody>
      </p:sp>
      <p:sp>
        <p:nvSpPr>
          <p:cNvPr id="285" name="Google Shape;285;p21"/>
          <p:cNvSpPr txBox="1">
            <a:spLocks noGrp="1"/>
          </p:cNvSpPr>
          <p:nvPr>
            <p:ph type="body" idx="1"/>
          </p:nvPr>
        </p:nvSpPr>
        <p:spPr>
          <a:xfrm>
            <a:off x="1207850" y="1474562"/>
            <a:ext cx="3608400" cy="3270620"/>
          </a:xfrm>
          <a:prstGeom prst="rect">
            <a:avLst/>
          </a:prstGeom>
        </p:spPr>
        <p:txBody>
          <a:bodyPr spcFirstLastPara="1" wrap="square" lIns="0" tIns="0" rIns="0" bIns="0" anchor="t" anchorCtr="0">
            <a:noAutofit/>
          </a:bodyPr>
          <a:lstStyle/>
          <a:p>
            <a:pPr marL="114300" indent="0">
              <a:buNone/>
            </a:pPr>
            <a:r>
              <a:rPr lang="en-US" sz="1600" b="1" dirty="0" smtClean="0"/>
              <a:t>Description</a:t>
            </a:r>
            <a:r>
              <a:rPr lang="en-US" sz="1600" dirty="0"/>
              <a:t>:</a:t>
            </a:r>
            <a:endParaRPr lang="en-GB" sz="1600" dirty="0"/>
          </a:p>
          <a:p>
            <a:r>
              <a:rPr lang="en-US" sz="1600" dirty="0"/>
              <a:t>This actor is the person who administrates the backend data of the app and the accounts of the other user types.</a:t>
            </a:r>
            <a:endParaRPr lang="en-GB" sz="1600" dirty="0"/>
          </a:p>
        </p:txBody>
      </p:sp>
      <p:sp>
        <p:nvSpPr>
          <p:cNvPr id="286" name="Google Shape;286;p2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450" y="855500"/>
            <a:ext cx="45180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1883</Words>
  <Application>Microsoft Office PowerPoint</Application>
  <PresentationFormat>On-screen Show (16:9)</PresentationFormat>
  <Paragraphs>437</Paragraphs>
  <Slides>57</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Inria Sans</vt:lpstr>
      <vt:lpstr>Montserrat</vt:lpstr>
      <vt:lpstr>Saira Semi Condensed</vt:lpstr>
      <vt:lpstr>Titillium Web</vt:lpstr>
      <vt:lpstr>Gurney template</vt:lpstr>
      <vt:lpstr>BUSTRACK</vt:lpstr>
      <vt:lpstr>The application</vt:lpstr>
      <vt:lpstr>IT Technology</vt:lpstr>
      <vt:lpstr>PowerPoint Presentation</vt:lpstr>
      <vt:lpstr>PowerPoint Presentation</vt:lpstr>
      <vt:lpstr>Portability &amp; Competition</vt:lpstr>
      <vt:lpstr>DESIGN OF THE PROJECT</vt:lpstr>
      <vt:lpstr>USE CASES</vt:lpstr>
      <vt:lpstr>User administrator</vt:lpstr>
      <vt:lpstr>User driver</vt:lpstr>
      <vt:lpstr>User normal user</vt:lpstr>
      <vt:lpstr>ARCHITECTURE DIAGRAMS</vt:lpstr>
      <vt:lpstr>S diagram</vt:lpstr>
      <vt:lpstr>S diagram</vt:lpstr>
      <vt:lpstr>S diagram</vt:lpstr>
      <vt:lpstr>S diagram</vt:lpstr>
      <vt:lpstr>S diagram</vt:lpstr>
      <vt:lpstr>S diagram</vt:lpstr>
      <vt:lpstr>S diagram</vt:lpstr>
      <vt:lpstr>S diagram</vt:lpstr>
      <vt:lpstr>S diagram</vt:lpstr>
      <vt:lpstr>S diagram</vt:lpstr>
      <vt:lpstr>S diagram</vt:lpstr>
      <vt:lpstr>THIS IS A SLIDE TITLE</vt:lpstr>
      <vt:lpstr>HELLO!</vt:lpstr>
      <vt:lpstr>PowerPoint Presentation</vt:lpstr>
      <vt:lpstr>BIG CONCEPT</vt:lpstr>
      <vt:lpstr>YOU CAN ALSO SPLIT YOUR CONTENT</vt:lpstr>
      <vt:lpstr>IN TWO OR THREE COLUMNS</vt:lpstr>
      <vt:lpstr>WANT BIG IMPACT? USE BIG IMAGE.</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THANKS!</vt:lpstr>
      <vt:lpstr>CREDITS</vt:lpstr>
      <vt:lpstr>PRESENTATION DESIGN</vt:lpstr>
      <vt:lpstr>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BUSTRACK</dc:title>
  <cp:lastModifiedBy>Andrei Sas</cp:lastModifiedBy>
  <cp:revision>13</cp:revision>
  <dcterms:modified xsi:type="dcterms:W3CDTF">2021-12-02T12:13:58Z</dcterms:modified>
</cp:coreProperties>
</file>