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14" autoAdjust="0"/>
  </p:normalViewPr>
  <p:slideViewPr>
    <p:cSldViewPr snapToGrid="0">
      <p:cViewPr varScale="1">
        <p:scale>
          <a:sx n="42" d="100"/>
          <a:sy n="42" d="100"/>
        </p:scale>
        <p:origin x="9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086D-A8CD-469E-BC29-9C6778BD56C7}" type="datetimeFigureOut">
              <a:rPr lang="ro-RO" smtClean="0"/>
              <a:t>28.08.2019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CA15-A03B-4A4D-8AC4-48B756FF75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675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086D-A8CD-469E-BC29-9C6778BD56C7}" type="datetimeFigureOut">
              <a:rPr lang="ro-RO" smtClean="0"/>
              <a:t>28.08.2019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CA15-A03B-4A4D-8AC4-48B756FF75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258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086D-A8CD-469E-BC29-9C6778BD56C7}" type="datetimeFigureOut">
              <a:rPr lang="ro-RO" smtClean="0"/>
              <a:t>28.08.2019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CA15-A03B-4A4D-8AC4-48B756FF75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74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086D-A8CD-469E-BC29-9C6778BD56C7}" type="datetimeFigureOut">
              <a:rPr lang="ro-RO" smtClean="0"/>
              <a:t>28.08.2019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CA15-A03B-4A4D-8AC4-48B756FF75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237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086D-A8CD-469E-BC29-9C6778BD56C7}" type="datetimeFigureOut">
              <a:rPr lang="ro-RO" smtClean="0"/>
              <a:t>28.08.2019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CA15-A03B-4A4D-8AC4-48B756FF75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595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086D-A8CD-469E-BC29-9C6778BD56C7}" type="datetimeFigureOut">
              <a:rPr lang="ro-RO" smtClean="0"/>
              <a:t>28.08.2019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CA15-A03B-4A4D-8AC4-48B756FF75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923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086D-A8CD-469E-BC29-9C6778BD56C7}" type="datetimeFigureOut">
              <a:rPr lang="ro-RO" smtClean="0"/>
              <a:t>28.08.2019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CA15-A03B-4A4D-8AC4-48B756FF75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1598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086D-A8CD-469E-BC29-9C6778BD56C7}" type="datetimeFigureOut">
              <a:rPr lang="ro-RO" smtClean="0"/>
              <a:t>28.08.2019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CA15-A03B-4A4D-8AC4-48B756FF75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118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086D-A8CD-469E-BC29-9C6778BD56C7}" type="datetimeFigureOut">
              <a:rPr lang="ro-RO" smtClean="0"/>
              <a:t>28.08.2019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CA15-A03B-4A4D-8AC4-48B756FF75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551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086D-A8CD-469E-BC29-9C6778BD56C7}" type="datetimeFigureOut">
              <a:rPr lang="ro-RO" smtClean="0"/>
              <a:t>28.08.2019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CA15-A03B-4A4D-8AC4-48B756FF75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5058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086D-A8CD-469E-BC29-9C6778BD56C7}" type="datetimeFigureOut">
              <a:rPr lang="ro-RO" smtClean="0"/>
              <a:t>28.08.2019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7CA15-A03B-4A4D-8AC4-48B756FF75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65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6086D-A8CD-469E-BC29-9C6778BD56C7}" type="datetimeFigureOut">
              <a:rPr lang="ro-RO" smtClean="0"/>
              <a:t>28.08.2019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CA15-A03B-4A4D-8AC4-48B756FF757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321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525033"/>
            <a:ext cx="9144000" cy="984929"/>
          </a:xfrm>
        </p:spPr>
        <p:txBody>
          <a:bodyPr>
            <a:normAutofit fontScale="90000"/>
          </a:bodyPr>
          <a:lstStyle/>
          <a:p>
            <a:r>
              <a:rPr lang="ro-RO" b="1" dirty="0" smtClean="0"/>
              <a:t/>
            </a:r>
            <a:br>
              <a:rPr lang="ro-RO" b="1" dirty="0" smtClean="0"/>
            </a:br>
            <a:r>
              <a:rPr lang="ro-RO" b="1" dirty="0" smtClean="0"/>
              <a:t>MANUAL DE POLITICI PUBLICE</a:t>
            </a:r>
            <a:endParaRPr lang="ro-RO" b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ro-RO" dirty="0"/>
          </a:p>
          <a:p>
            <a:endParaRPr lang="ro-RO" dirty="0" smtClean="0"/>
          </a:p>
          <a:p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02" y="4433311"/>
            <a:ext cx="2669177" cy="1778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249" y="4494892"/>
            <a:ext cx="2394659" cy="1655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471" y="4580992"/>
            <a:ext cx="2089859" cy="15903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330" y="4580992"/>
            <a:ext cx="2040083" cy="15903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50102" y="2419998"/>
            <a:ext cx="5475316" cy="1194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784764" y="1936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pic>
        <p:nvPicPr>
          <p:cNvPr id="1025" name="officeArt ob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64" y="650802"/>
            <a:ext cx="594360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784764" y="12699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1482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MANUAL DE POLITICI PUBLICE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Carmen</dc:creator>
  <cp:lastModifiedBy>Carmen</cp:lastModifiedBy>
  <cp:revision>4</cp:revision>
  <dcterms:created xsi:type="dcterms:W3CDTF">2019-08-28T06:14:23Z</dcterms:created>
  <dcterms:modified xsi:type="dcterms:W3CDTF">2019-08-28T06:47:02Z</dcterms:modified>
</cp:coreProperties>
</file>