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6" r:id="rId4"/>
    <p:sldId id="272" r:id="rId5"/>
    <p:sldId id="257" r:id="rId6"/>
    <p:sldId id="276" r:id="rId7"/>
    <p:sldId id="259" r:id="rId8"/>
    <p:sldId id="258" r:id="rId9"/>
    <p:sldId id="262" r:id="rId10"/>
    <p:sldId id="261" r:id="rId11"/>
    <p:sldId id="264" r:id="rId12"/>
    <p:sldId id="265" r:id="rId13"/>
    <p:sldId id="273" r:id="rId14"/>
    <p:sldId id="267" r:id="rId15"/>
    <p:sldId id="269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1FFEB-7318-4829-8070-2D057739ECC9}" v="6" dt="2024-09-12T15:02:38.903"/>
    <p1510:client id="{95536F31-39F8-D5CA-3822-5CFBBC52B16F}" v="1323" dt="2024-09-11T20:43:50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zywon, Jeffery R. (Fed)" userId="S::jkrzywon@nist.gov::5e0dff6e-d47f-4d86-a535-bb58a84ce586" providerId="AD" clId="Web-{95536F31-39F8-D5CA-3822-5CFBBC52B16F}"/>
    <pc:docChg chg="addSld delSld modSld sldOrd">
      <pc:chgData name="Krzywon, Jeffery R. (Fed)" userId="S::jkrzywon@nist.gov::5e0dff6e-d47f-4d86-a535-bb58a84ce586" providerId="AD" clId="Web-{95536F31-39F8-D5CA-3822-5CFBBC52B16F}" dt="2024-09-11T20:43:46.981" v="754" actId="20577"/>
      <pc:docMkLst>
        <pc:docMk/>
      </pc:docMkLst>
      <pc:sldChg chg="ord">
        <pc:chgData name="Krzywon, Jeffery R. (Fed)" userId="S::jkrzywon@nist.gov::5e0dff6e-d47f-4d86-a535-bb58a84ce586" providerId="AD" clId="Web-{95536F31-39F8-D5CA-3822-5CFBBC52B16F}" dt="2024-09-11T19:30:59.456" v="254"/>
        <pc:sldMkLst>
          <pc:docMk/>
          <pc:sldMk cId="680137574" sldId="258"/>
        </pc:sldMkLst>
      </pc:sldChg>
      <pc:sldChg chg="ord">
        <pc:chgData name="Krzywon, Jeffery R. (Fed)" userId="S::jkrzywon@nist.gov::5e0dff6e-d47f-4d86-a535-bb58a84ce586" providerId="AD" clId="Web-{95536F31-39F8-D5CA-3822-5CFBBC52B16F}" dt="2024-09-11T19:30:31.909" v="253"/>
        <pc:sldMkLst>
          <pc:docMk/>
          <pc:sldMk cId="3365433384" sldId="259"/>
        </pc:sldMkLst>
      </pc:sldChg>
      <pc:sldChg chg="modSp">
        <pc:chgData name="Krzywon, Jeffery R. (Fed)" userId="S::jkrzywon@nist.gov::5e0dff6e-d47f-4d86-a535-bb58a84ce586" providerId="AD" clId="Web-{95536F31-39F8-D5CA-3822-5CFBBC52B16F}" dt="2024-09-11T19:14:10.125" v="165" actId="20577"/>
        <pc:sldMkLst>
          <pc:docMk/>
          <pc:sldMk cId="3659880076" sldId="261"/>
        </pc:sldMkLst>
        <pc:spChg chg="mod">
          <ac:chgData name="Krzywon, Jeffery R. (Fed)" userId="S::jkrzywon@nist.gov::5e0dff6e-d47f-4d86-a535-bb58a84ce586" providerId="AD" clId="Web-{95536F31-39F8-D5CA-3822-5CFBBC52B16F}" dt="2024-09-11T19:14:10.125" v="165" actId="20577"/>
          <ac:spMkLst>
            <pc:docMk/>
            <pc:sldMk cId="3659880076" sldId="261"/>
            <ac:spMk id="3" creationId="{28254AC8-393C-4FD0-C508-F1BC22D68ED0}"/>
          </ac:spMkLst>
        </pc:spChg>
      </pc:sldChg>
      <pc:sldChg chg="addSp delSp modSp">
        <pc:chgData name="Krzywon, Jeffery R. (Fed)" userId="S::jkrzywon@nist.gov::5e0dff6e-d47f-4d86-a535-bb58a84ce586" providerId="AD" clId="Web-{95536F31-39F8-D5CA-3822-5CFBBC52B16F}" dt="2024-09-11T19:47:26.615" v="258" actId="1076"/>
        <pc:sldMkLst>
          <pc:docMk/>
          <pc:sldMk cId="2933578571" sldId="262"/>
        </pc:sldMkLst>
        <pc:spChg chg="add del mod">
          <ac:chgData name="Krzywon, Jeffery R. (Fed)" userId="S::jkrzywon@nist.gov::5e0dff6e-d47f-4d86-a535-bb58a84ce586" providerId="AD" clId="Web-{95536F31-39F8-D5CA-3822-5CFBBC52B16F}" dt="2024-09-11T19:47:21.256" v="256"/>
          <ac:spMkLst>
            <pc:docMk/>
            <pc:sldMk cId="2933578571" sldId="262"/>
            <ac:spMk id="5" creationId="{84839BED-3E10-ED8A-C95A-E7A51879CBB4}"/>
          </ac:spMkLst>
        </pc:spChg>
        <pc:picChg chg="add mod ord">
          <ac:chgData name="Krzywon, Jeffery R. (Fed)" userId="S::jkrzywon@nist.gov::5e0dff6e-d47f-4d86-a535-bb58a84ce586" providerId="AD" clId="Web-{95536F31-39F8-D5CA-3822-5CFBBC52B16F}" dt="2024-09-11T19:47:26.615" v="258" actId="1076"/>
          <ac:picMkLst>
            <pc:docMk/>
            <pc:sldMk cId="2933578571" sldId="262"/>
            <ac:picMk id="6" creationId="{1CFEAB81-2434-0D42-5064-217CF1A0C309}"/>
          </ac:picMkLst>
        </pc:picChg>
        <pc:picChg chg="del">
          <ac:chgData name="Krzywon, Jeffery R. (Fed)" userId="S::jkrzywon@nist.gov::5e0dff6e-d47f-4d86-a535-bb58a84ce586" providerId="AD" clId="Web-{95536F31-39F8-D5CA-3822-5CFBBC52B16F}" dt="2024-09-11T19:47:08.943" v="255"/>
          <ac:picMkLst>
            <pc:docMk/>
            <pc:sldMk cId="2933578571" sldId="262"/>
            <ac:picMk id="26" creationId="{4F5441F2-D1F3-76AA-FBC8-67C02D6F5393}"/>
          </ac:picMkLst>
        </pc:picChg>
      </pc:sldChg>
      <pc:sldChg chg="ord">
        <pc:chgData name="Krzywon, Jeffery R. (Fed)" userId="S::jkrzywon@nist.gov::5e0dff6e-d47f-4d86-a535-bb58a84ce586" providerId="AD" clId="Web-{95536F31-39F8-D5CA-3822-5CFBBC52B16F}" dt="2024-09-11T19:15:08.657" v="167"/>
        <pc:sldMkLst>
          <pc:docMk/>
          <pc:sldMk cId="3898954923" sldId="265"/>
        </pc:sldMkLst>
      </pc:sldChg>
      <pc:sldChg chg="modSp">
        <pc:chgData name="Krzywon, Jeffery R. (Fed)" userId="S::jkrzywon@nist.gov::5e0dff6e-d47f-4d86-a535-bb58a84ce586" providerId="AD" clId="Web-{95536F31-39F8-D5CA-3822-5CFBBC52B16F}" dt="2024-09-11T19:26:10.060" v="187" actId="20577"/>
        <pc:sldMkLst>
          <pc:docMk/>
          <pc:sldMk cId="3591805700" sldId="266"/>
        </pc:sldMkLst>
        <pc:spChg chg="mod">
          <ac:chgData name="Krzywon, Jeffery R. (Fed)" userId="S::jkrzywon@nist.gov::5e0dff6e-d47f-4d86-a535-bb58a84ce586" providerId="AD" clId="Web-{95536F31-39F8-D5CA-3822-5CFBBC52B16F}" dt="2024-09-11T19:26:10.060" v="187" actId="20577"/>
          <ac:spMkLst>
            <pc:docMk/>
            <pc:sldMk cId="3591805700" sldId="266"/>
            <ac:spMk id="45" creationId="{50049852-91A7-4605-3AF5-796FB95D6291}"/>
          </ac:spMkLst>
        </pc:spChg>
      </pc:sldChg>
      <pc:sldChg chg="modSp">
        <pc:chgData name="Krzywon, Jeffery R. (Fed)" userId="S::jkrzywon@nist.gov::5e0dff6e-d47f-4d86-a535-bb58a84ce586" providerId="AD" clId="Web-{95536F31-39F8-D5CA-3822-5CFBBC52B16F}" dt="2024-09-11T19:49:31.774" v="260" actId="20577"/>
        <pc:sldMkLst>
          <pc:docMk/>
          <pc:sldMk cId="1749588280" sldId="267"/>
        </pc:sldMkLst>
        <pc:spChg chg="mod">
          <ac:chgData name="Krzywon, Jeffery R. (Fed)" userId="S::jkrzywon@nist.gov::5e0dff6e-d47f-4d86-a535-bb58a84ce586" providerId="AD" clId="Web-{95536F31-39F8-D5CA-3822-5CFBBC52B16F}" dt="2024-09-11T19:49:31.774" v="260" actId="20577"/>
          <ac:spMkLst>
            <pc:docMk/>
            <pc:sldMk cId="1749588280" sldId="267"/>
            <ac:spMk id="3" creationId="{28254AC8-393C-4FD0-C508-F1BC22D68ED0}"/>
          </ac:spMkLst>
        </pc:spChg>
      </pc:sldChg>
      <pc:sldChg chg="modSp">
        <pc:chgData name="Krzywon, Jeffery R. (Fed)" userId="S::jkrzywon@nist.gov::5e0dff6e-d47f-4d86-a535-bb58a84ce586" providerId="AD" clId="Web-{95536F31-39F8-D5CA-3822-5CFBBC52B16F}" dt="2024-09-11T19:16:48.003" v="177" actId="20577"/>
        <pc:sldMkLst>
          <pc:docMk/>
          <pc:sldMk cId="2456175385" sldId="269"/>
        </pc:sldMkLst>
        <pc:spChg chg="mod">
          <ac:chgData name="Krzywon, Jeffery R. (Fed)" userId="S::jkrzywon@nist.gov::5e0dff6e-d47f-4d86-a535-bb58a84ce586" providerId="AD" clId="Web-{95536F31-39F8-D5CA-3822-5CFBBC52B16F}" dt="2024-09-11T19:16:48.003" v="177" actId="20577"/>
          <ac:spMkLst>
            <pc:docMk/>
            <pc:sldMk cId="2456175385" sldId="269"/>
            <ac:spMk id="3" creationId="{28254AC8-393C-4FD0-C508-F1BC22D68ED0}"/>
          </ac:spMkLst>
        </pc:spChg>
      </pc:sldChg>
      <pc:sldChg chg="addSp modSp">
        <pc:chgData name="Krzywon, Jeffery R. (Fed)" userId="S::jkrzywon@nist.gov::5e0dff6e-d47f-4d86-a535-bb58a84ce586" providerId="AD" clId="Web-{95536F31-39F8-D5CA-3822-5CFBBC52B16F}" dt="2024-09-11T20:43:46.981" v="754" actId="20577"/>
        <pc:sldMkLst>
          <pc:docMk/>
          <pc:sldMk cId="1217577577" sldId="270"/>
        </pc:sldMkLst>
        <pc:spChg chg="mod">
          <ac:chgData name="Krzywon, Jeffery R. (Fed)" userId="S::jkrzywon@nist.gov::5e0dff6e-d47f-4d86-a535-bb58a84ce586" providerId="AD" clId="Web-{95536F31-39F8-D5CA-3822-5CFBBC52B16F}" dt="2024-09-11T20:05:50.965" v="539" actId="20577"/>
          <ac:spMkLst>
            <pc:docMk/>
            <pc:sldMk cId="1217577577" sldId="270"/>
            <ac:spMk id="2" creationId="{A1F8AD1D-D37D-232E-041F-36F7FF7609A5}"/>
          </ac:spMkLst>
        </pc:spChg>
        <pc:spChg chg="add mod">
          <ac:chgData name="Krzywon, Jeffery R. (Fed)" userId="S::jkrzywon@nist.gov::5e0dff6e-d47f-4d86-a535-bb58a84ce586" providerId="AD" clId="Web-{95536F31-39F8-D5CA-3822-5CFBBC52B16F}" dt="2024-09-11T20:43:46.981" v="754" actId="20577"/>
          <ac:spMkLst>
            <pc:docMk/>
            <pc:sldMk cId="1217577577" sldId="270"/>
            <ac:spMk id="3" creationId="{74E13B12-86AD-22D3-94AF-DFD0A1D46F0C}"/>
          </ac:spMkLst>
        </pc:spChg>
      </pc:sldChg>
      <pc:sldChg chg="del">
        <pc:chgData name="Krzywon, Jeffery R. (Fed)" userId="S::jkrzywon@nist.gov::5e0dff6e-d47f-4d86-a535-bb58a84ce586" providerId="AD" clId="Web-{95536F31-39F8-D5CA-3822-5CFBBC52B16F}" dt="2024-09-11T19:58:33.472" v="262"/>
        <pc:sldMkLst>
          <pc:docMk/>
          <pc:sldMk cId="3036273457" sldId="271"/>
        </pc:sldMkLst>
      </pc:sldChg>
      <pc:sldChg chg="ord">
        <pc:chgData name="Krzywon, Jeffery R. (Fed)" userId="S::jkrzywon@nist.gov::5e0dff6e-d47f-4d86-a535-bb58a84ce586" providerId="AD" clId="Web-{95536F31-39F8-D5CA-3822-5CFBBC52B16F}" dt="2024-09-11T19:54:56.374" v="261"/>
        <pc:sldMkLst>
          <pc:docMk/>
          <pc:sldMk cId="2953527973" sldId="272"/>
        </pc:sldMkLst>
      </pc:sldChg>
      <pc:sldChg chg="addSp delSp modSp ord addAnim">
        <pc:chgData name="Krzywon, Jeffery R. (Fed)" userId="S::jkrzywon@nist.gov::5e0dff6e-d47f-4d86-a535-bb58a84ce586" providerId="AD" clId="Web-{95536F31-39F8-D5CA-3822-5CFBBC52B16F}" dt="2024-09-11T19:11:51.841" v="146"/>
        <pc:sldMkLst>
          <pc:docMk/>
          <pc:sldMk cId="1445227698" sldId="273"/>
        </pc:sldMkLst>
        <pc:spChg chg="mod">
          <ac:chgData name="Krzywon, Jeffery R. (Fed)" userId="S::jkrzywon@nist.gov::5e0dff6e-d47f-4d86-a535-bb58a84ce586" providerId="AD" clId="Web-{95536F31-39F8-D5CA-3822-5CFBBC52B16F}" dt="2024-09-11T19:10:34.871" v="144" actId="1076"/>
          <ac:spMkLst>
            <pc:docMk/>
            <pc:sldMk cId="1445227698" sldId="273"/>
            <ac:spMk id="3" creationId="{E030CF6E-CA7F-234C-B941-B9217B571A90}"/>
          </ac:spMkLst>
        </pc:spChg>
        <pc:spChg chg="add del">
          <ac:chgData name="Krzywon, Jeffery R. (Fed)" userId="S::jkrzywon@nist.gov::5e0dff6e-d47f-4d86-a535-bb58a84ce586" providerId="AD" clId="Web-{95536F31-39F8-D5CA-3822-5CFBBC52B16F}" dt="2024-09-11T18:58:21.186" v="1"/>
          <ac:spMkLst>
            <pc:docMk/>
            <pc:sldMk cId="1445227698" sldId="273"/>
            <ac:spMk id="4" creationId="{B0F21798-D751-ABDF-1D0F-10FA9811726A}"/>
          </ac:spMkLst>
        </pc:spChg>
        <pc:spChg chg="add mod">
          <ac:chgData name="Krzywon, Jeffery R. (Fed)" userId="S::jkrzywon@nist.gov::5e0dff6e-d47f-4d86-a535-bb58a84ce586" providerId="AD" clId="Web-{95536F31-39F8-D5CA-3822-5CFBBC52B16F}" dt="2024-09-11T19:10:15.949" v="136" actId="20577"/>
          <ac:spMkLst>
            <pc:docMk/>
            <pc:sldMk cId="1445227698" sldId="273"/>
            <ac:spMk id="5" creationId="{50F2EAB2-860E-C3AD-D2F3-A17E7AEA424F}"/>
          </ac:spMkLst>
        </pc:spChg>
        <pc:spChg chg="add mod">
          <ac:chgData name="Krzywon, Jeffery R. (Fed)" userId="S::jkrzywon@nist.gov::5e0dff6e-d47f-4d86-a535-bb58a84ce586" providerId="AD" clId="Web-{95536F31-39F8-D5CA-3822-5CFBBC52B16F}" dt="2024-09-11T19:10:25.558" v="143" actId="20577"/>
          <ac:spMkLst>
            <pc:docMk/>
            <pc:sldMk cId="1445227698" sldId="273"/>
            <ac:spMk id="6" creationId="{51ACF9F8-2176-506A-BA86-CA56C5960BE6}"/>
          </ac:spMkLst>
        </pc:spChg>
      </pc:sldChg>
      <pc:sldChg chg="del">
        <pc:chgData name="Krzywon, Jeffery R. (Fed)" userId="S::jkrzywon@nist.gov::5e0dff6e-d47f-4d86-a535-bb58a84ce586" providerId="AD" clId="Web-{95536F31-39F8-D5CA-3822-5CFBBC52B16F}" dt="2024-09-11T20:21:21.186" v="740"/>
        <pc:sldMkLst>
          <pc:docMk/>
          <pc:sldMk cId="2416665828" sldId="274"/>
        </pc:sldMkLst>
      </pc:sldChg>
      <pc:sldChg chg="addSp modSp add ord replId">
        <pc:chgData name="Krzywon, Jeffery R. (Fed)" userId="S::jkrzywon@nist.gov::5e0dff6e-d47f-4d86-a535-bb58a84ce586" providerId="AD" clId="Web-{95536F31-39F8-D5CA-3822-5CFBBC52B16F}" dt="2024-09-11T19:30:15.815" v="252" actId="20577"/>
        <pc:sldMkLst>
          <pc:docMk/>
          <pc:sldMk cId="3358477557" sldId="275"/>
        </pc:sldMkLst>
        <pc:spChg chg="mod">
          <ac:chgData name="Krzywon, Jeffery R. (Fed)" userId="S::jkrzywon@nist.gov::5e0dff6e-d47f-4d86-a535-bb58a84ce586" providerId="AD" clId="Web-{95536F31-39F8-D5CA-3822-5CFBBC52B16F}" dt="2024-09-11T19:26:56.998" v="198" actId="20577"/>
          <ac:spMkLst>
            <pc:docMk/>
            <pc:sldMk cId="3358477557" sldId="275"/>
            <ac:spMk id="2" creationId="{A1F8AD1D-D37D-232E-041F-36F7FF7609A5}"/>
          </ac:spMkLst>
        </pc:spChg>
        <pc:spChg chg="mod">
          <ac:chgData name="Krzywon, Jeffery R. (Fed)" userId="S::jkrzywon@nist.gov::5e0dff6e-d47f-4d86-a535-bb58a84ce586" providerId="AD" clId="Web-{95536F31-39F8-D5CA-3822-5CFBBC52B16F}" dt="2024-09-11T19:30:15.815" v="252" actId="20577"/>
          <ac:spMkLst>
            <pc:docMk/>
            <pc:sldMk cId="3358477557" sldId="275"/>
            <ac:spMk id="5" creationId="{B699FB94-8668-E2A4-FC9A-80C457837630}"/>
          </ac:spMkLst>
        </pc:spChg>
        <pc:picChg chg="add mod">
          <ac:chgData name="Krzywon, Jeffery R. (Fed)" userId="S::jkrzywon@nist.gov::5e0dff6e-d47f-4d86-a535-bb58a84ce586" providerId="AD" clId="Web-{95536F31-39F8-D5CA-3822-5CFBBC52B16F}" dt="2024-09-11T19:28:25.297" v="235" actId="1076"/>
          <ac:picMkLst>
            <pc:docMk/>
            <pc:sldMk cId="3358477557" sldId="275"/>
            <ac:picMk id="3" creationId="{B89A0C5B-156B-8127-DDD8-8D0BF79B152A}"/>
          </ac:picMkLst>
        </pc:picChg>
      </pc:sldChg>
    </pc:docChg>
  </pc:docChgLst>
  <pc:docChgLst>
    <pc:chgData name="Krzywon, Jeffery R. (Fed)" userId="5e0dff6e-d47f-4d86-a535-bb58a84ce586" providerId="ADAL" clId="{7B61FFEB-7318-4829-8070-2D057739ECC9}"/>
    <pc:docChg chg="undo custSel addSld delSld modSld sldOrd">
      <pc:chgData name="Krzywon, Jeffery R. (Fed)" userId="5e0dff6e-d47f-4d86-a535-bb58a84ce586" providerId="ADAL" clId="{7B61FFEB-7318-4829-8070-2D057739ECC9}" dt="2024-09-12T15:03:22.756" v="6087" actId="1076"/>
      <pc:docMkLst>
        <pc:docMk/>
      </pc:docMkLst>
      <pc:sldChg chg="modSp mod">
        <pc:chgData name="Krzywon, Jeffery R. (Fed)" userId="5e0dff6e-d47f-4d86-a535-bb58a84ce586" providerId="ADAL" clId="{7B61FFEB-7318-4829-8070-2D057739ECC9}" dt="2024-09-04T18:43:58.441" v="2426" actId="20577"/>
        <pc:sldMkLst>
          <pc:docMk/>
          <pc:sldMk cId="3958210539" sldId="256"/>
        </pc:sldMkLst>
        <pc:spChg chg="mod">
          <ac:chgData name="Krzywon, Jeffery R. (Fed)" userId="5e0dff6e-d47f-4d86-a535-bb58a84ce586" providerId="ADAL" clId="{7B61FFEB-7318-4829-8070-2D057739ECC9}" dt="2024-09-04T18:43:58.441" v="2426" actId="20577"/>
          <ac:spMkLst>
            <pc:docMk/>
            <pc:sldMk cId="3958210539" sldId="256"/>
            <ac:spMk id="3" creationId="{F2E0A7AE-CE6C-EB65-2DB2-6F42602432F1}"/>
          </ac:spMkLst>
        </pc:spChg>
      </pc:sldChg>
      <pc:sldChg chg="addSp delSp modSp mod ord setBg modClrScheme modAnim chgLayout">
        <pc:chgData name="Krzywon, Jeffery R. (Fed)" userId="5e0dff6e-d47f-4d86-a535-bb58a84ce586" providerId="ADAL" clId="{7B61FFEB-7318-4829-8070-2D057739ECC9}" dt="2024-09-12T14:16:25.927" v="5119"/>
        <pc:sldMkLst>
          <pc:docMk/>
          <pc:sldMk cId="2862108826" sldId="257"/>
        </pc:sldMkLst>
        <pc:spChg chg="mod ord">
          <ac:chgData name="Krzywon, Jeffery R. (Fed)" userId="5e0dff6e-d47f-4d86-a535-bb58a84ce586" providerId="ADAL" clId="{7B61FFEB-7318-4829-8070-2D057739ECC9}" dt="2024-09-03T19:56:58.779" v="122" actId="26606"/>
          <ac:spMkLst>
            <pc:docMk/>
            <pc:sldMk cId="2862108826" sldId="257"/>
            <ac:spMk id="2" creationId="{926A382C-9FBB-EBEB-FAD2-652F5491FEA8}"/>
          </ac:spMkLst>
        </pc:spChg>
        <pc:spChg chg="del mod ord">
          <ac:chgData name="Krzywon, Jeffery R. (Fed)" userId="5e0dff6e-d47f-4d86-a535-bb58a84ce586" providerId="ADAL" clId="{7B61FFEB-7318-4829-8070-2D057739ECC9}" dt="2024-09-03T19:51:26.351" v="48" actId="700"/>
          <ac:spMkLst>
            <pc:docMk/>
            <pc:sldMk cId="2862108826" sldId="257"/>
            <ac:spMk id="3" creationId="{D946238F-D6B6-2F1D-34C4-BDEBB90A7E92}"/>
          </ac:spMkLst>
        </pc:spChg>
        <pc:spChg chg="add del mod ord">
          <ac:chgData name="Krzywon, Jeffery R. (Fed)" userId="5e0dff6e-d47f-4d86-a535-bb58a84ce586" providerId="ADAL" clId="{7B61FFEB-7318-4829-8070-2D057739ECC9}" dt="2024-09-03T19:51:45.752" v="51"/>
          <ac:spMkLst>
            <pc:docMk/>
            <pc:sldMk cId="2862108826" sldId="257"/>
            <ac:spMk id="4" creationId="{F4D71AAD-ADA6-771D-344F-583FC9087359}"/>
          </ac:spMkLst>
        </pc:spChg>
        <pc:spChg chg="add mod ord">
          <ac:chgData name="Krzywon, Jeffery R. (Fed)" userId="5e0dff6e-d47f-4d86-a535-bb58a84ce586" providerId="ADAL" clId="{7B61FFEB-7318-4829-8070-2D057739ECC9}" dt="2024-09-03T19:56:58.779" v="122" actId="26606"/>
          <ac:spMkLst>
            <pc:docMk/>
            <pc:sldMk cId="2862108826" sldId="257"/>
            <ac:spMk id="5" creationId="{F197FF07-2C49-BB48-EF30-15CCFF133123}"/>
          </ac:spMkLst>
        </pc:spChg>
        <pc:spChg chg="add mod">
          <ac:chgData name="Krzywon, Jeffery R. (Fed)" userId="5e0dff6e-d47f-4d86-a535-bb58a84ce586" providerId="ADAL" clId="{7B61FFEB-7318-4829-8070-2D057739ECC9}" dt="2024-09-03T19:51:29.784" v="50"/>
          <ac:spMkLst>
            <pc:docMk/>
            <pc:sldMk cId="2862108826" sldId="257"/>
            <ac:spMk id="9" creationId="{1E94CE31-776B-4C60-8534-118647C10F9E}"/>
          </ac:spMkLst>
        </pc:spChg>
        <pc:spChg chg="add mod">
          <ac:chgData name="Krzywon, Jeffery R. (Fed)" userId="5e0dff6e-d47f-4d86-a535-bb58a84ce586" providerId="ADAL" clId="{7B61FFEB-7318-4829-8070-2D057739ECC9}" dt="2024-09-03T19:51:29.784" v="50"/>
          <ac:spMkLst>
            <pc:docMk/>
            <pc:sldMk cId="2862108826" sldId="257"/>
            <ac:spMk id="10" creationId="{F2CB0D81-B3E6-4309-95E2-F72F3D0EE1BC}"/>
          </ac:spMkLst>
        </pc:spChg>
        <pc:spChg chg="add mod">
          <ac:chgData name="Krzywon, Jeffery R. (Fed)" userId="5e0dff6e-d47f-4d86-a535-bb58a84ce586" providerId="ADAL" clId="{7B61FFEB-7318-4829-8070-2D057739ECC9}" dt="2024-09-03T19:51:29.784" v="50"/>
          <ac:spMkLst>
            <pc:docMk/>
            <pc:sldMk cId="2862108826" sldId="257"/>
            <ac:spMk id="11" creationId="{3A64AC09-4909-442C-949E-A1012260E898}"/>
          </ac:spMkLst>
        </pc:spChg>
        <pc:spChg chg="add mod">
          <ac:chgData name="Krzywon, Jeffery R. (Fed)" userId="5e0dff6e-d47f-4d86-a535-bb58a84ce586" providerId="ADAL" clId="{7B61FFEB-7318-4829-8070-2D057739ECC9}" dt="2024-09-03T19:51:29.784" v="50"/>
          <ac:spMkLst>
            <pc:docMk/>
            <pc:sldMk cId="2862108826" sldId="257"/>
            <ac:spMk id="12" creationId="{A58C89AE-ABA5-40E9-BAAD-55B50AEA5207}"/>
          </ac:spMkLst>
        </pc:spChg>
        <pc:spChg chg="add mod">
          <ac:chgData name="Krzywon, Jeffery R. (Fed)" userId="5e0dff6e-d47f-4d86-a535-bb58a84ce586" providerId="ADAL" clId="{7B61FFEB-7318-4829-8070-2D057739ECC9}" dt="2024-09-03T19:51:29.784" v="50"/>
          <ac:spMkLst>
            <pc:docMk/>
            <pc:sldMk cId="2862108826" sldId="257"/>
            <ac:spMk id="13" creationId="{7808BF0F-FE23-4880-8B8A-2FCE65C509E2}"/>
          </ac:spMkLst>
        </pc:spChg>
        <pc:spChg chg="add mod">
          <ac:chgData name="Krzywon, Jeffery R. (Fed)" userId="5e0dff6e-d47f-4d86-a535-bb58a84ce586" providerId="ADAL" clId="{7B61FFEB-7318-4829-8070-2D057739ECC9}" dt="2024-09-03T19:51:29.784" v="50"/>
          <ac:spMkLst>
            <pc:docMk/>
            <pc:sldMk cId="2862108826" sldId="257"/>
            <ac:spMk id="14" creationId="{D2D17D7A-3B07-4968-B79A-321B812ED963}"/>
          </ac:spMkLst>
        </pc:spChg>
        <pc:spChg chg="add mod">
          <ac:chgData name="Krzywon, Jeffery R. (Fed)" userId="5e0dff6e-d47f-4d86-a535-bb58a84ce586" providerId="ADAL" clId="{7B61FFEB-7318-4829-8070-2D057739ECC9}" dt="2024-09-03T19:51:29.784" v="50"/>
          <ac:spMkLst>
            <pc:docMk/>
            <pc:sldMk cId="2862108826" sldId="257"/>
            <ac:spMk id="15" creationId="{118B6EB3-14CE-4D66-8513-2D57E9802B4F}"/>
          </ac:spMkLst>
        </pc:spChg>
        <pc:spChg chg="add mod">
          <ac:chgData name="Krzywon, Jeffery R. (Fed)" userId="5e0dff6e-d47f-4d86-a535-bb58a84ce586" providerId="ADAL" clId="{7B61FFEB-7318-4829-8070-2D057739ECC9}" dt="2024-09-03T19:51:29.784" v="50"/>
          <ac:spMkLst>
            <pc:docMk/>
            <pc:sldMk cId="2862108826" sldId="257"/>
            <ac:spMk id="16" creationId="{4F1548AC-83FB-49DE-A5A0-01A2AF45D511}"/>
          </ac:spMkLst>
        </pc:spChg>
        <pc:spChg chg="add mod">
          <ac:chgData name="Krzywon, Jeffery R. (Fed)" userId="5e0dff6e-d47f-4d86-a535-bb58a84ce586" providerId="ADAL" clId="{7B61FFEB-7318-4829-8070-2D057739ECC9}" dt="2024-09-03T19:51:29.784" v="50"/>
          <ac:spMkLst>
            <pc:docMk/>
            <pc:sldMk cId="2862108826" sldId="257"/>
            <ac:spMk id="17" creationId="{7DE5AA94-2F01-4AD6-9737-3F88BDB36509}"/>
          </ac:spMkLst>
        </pc:spChg>
        <pc:spChg chg="add mod">
          <ac:chgData name="Krzywon, Jeffery R. (Fed)" userId="5e0dff6e-d47f-4d86-a535-bb58a84ce586" providerId="ADAL" clId="{7B61FFEB-7318-4829-8070-2D057739ECC9}" dt="2024-09-03T19:51:29.784" v="50"/>
          <ac:spMkLst>
            <pc:docMk/>
            <pc:sldMk cId="2862108826" sldId="257"/>
            <ac:spMk id="18" creationId="{FE632194-8E1D-4842-961E-985BE03D6038}"/>
          </ac:spMkLst>
        </pc:spChg>
        <pc:spChg chg="add mod">
          <ac:chgData name="Krzywon, Jeffery R. (Fed)" userId="5e0dff6e-d47f-4d86-a535-bb58a84ce586" providerId="ADAL" clId="{7B61FFEB-7318-4829-8070-2D057739ECC9}" dt="2024-09-03T19:51:29.784" v="50"/>
          <ac:spMkLst>
            <pc:docMk/>
            <pc:sldMk cId="2862108826" sldId="257"/>
            <ac:spMk id="19" creationId="{83D178DD-E0CE-4FE2-80C6-207506A804FC}"/>
          </ac:spMkLst>
        </pc:spChg>
        <pc:spChg chg="add mod">
          <ac:chgData name="Krzywon, Jeffery R. (Fed)" userId="5e0dff6e-d47f-4d86-a535-bb58a84ce586" providerId="ADAL" clId="{7B61FFEB-7318-4829-8070-2D057739ECC9}" dt="2024-09-03T19:51:29.784" v="50"/>
          <ac:spMkLst>
            <pc:docMk/>
            <pc:sldMk cId="2862108826" sldId="257"/>
            <ac:spMk id="20" creationId="{1A9CAB48-08FB-4A59-BDA1-5CBF9D406924}"/>
          </ac:spMkLst>
        </pc:spChg>
        <pc:spChg chg="add mod">
          <ac:chgData name="Krzywon, Jeffery R. (Fed)" userId="5e0dff6e-d47f-4d86-a535-bb58a84ce586" providerId="ADAL" clId="{7B61FFEB-7318-4829-8070-2D057739ECC9}" dt="2024-09-03T19:51:29.784" v="50"/>
          <ac:spMkLst>
            <pc:docMk/>
            <pc:sldMk cId="2862108826" sldId="257"/>
            <ac:spMk id="21" creationId="{66B01EEF-A7E8-4477-866A-1A55512124B0}"/>
          </ac:spMkLst>
        </pc:spChg>
        <pc:spChg chg="add mod">
          <ac:chgData name="Krzywon, Jeffery R. (Fed)" userId="5e0dff6e-d47f-4d86-a535-bb58a84ce586" providerId="ADAL" clId="{7B61FFEB-7318-4829-8070-2D057739ECC9}" dt="2024-09-03T19:51:29.784" v="50"/>
          <ac:spMkLst>
            <pc:docMk/>
            <pc:sldMk cId="2862108826" sldId="257"/>
            <ac:spMk id="22" creationId="{BB205837-EFCC-4CF0-895B-B668D0384531}"/>
          </ac:spMkLst>
        </pc:spChg>
        <pc:spChg chg="add del">
          <ac:chgData name="Krzywon, Jeffery R. (Fed)" userId="5e0dff6e-d47f-4d86-a535-bb58a84ce586" providerId="ADAL" clId="{7B61FFEB-7318-4829-8070-2D057739ECC9}" dt="2024-09-03T19:56:58.779" v="122" actId="26606"/>
          <ac:spMkLst>
            <pc:docMk/>
            <pc:sldMk cId="2862108826" sldId="257"/>
            <ac:spMk id="28" creationId="{F13C74B1-5B17-4795-BED0-7140497B445A}"/>
          </ac:spMkLst>
        </pc:spChg>
        <pc:spChg chg="add del">
          <ac:chgData name="Krzywon, Jeffery R. (Fed)" userId="5e0dff6e-d47f-4d86-a535-bb58a84ce586" providerId="ADAL" clId="{7B61FFEB-7318-4829-8070-2D057739ECC9}" dt="2024-09-03T19:56:58.779" v="122" actId="26606"/>
          <ac:spMkLst>
            <pc:docMk/>
            <pc:sldMk cId="2862108826" sldId="257"/>
            <ac:spMk id="30" creationId="{D4974D33-8DC5-464E-8C6D-BE58F0669C17}"/>
          </ac:spMkLst>
        </pc:spChg>
        <pc:spChg chg="add">
          <ac:chgData name="Krzywon, Jeffery R. (Fed)" userId="5e0dff6e-d47f-4d86-a535-bb58a84ce586" providerId="ADAL" clId="{7B61FFEB-7318-4829-8070-2D057739ECC9}" dt="2024-09-03T19:56:58.779" v="122" actId="26606"/>
          <ac:spMkLst>
            <pc:docMk/>
            <pc:sldMk cId="2862108826" sldId="257"/>
            <ac:spMk id="35" creationId="{201CC55D-ED54-4C5C-95E6-10947BD1103B}"/>
          </ac:spMkLst>
        </pc:spChg>
        <pc:spChg chg="add">
          <ac:chgData name="Krzywon, Jeffery R. (Fed)" userId="5e0dff6e-d47f-4d86-a535-bb58a84ce586" providerId="ADAL" clId="{7B61FFEB-7318-4829-8070-2D057739ECC9}" dt="2024-09-03T19:56:58.779" v="122" actId="26606"/>
          <ac:spMkLst>
            <pc:docMk/>
            <pc:sldMk cId="2862108826" sldId="257"/>
            <ac:spMk id="41" creationId="{3873B707-463F-40B0-8227-E8CC6C67EB25}"/>
          </ac:spMkLst>
        </pc:spChg>
        <pc:spChg chg="add">
          <ac:chgData name="Krzywon, Jeffery R. (Fed)" userId="5e0dff6e-d47f-4d86-a535-bb58a84ce586" providerId="ADAL" clId="{7B61FFEB-7318-4829-8070-2D057739ECC9}" dt="2024-09-03T19:56:58.779" v="122" actId="26606"/>
          <ac:spMkLst>
            <pc:docMk/>
            <pc:sldMk cId="2862108826" sldId="257"/>
            <ac:spMk id="43" creationId="{C13237C8-E62C-4F0D-A318-BD6FB6C2D138}"/>
          </ac:spMkLst>
        </pc:spChg>
        <pc:spChg chg="add">
          <ac:chgData name="Krzywon, Jeffery R. (Fed)" userId="5e0dff6e-d47f-4d86-a535-bb58a84ce586" providerId="ADAL" clId="{7B61FFEB-7318-4829-8070-2D057739ECC9}" dt="2024-09-03T19:56:58.779" v="122" actId="26606"/>
          <ac:spMkLst>
            <pc:docMk/>
            <pc:sldMk cId="2862108826" sldId="257"/>
            <ac:spMk id="45" creationId="{19C9EAEA-39D0-4B0E-A0EB-51E7B26740B1}"/>
          </ac:spMkLst>
        </pc:spChg>
        <pc:grpChg chg="add mod">
          <ac:chgData name="Krzywon, Jeffery R. (Fed)" userId="5e0dff6e-d47f-4d86-a535-bb58a84ce586" providerId="ADAL" clId="{7B61FFEB-7318-4829-8070-2D057739ECC9}" dt="2024-09-03T19:51:29.784" v="50"/>
          <ac:grpSpMkLst>
            <pc:docMk/>
            <pc:sldMk cId="2862108826" sldId="257"/>
            <ac:grpSpMk id="6" creationId="{11016AC9-649C-4563-8753-DD254B4D6C38}"/>
          </ac:grpSpMkLst>
        </pc:grpChg>
        <pc:grpChg chg="add">
          <ac:chgData name="Krzywon, Jeffery R. (Fed)" userId="5e0dff6e-d47f-4d86-a535-bb58a84ce586" providerId="ADAL" clId="{7B61FFEB-7318-4829-8070-2D057739ECC9}" dt="2024-09-03T19:56:58.779" v="122" actId="26606"/>
          <ac:grpSpMkLst>
            <pc:docMk/>
            <pc:sldMk cId="2862108826" sldId="257"/>
            <ac:grpSpMk id="37" creationId="{1DE889C7-FAD6-4397-98E2-05D503484459}"/>
          </ac:grpSpMkLst>
        </pc:grpChg>
        <pc:picChg chg="add mod ord">
          <ac:chgData name="Krzywon, Jeffery R. (Fed)" userId="5e0dff6e-d47f-4d86-a535-bb58a84ce586" providerId="ADAL" clId="{7B61FFEB-7318-4829-8070-2D057739ECC9}" dt="2024-09-03T19:56:58.779" v="122" actId="26606"/>
          <ac:picMkLst>
            <pc:docMk/>
            <pc:sldMk cId="2862108826" sldId="257"/>
            <ac:picMk id="23" creationId="{2D91E6A0-96DD-9DF8-F3B6-4A8448483709}"/>
          </ac:picMkLst>
        </pc:picChg>
        <pc:cxnChg chg="add mod">
          <ac:chgData name="Krzywon, Jeffery R. (Fed)" userId="5e0dff6e-d47f-4d86-a535-bb58a84ce586" providerId="ADAL" clId="{7B61FFEB-7318-4829-8070-2D057739ECC9}" dt="2024-09-03T19:51:29.784" v="50"/>
          <ac:cxnSpMkLst>
            <pc:docMk/>
            <pc:sldMk cId="2862108826" sldId="257"/>
            <ac:cxnSpMk id="7" creationId="{E13F729B-D96F-45E3-8434-93440A39FCE4}"/>
          </ac:cxnSpMkLst>
        </pc:cxnChg>
        <pc:cxnChg chg="add mod">
          <ac:chgData name="Krzywon, Jeffery R. (Fed)" userId="5e0dff6e-d47f-4d86-a535-bb58a84ce586" providerId="ADAL" clId="{7B61FFEB-7318-4829-8070-2D057739ECC9}" dt="2024-09-03T19:51:29.784" v="50"/>
          <ac:cxnSpMkLst>
            <pc:docMk/>
            <pc:sldMk cId="2862108826" sldId="257"/>
            <ac:cxnSpMk id="8" creationId="{80BC1292-02AB-457B-8CE3-A9AFE579EAE1}"/>
          </ac:cxnSpMkLst>
        </pc:cxnChg>
      </pc:sldChg>
      <pc:sldChg chg="addSp delSp modSp new mod ord setBg">
        <pc:chgData name="Krzywon, Jeffery R. (Fed)" userId="5e0dff6e-d47f-4d86-a535-bb58a84ce586" providerId="ADAL" clId="{7B61FFEB-7318-4829-8070-2D057739ECC9}" dt="2024-09-12T14:23:15.490" v="5148"/>
        <pc:sldMkLst>
          <pc:docMk/>
          <pc:sldMk cId="680137574" sldId="258"/>
        </pc:sldMkLst>
        <pc:spChg chg="mod">
          <ac:chgData name="Krzywon, Jeffery R. (Fed)" userId="5e0dff6e-d47f-4d86-a535-bb58a84ce586" providerId="ADAL" clId="{7B61FFEB-7318-4829-8070-2D057739ECC9}" dt="2024-09-03T20:07:03.621" v="319" actId="26606"/>
          <ac:spMkLst>
            <pc:docMk/>
            <pc:sldMk cId="680137574" sldId="258"/>
            <ac:spMk id="2" creationId="{A1F8AD1D-D37D-232E-041F-36F7FF7609A5}"/>
          </ac:spMkLst>
        </pc:spChg>
        <pc:spChg chg="mod">
          <ac:chgData name="Krzywon, Jeffery R. (Fed)" userId="5e0dff6e-d47f-4d86-a535-bb58a84ce586" providerId="ADAL" clId="{7B61FFEB-7318-4829-8070-2D057739ECC9}" dt="2024-09-12T14:15:50.943" v="5117" actId="20577"/>
          <ac:spMkLst>
            <pc:docMk/>
            <pc:sldMk cId="680137574" sldId="258"/>
            <ac:spMk id="3" creationId="{28254AC8-393C-4FD0-C508-F1BC22D68ED0}"/>
          </ac:spMkLst>
        </pc:spChg>
        <pc:spChg chg="del mod">
          <ac:chgData name="Krzywon, Jeffery R. (Fed)" userId="5e0dff6e-d47f-4d86-a535-bb58a84ce586" providerId="ADAL" clId="{7B61FFEB-7318-4829-8070-2D057739ECC9}" dt="2024-09-03T20:06:47.136" v="317" actId="931"/>
          <ac:spMkLst>
            <pc:docMk/>
            <pc:sldMk cId="680137574" sldId="258"/>
            <ac:spMk id="4" creationId="{91EC07AC-DEF3-D767-4235-1456D728538B}"/>
          </ac:spMkLst>
        </pc:spChg>
        <pc:spChg chg="add">
          <ac:chgData name="Krzywon, Jeffery R. (Fed)" userId="5e0dff6e-d47f-4d86-a535-bb58a84ce586" providerId="ADAL" clId="{7B61FFEB-7318-4829-8070-2D057739ECC9}" dt="2024-09-03T20:07:03.621" v="319" actId="26606"/>
          <ac:spMkLst>
            <pc:docMk/>
            <pc:sldMk cId="680137574" sldId="258"/>
            <ac:spMk id="11" creationId="{201CC55D-ED54-4C5C-95E6-10947BD1103B}"/>
          </ac:spMkLst>
        </pc:spChg>
        <pc:spChg chg="add">
          <ac:chgData name="Krzywon, Jeffery R. (Fed)" userId="5e0dff6e-d47f-4d86-a535-bb58a84ce586" providerId="ADAL" clId="{7B61FFEB-7318-4829-8070-2D057739ECC9}" dt="2024-09-03T20:07:03.621" v="319" actId="26606"/>
          <ac:spMkLst>
            <pc:docMk/>
            <pc:sldMk cId="680137574" sldId="258"/>
            <ac:spMk id="17" creationId="{3873B707-463F-40B0-8227-E8CC6C67EB25}"/>
          </ac:spMkLst>
        </pc:spChg>
        <pc:spChg chg="add">
          <ac:chgData name="Krzywon, Jeffery R. (Fed)" userId="5e0dff6e-d47f-4d86-a535-bb58a84ce586" providerId="ADAL" clId="{7B61FFEB-7318-4829-8070-2D057739ECC9}" dt="2024-09-03T20:07:03.621" v="319" actId="26606"/>
          <ac:spMkLst>
            <pc:docMk/>
            <pc:sldMk cId="680137574" sldId="258"/>
            <ac:spMk id="19" creationId="{C13237C8-E62C-4F0D-A318-BD6FB6C2D138}"/>
          </ac:spMkLst>
        </pc:spChg>
        <pc:spChg chg="add">
          <ac:chgData name="Krzywon, Jeffery R. (Fed)" userId="5e0dff6e-d47f-4d86-a535-bb58a84ce586" providerId="ADAL" clId="{7B61FFEB-7318-4829-8070-2D057739ECC9}" dt="2024-09-03T20:07:03.621" v="319" actId="26606"/>
          <ac:spMkLst>
            <pc:docMk/>
            <pc:sldMk cId="680137574" sldId="258"/>
            <ac:spMk id="21" creationId="{19C9EAEA-39D0-4B0E-A0EB-51E7B26740B1}"/>
          </ac:spMkLst>
        </pc:spChg>
        <pc:grpChg chg="add">
          <ac:chgData name="Krzywon, Jeffery R. (Fed)" userId="5e0dff6e-d47f-4d86-a535-bb58a84ce586" providerId="ADAL" clId="{7B61FFEB-7318-4829-8070-2D057739ECC9}" dt="2024-09-03T20:07:03.621" v="319" actId="26606"/>
          <ac:grpSpMkLst>
            <pc:docMk/>
            <pc:sldMk cId="680137574" sldId="258"/>
            <ac:grpSpMk id="13" creationId="{1DE889C7-FAD6-4397-98E2-05D503484459}"/>
          </ac:grpSpMkLst>
        </pc:grpChg>
        <pc:picChg chg="add mod">
          <ac:chgData name="Krzywon, Jeffery R. (Fed)" userId="5e0dff6e-d47f-4d86-a535-bb58a84ce586" providerId="ADAL" clId="{7B61FFEB-7318-4829-8070-2D057739ECC9}" dt="2024-09-03T20:07:03.621" v="319" actId="26606"/>
          <ac:picMkLst>
            <pc:docMk/>
            <pc:sldMk cId="680137574" sldId="258"/>
            <ac:picMk id="6" creationId="{F6BB02BF-E3B1-8A49-37E0-7B8A15E856D7}"/>
          </ac:picMkLst>
        </pc:picChg>
      </pc:sldChg>
      <pc:sldChg chg="addSp delSp modSp add mod ord setBg delDesignElem">
        <pc:chgData name="Krzywon, Jeffery R. (Fed)" userId="5e0dff6e-d47f-4d86-a535-bb58a84ce586" providerId="ADAL" clId="{7B61FFEB-7318-4829-8070-2D057739ECC9}" dt="2024-09-12T13:40:54.787" v="3857"/>
        <pc:sldMkLst>
          <pc:docMk/>
          <pc:sldMk cId="3365433384" sldId="259"/>
        </pc:sldMkLst>
        <pc:spChg chg="mod">
          <ac:chgData name="Krzywon, Jeffery R. (Fed)" userId="5e0dff6e-d47f-4d86-a535-bb58a84ce586" providerId="ADAL" clId="{7B61FFEB-7318-4829-8070-2D057739ECC9}" dt="2024-09-03T20:13:02.990" v="343" actId="20577"/>
          <ac:spMkLst>
            <pc:docMk/>
            <pc:sldMk cId="3365433384" sldId="259"/>
            <ac:spMk id="2" creationId="{A1F8AD1D-D37D-232E-041F-36F7FF7609A5}"/>
          </ac:spMkLst>
        </pc:spChg>
        <pc:spChg chg="del">
          <ac:chgData name="Krzywon, Jeffery R. (Fed)" userId="5e0dff6e-d47f-4d86-a535-bb58a84ce586" providerId="ADAL" clId="{7B61FFEB-7318-4829-8070-2D057739ECC9}" dt="2024-09-03T20:13:35.536" v="446" actId="478"/>
          <ac:spMkLst>
            <pc:docMk/>
            <pc:sldMk cId="3365433384" sldId="259"/>
            <ac:spMk id="3" creationId="{28254AC8-393C-4FD0-C508-F1BC22D68ED0}"/>
          </ac:spMkLst>
        </pc:spChg>
        <pc:spChg chg="add mod">
          <ac:chgData name="Krzywon, Jeffery R. (Fed)" userId="5e0dff6e-d47f-4d86-a535-bb58a84ce586" providerId="ADAL" clId="{7B61FFEB-7318-4829-8070-2D057739ECC9}" dt="2024-09-03T20:14:19.448" v="453" actId="242"/>
          <ac:spMkLst>
            <pc:docMk/>
            <pc:sldMk cId="3365433384" sldId="259"/>
            <ac:spMk id="5" creationId="{B699FB94-8668-E2A4-FC9A-80C457837630}"/>
          </ac:spMkLst>
        </pc:spChg>
        <pc:spChg chg="add">
          <ac:chgData name="Krzywon, Jeffery R. (Fed)" userId="5e0dff6e-d47f-4d86-a535-bb58a84ce586" providerId="ADAL" clId="{7B61FFEB-7318-4829-8070-2D057739ECC9}" dt="2024-09-03T20:12:54.580" v="322" actId="26606"/>
          <ac:spMkLst>
            <pc:docMk/>
            <pc:sldMk cId="3365433384" sldId="259"/>
            <ac:spMk id="8" creationId="{201CC55D-ED54-4C5C-95E6-10947BD1103B}"/>
          </ac:spMkLst>
        </pc:spChg>
        <pc:spChg chg="add">
          <ac:chgData name="Krzywon, Jeffery R. (Fed)" userId="5e0dff6e-d47f-4d86-a535-bb58a84ce586" providerId="ADAL" clId="{7B61FFEB-7318-4829-8070-2D057739ECC9}" dt="2024-09-03T20:12:54.580" v="322" actId="26606"/>
          <ac:spMkLst>
            <pc:docMk/>
            <pc:sldMk cId="3365433384" sldId="259"/>
            <ac:spMk id="10" creationId="{3873B707-463F-40B0-8227-E8CC6C67EB25}"/>
          </ac:spMkLst>
        </pc:spChg>
        <pc:spChg chg="del">
          <ac:chgData name="Krzywon, Jeffery R. (Fed)" userId="5e0dff6e-d47f-4d86-a535-bb58a84ce586" providerId="ADAL" clId="{7B61FFEB-7318-4829-8070-2D057739ECC9}" dt="2024-09-03T20:12:51.400" v="321"/>
          <ac:spMkLst>
            <pc:docMk/>
            <pc:sldMk cId="3365433384" sldId="259"/>
            <ac:spMk id="11" creationId="{201CC55D-ED54-4C5C-95E6-10947BD1103B}"/>
          </ac:spMkLst>
        </pc:spChg>
        <pc:spChg chg="add">
          <ac:chgData name="Krzywon, Jeffery R. (Fed)" userId="5e0dff6e-d47f-4d86-a535-bb58a84ce586" providerId="ADAL" clId="{7B61FFEB-7318-4829-8070-2D057739ECC9}" dt="2024-09-03T20:12:54.580" v="322" actId="26606"/>
          <ac:spMkLst>
            <pc:docMk/>
            <pc:sldMk cId="3365433384" sldId="259"/>
            <ac:spMk id="12" creationId="{C13237C8-E62C-4F0D-A318-BD6FB6C2D138}"/>
          </ac:spMkLst>
        </pc:spChg>
        <pc:spChg chg="add">
          <ac:chgData name="Krzywon, Jeffery R. (Fed)" userId="5e0dff6e-d47f-4d86-a535-bb58a84ce586" providerId="ADAL" clId="{7B61FFEB-7318-4829-8070-2D057739ECC9}" dt="2024-09-03T20:12:54.580" v="322" actId="26606"/>
          <ac:spMkLst>
            <pc:docMk/>
            <pc:sldMk cId="3365433384" sldId="259"/>
            <ac:spMk id="16" creationId="{19C9EAEA-39D0-4B0E-A0EB-51E7B26740B1}"/>
          </ac:spMkLst>
        </pc:spChg>
        <pc:spChg chg="del">
          <ac:chgData name="Krzywon, Jeffery R. (Fed)" userId="5e0dff6e-d47f-4d86-a535-bb58a84ce586" providerId="ADAL" clId="{7B61FFEB-7318-4829-8070-2D057739ECC9}" dt="2024-09-03T20:12:51.400" v="321"/>
          <ac:spMkLst>
            <pc:docMk/>
            <pc:sldMk cId="3365433384" sldId="259"/>
            <ac:spMk id="17" creationId="{3873B707-463F-40B0-8227-E8CC6C67EB25}"/>
          </ac:spMkLst>
        </pc:spChg>
        <pc:spChg chg="add del mod">
          <ac:chgData name="Krzywon, Jeffery R. (Fed)" userId="5e0dff6e-d47f-4d86-a535-bb58a84ce586" providerId="ADAL" clId="{7B61FFEB-7318-4829-8070-2D057739ECC9}" dt="2024-09-03T20:13:40.846" v="447" actId="478"/>
          <ac:spMkLst>
            <pc:docMk/>
            <pc:sldMk cId="3365433384" sldId="259"/>
            <ac:spMk id="18" creationId="{705BDA08-AE72-F582-6950-A521A4423B7F}"/>
          </ac:spMkLst>
        </pc:spChg>
        <pc:spChg chg="del">
          <ac:chgData name="Krzywon, Jeffery R. (Fed)" userId="5e0dff6e-d47f-4d86-a535-bb58a84ce586" providerId="ADAL" clId="{7B61FFEB-7318-4829-8070-2D057739ECC9}" dt="2024-09-03T20:12:51.400" v="321"/>
          <ac:spMkLst>
            <pc:docMk/>
            <pc:sldMk cId="3365433384" sldId="259"/>
            <ac:spMk id="19" creationId="{C13237C8-E62C-4F0D-A318-BD6FB6C2D138}"/>
          </ac:spMkLst>
        </pc:spChg>
        <pc:spChg chg="del">
          <ac:chgData name="Krzywon, Jeffery R. (Fed)" userId="5e0dff6e-d47f-4d86-a535-bb58a84ce586" providerId="ADAL" clId="{7B61FFEB-7318-4829-8070-2D057739ECC9}" dt="2024-09-03T20:12:51.400" v="321"/>
          <ac:spMkLst>
            <pc:docMk/>
            <pc:sldMk cId="3365433384" sldId="259"/>
            <ac:spMk id="21" creationId="{19C9EAEA-39D0-4B0E-A0EB-51E7B26740B1}"/>
          </ac:spMkLst>
        </pc:spChg>
        <pc:grpChg chg="add">
          <ac:chgData name="Krzywon, Jeffery R. (Fed)" userId="5e0dff6e-d47f-4d86-a535-bb58a84ce586" providerId="ADAL" clId="{7B61FFEB-7318-4829-8070-2D057739ECC9}" dt="2024-09-03T20:12:54.580" v="322" actId="26606"/>
          <ac:grpSpMkLst>
            <pc:docMk/>
            <pc:sldMk cId="3365433384" sldId="259"/>
            <ac:grpSpMk id="9" creationId="{1DE889C7-FAD6-4397-98E2-05D503484459}"/>
          </ac:grpSpMkLst>
        </pc:grpChg>
        <pc:grpChg chg="del">
          <ac:chgData name="Krzywon, Jeffery R. (Fed)" userId="5e0dff6e-d47f-4d86-a535-bb58a84ce586" providerId="ADAL" clId="{7B61FFEB-7318-4829-8070-2D057739ECC9}" dt="2024-09-03T20:12:51.400" v="321"/>
          <ac:grpSpMkLst>
            <pc:docMk/>
            <pc:sldMk cId="3365433384" sldId="259"/>
            <ac:grpSpMk id="13" creationId="{1DE889C7-FAD6-4397-98E2-05D503484459}"/>
          </ac:grpSpMkLst>
        </pc:grpChg>
        <pc:picChg chg="del">
          <ac:chgData name="Krzywon, Jeffery R. (Fed)" userId="5e0dff6e-d47f-4d86-a535-bb58a84ce586" providerId="ADAL" clId="{7B61FFEB-7318-4829-8070-2D057739ECC9}" dt="2024-09-03T20:13:08.480" v="344" actId="478"/>
          <ac:picMkLst>
            <pc:docMk/>
            <pc:sldMk cId="3365433384" sldId="259"/>
            <ac:picMk id="6" creationId="{F6BB02BF-E3B1-8A49-37E0-7B8A15E856D7}"/>
          </ac:picMkLst>
        </pc:picChg>
      </pc:sldChg>
      <pc:sldChg chg="delSp add del setBg delDesignElem">
        <pc:chgData name="Krzywon, Jeffery R. (Fed)" userId="5e0dff6e-d47f-4d86-a535-bb58a84ce586" providerId="ADAL" clId="{7B61FFEB-7318-4829-8070-2D057739ECC9}" dt="2024-09-03T20:15:13.196" v="456" actId="47"/>
        <pc:sldMkLst>
          <pc:docMk/>
          <pc:sldMk cId="229506279" sldId="260"/>
        </pc:sldMkLst>
        <pc:spChg chg="del">
          <ac:chgData name="Krzywon, Jeffery R. (Fed)" userId="5e0dff6e-d47f-4d86-a535-bb58a84ce586" providerId="ADAL" clId="{7B61FFEB-7318-4829-8070-2D057739ECC9}" dt="2024-09-03T20:14:56.985" v="455"/>
          <ac:spMkLst>
            <pc:docMk/>
            <pc:sldMk cId="229506279" sldId="260"/>
            <ac:spMk id="8" creationId="{201CC55D-ED54-4C5C-95E6-10947BD1103B}"/>
          </ac:spMkLst>
        </pc:spChg>
        <pc:spChg chg="del">
          <ac:chgData name="Krzywon, Jeffery R. (Fed)" userId="5e0dff6e-d47f-4d86-a535-bb58a84ce586" providerId="ADAL" clId="{7B61FFEB-7318-4829-8070-2D057739ECC9}" dt="2024-09-03T20:14:56.985" v="455"/>
          <ac:spMkLst>
            <pc:docMk/>
            <pc:sldMk cId="229506279" sldId="260"/>
            <ac:spMk id="10" creationId="{3873B707-463F-40B0-8227-E8CC6C67EB25}"/>
          </ac:spMkLst>
        </pc:spChg>
        <pc:spChg chg="del">
          <ac:chgData name="Krzywon, Jeffery R. (Fed)" userId="5e0dff6e-d47f-4d86-a535-bb58a84ce586" providerId="ADAL" clId="{7B61FFEB-7318-4829-8070-2D057739ECC9}" dt="2024-09-03T20:14:56.985" v="455"/>
          <ac:spMkLst>
            <pc:docMk/>
            <pc:sldMk cId="229506279" sldId="260"/>
            <ac:spMk id="12" creationId="{C13237C8-E62C-4F0D-A318-BD6FB6C2D138}"/>
          </ac:spMkLst>
        </pc:spChg>
        <pc:spChg chg="del">
          <ac:chgData name="Krzywon, Jeffery R. (Fed)" userId="5e0dff6e-d47f-4d86-a535-bb58a84ce586" providerId="ADAL" clId="{7B61FFEB-7318-4829-8070-2D057739ECC9}" dt="2024-09-03T20:14:56.985" v="455"/>
          <ac:spMkLst>
            <pc:docMk/>
            <pc:sldMk cId="229506279" sldId="260"/>
            <ac:spMk id="16" creationId="{19C9EAEA-39D0-4B0E-A0EB-51E7B26740B1}"/>
          </ac:spMkLst>
        </pc:spChg>
        <pc:grpChg chg="del">
          <ac:chgData name="Krzywon, Jeffery R. (Fed)" userId="5e0dff6e-d47f-4d86-a535-bb58a84ce586" providerId="ADAL" clId="{7B61FFEB-7318-4829-8070-2D057739ECC9}" dt="2024-09-03T20:14:56.985" v="455"/>
          <ac:grpSpMkLst>
            <pc:docMk/>
            <pc:sldMk cId="229506279" sldId="260"/>
            <ac:grpSpMk id="9" creationId="{1DE889C7-FAD6-4397-98E2-05D503484459}"/>
          </ac:grpSpMkLst>
        </pc:grpChg>
      </pc:sldChg>
      <pc:sldChg chg="addSp delSp modSp add del mod setBg delDesignElem">
        <pc:chgData name="Krzywon, Jeffery R. (Fed)" userId="5e0dff6e-d47f-4d86-a535-bb58a84ce586" providerId="ADAL" clId="{7B61FFEB-7318-4829-8070-2D057739ECC9}" dt="2024-09-03T20:23:58.909" v="939" actId="2696"/>
        <pc:sldMkLst>
          <pc:docMk/>
          <pc:sldMk cId="1741112259" sldId="260"/>
        </pc:sldMkLst>
        <pc:spChg chg="mod">
          <ac:chgData name="Krzywon, Jeffery R. (Fed)" userId="5e0dff6e-d47f-4d86-a535-bb58a84ce586" providerId="ADAL" clId="{7B61FFEB-7318-4829-8070-2D057739ECC9}" dt="2024-09-03T20:18:41.604" v="639" actId="26606"/>
          <ac:spMkLst>
            <pc:docMk/>
            <pc:sldMk cId="1741112259" sldId="260"/>
            <ac:spMk id="2" creationId="{A1F8AD1D-D37D-232E-041F-36F7FF7609A5}"/>
          </ac:spMkLst>
        </pc:spChg>
        <pc:spChg chg="mod">
          <ac:chgData name="Krzywon, Jeffery R. (Fed)" userId="5e0dff6e-d47f-4d86-a535-bb58a84ce586" providerId="ADAL" clId="{7B61FFEB-7318-4829-8070-2D057739ECC9}" dt="2024-09-03T20:20:09.155" v="774" actId="20577"/>
          <ac:spMkLst>
            <pc:docMk/>
            <pc:sldMk cId="1741112259" sldId="260"/>
            <ac:spMk id="3" creationId="{28254AC8-393C-4FD0-C508-F1BC22D68ED0}"/>
          </ac:spMkLst>
        </pc:spChg>
        <pc:spChg chg="add del mod">
          <ac:chgData name="Krzywon, Jeffery R. (Fed)" userId="5e0dff6e-d47f-4d86-a535-bb58a84ce586" providerId="ADAL" clId="{7B61FFEB-7318-4829-8070-2D057739ECC9}" dt="2024-09-03T20:17:44.891" v="631"/>
          <ac:spMkLst>
            <pc:docMk/>
            <pc:sldMk cId="1741112259" sldId="260"/>
            <ac:spMk id="5" creationId="{06074C8E-7173-CB3F-524D-35A4008E4665}"/>
          </ac:spMkLst>
        </pc:spChg>
        <pc:spChg chg="add del">
          <ac:chgData name="Krzywon, Jeffery R. (Fed)" userId="5e0dff6e-d47f-4d86-a535-bb58a84ce586" providerId="ADAL" clId="{7B61FFEB-7318-4829-8070-2D057739ECC9}" dt="2024-09-03T20:18:41.604" v="639" actId="26606"/>
          <ac:spMkLst>
            <pc:docMk/>
            <pc:sldMk cId="1741112259" sldId="260"/>
            <ac:spMk id="8" creationId="{201CC55D-ED54-4C5C-95E6-10947BD1103B}"/>
          </ac:spMkLst>
        </pc:spChg>
        <pc:spChg chg="add del">
          <ac:chgData name="Krzywon, Jeffery R. (Fed)" userId="5e0dff6e-d47f-4d86-a535-bb58a84ce586" providerId="ADAL" clId="{7B61FFEB-7318-4829-8070-2D057739ECC9}" dt="2024-09-03T20:18:41.604" v="639" actId="26606"/>
          <ac:spMkLst>
            <pc:docMk/>
            <pc:sldMk cId="1741112259" sldId="260"/>
            <ac:spMk id="10" creationId="{3873B707-463F-40B0-8227-E8CC6C67EB25}"/>
          </ac:spMkLst>
        </pc:spChg>
        <pc:spChg chg="del">
          <ac:chgData name="Krzywon, Jeffery R. (Fed)" userId="5e0dff6e-d47f-4d86-a535-bb58a84ce586" providerId="ADAL" clId="{7B61FFEB-7318-4829-8070-2D057739ECC9}" dt="2024-09-03T20:15:16.151" v="458"/>
          <ac:spMkLst>
            <pc:docMk/>
            <pc:sldMk cId="1741112259" sldId="260"/>
            <ac:spMk id="11" creationId="{201CC55D-ED54-4C5C-95E6-10947BD1103B}"/>
          </ac:spMkLst>
        </pc:spChg>
        <pc:spChg chg="add del">
          <ac:chgData name="Krzywon, Jeffery R. (Fed)" userId="5e0dff6e-d47f-4d86-a535-bb58a84ce586" providerId="ADAL" clId="{7B61FFEB-7318-4829-8070-2D057739ECC9}" dt="2024-09-03T20:18:41.604" v="639" actId="26606"/>
          <ac:spMkLst>
            <pc:docMk/>
            <pc:sldMk cId="1741112259" sldId="260"/>
            <ac:spMk id="12" creationId="{C13237C8-E62C-4F0D-A318-BD6FB6C2D138}"/>
          </ac:spMkLst>
        </pc:spChg>
        <pc:spChg chg="add del">
          <ac:chgData name="Krzywon, Jeffery R. (Fed)" userId="5e0dff6e-d47f-4d86-a535-bb58a84ce586" providerId="ADAL" clId="{7B61FFEB-7318-4829-8070-2D057739ECC9}" dt="2024-09-03T20:18:41.604" v="639" actId="26606"/>
          <ac:spMkLst>
            <pc:docMk/>
            <pc:sldMk cId="1741112259" sldId="260"/>
            <ac:spMk id="16" creationId="{19C9EAEA-39D0-4B0E-A0EB-51E7B26740B1}"/>
          </ac:spMkLst>
        </pc:spChg>
        <pc:spChg chg="del">
          <ac:chgData name="Krzywon, Jeffery R. (Fed)" userId="5e0dff6e-d47f-4d86-a535-bb58a84ce586" providerId="ADAL" clId="{7B61FFEB-7318-4829-8070-2D057739ECC9}" dt="2024-09-03T20:15:16.151" v="458"/>
          <ac:spMkLst>
            <pc:docMk/>
            <pc:sldMk cId="1741112259" sldId="260"/>
            <ac:spMk id="17" creationId="{3873B707-463F-40B0-8227-E8CC6C67EB25}"/>
          </ac:spMkLst>
        </pc:spChg>
        <pc:spChg chg="del">
          <ac:chgData name="Krzywon, Jeffery R. (Fed)" userId="5e0dff6e-d47f-4d86-a535-bb58a84ce586" providerId="ADAL" clId="{7B61FFEB-7318-4829-8070-2D057739ECC9}" dt="2024-09-03T20:15:16.151" v="458"/>
          <ac:spMkLst>
            <pc:docMk/>
            <pc:sldMk cId="1741112259" sldId="260"/>
            <ac:spMk id="19" creationId="{C13237C8-E62C-4F0D-A318-BD6FB6C2D138}"/>
          </ac:spMkLst>
        </pc:spChg>
        <pc:spChg chg="del">
          <ac:chgData name="Krzywon, Jeffery R. (Fed)" userId="5e0dff6e-d47f-4d86-a535-bb58a84ce586" providerId="ADAL" clId="{7B61FFEB-7318-4829-8070-2D057739ECC9}" dt="2024-09-03T20:15:16.151" v="458"/>
          <ac:spMkLst>
            <pc:docMk/>
            <pc:sldMk cId="1741112259" sldId="260"/>
            <ac:spMk id="21" creationId="{19C9EAEA-39D0-4B0E-A0EB-51E7B26740B1}"/>
          </ac:spMkLst>
        </pc:spChg>
        <pc:spChg chg="add del mod">
          <ac:chgData name="Krzywon, Jeffery R. (Fed)" userId="5e0dff6e-d47f-4d86-a535-bb58a84ce586" providerId="ADAL" clId="{7B61FFEB-7318-4829-8070-2D057739ECC9}" dt="2024-09-03T20:18:51.399" v="643" actId="22"/>
          <ac:spMkLst>
            <pc:docMk/>
            <pc:sldMk cId="1741112259" sldId="260"/>
            <ac:spMk id="23" creationId="{78F5BA34-EE95-442D-AA65-396CAB2ED7F2}"/>
          </ac:spMkLst>
        </pc:spChg>
        <pc:spChg chg="add del">
          <ac:chgData name="Krzywon, Jeffery R. (Fed)" userId="5e0dff6e-d47f-4d86-a535-bb58a84ce586" providerId="ADAL" clId="{7B61FFEB-7318-4829-8070-2D057739ECC9}" dt="2024-09-03T20:18:41.604" v="639" actId="26606"/>
          <ac:spMkLst>
            <pc:docMk/>
            <pc:sldMk cId="1741112259" sldId="260"/>
            <ac:spMk id="25" creationId="{385E1BDC-A9B0-4A87-82E3-F3187F69A802}"/>
          </ac:spMkLst>
        </pc:spChg>
        <pc:spChg chg="add del">
          <ac:chgData name="Krzywon, Jeffery R. (Fed)" userId="5e0dff6e-d47f-4d86-a535-bb58a84ce586" providerId="ADAL" clId="{7B61FFEB-7318-4829-8070-2D057739ECC9}" dt="2024-09-03T20:18:41.604" v="639" actId="26606"/>
          <ac:spMkLst>
            <pc:docMk/>
            <pc:sldMk cId="1741112259" sldId="260"/>
            <ac:spMk id="27" creationId="{0990C621-3B8B-4820-8328-D47EF7CE823C}"/>
          </ac:spMkLst>
        </pc:spChg>
        <pc:spChg chg="add del">
          <ac:chgData name="Krzywon, Jeffery R. (Fed)" userId="5e0dff6e-d47f-4d86-a535-bb58a84ce586" providerId="ADAL" clId="{7B61FFEB-7318-4829-8070-2D057739ECC9}" dt="2024-09-03T20:18:41.604" v="639" actId="26606"/>
          <ac:spMkLst>
            <pc:docMk/>
            <pc:sldMk cId="1741112259" sldId="260"/>
            <ac:spMk id="29" creationId="{C1A2385B-1D2A-4E17-84FA-6CB7F0AAE473}"/>
          </ac:spMkLst>
        </pc:spChg>
        <pc:spChg chg="add del">
          <ac:chgData name="Krzywon, Jeffery R. (Fed)" userId="5e0dff6e-d47f-4d86-a535-bb58a84ce586" providerId="ADAL" clId="{7B61FFEB-7318-4829-8070-2D057739ECC9}" dt="2024-09-03T20:18:41.604" v="639" actId="26606"/>
          <ac:spMkLst>
            <pc:docMk/>
            <pc:sldMk cId="1741112259" sldId="260"/>
            <ac:spMk id="31" creationId="{5E791F2F-79DB-4CC0-9FA1-001E3E91E8B7}"/>
          </ac:spMkLst>
        </pc:spChg>
        <pc:grpChg chg="add del">
          <ac:chgData name="Krzywon, Jeffery R. (Fed)" userId="5e0dff6e-d47f-4d86-a535-bb58a84ce586" providerId="ADAL" clId="{7B61FFEB-7318-4829-8070-2D057739ECC9}" dt="2024-09-03T20:18:41.604" v="639" actId="26606"/>
          <ac:grpSpMkLst>
            <pc:docMk/>
            <pc:sldMk cId="1741112259" sldId="260"/>
            <ac:grpSpMk id="9" creationId="{1DE889C7-FAD6-4397-98E2-05D503484459}"/>
          </ac:grpSpMkLst>
        </pc:grpChg>
        <pc:grpChg chg="del">
          <ac:chgData name="Krzywon, Jeffery R. (Fed)" userId="5e0dff6e-d47f-4d86-a535-bb58a84ce586" providerId="ADAL" clId="{7B61FFEB-7318-4829-8070-2D057739ECC9}" dt="2024-09-03T20:15:16.151" v="458"/>
          <ac:grpSpMkLst>
            <pc:docMk/>
            <pc:sldMk cId="1741112259" sldId="260"/>
            <ac:grpSpMk id="13" creationId="{1DE889C7-FAD6-4397-98E2-05D503484459}"/>
          </ac:grpSpMkLst>
        </pc:grpChg>
        <pc:picChg chg="del">
          <ac:chgData name="Krzywon, Jeffery R. (Fed)" userId="5e0dff6e-d47f-4d86-a535-bb58a84ce586" providerId="ADAL" clId="{7B61FFEB-7318-4829-8070-2D057739ECC9}" dt="2024-09-03T20:16:00.578" v="463" actId="478"/>
          <ac:picMkLst>
            <pc:docMk/>
            <pc:sldMk cId="1741112259" sldId="260"/>
            <ac:picMk id="6" creationId="{F6BB02BF-E3B1-8A49-37E0-7B8A15E856D7}"/>
          </ac:picMkLst>
        </pc:picChg>
        <pc:picChg chg="add del mod">
          <ac:chgData name="Krzywon, Jeffery R. (Fed)" userId="5e0dff6e-d47f-4d86-a535-bb58a84ce586" providerId="ADAL" clId="{7B61FFEB-7318-4829-8070-2D057739ECC9}" dt="2024-09-03T20:18:43.989" v="640" actId="478"/>
          <ac:picMkLst>
            <pc:docMk/>
            <pc:sldMk cId="1741112259" sldId="260"/>
            <ac:picMk id="7" creationId="{94F622AD-8BC2-03BE-9CB9-037BE8BFB51B}"/>
          </ac:picMkLst>
        </pc:picChg>
        <pc:picChg chg="add del mod">
          <ac:chgData name="Krzywon, Jeffery R. (Fed)" userId="5e0dff6e-d47f-4d86-a535-bb58a84ce586" providerId="ADAL" clId="{7B61FFEB-7318-4829-8070-2D057739ECC9}" dt="2024-09-03T20:18:48.096" v="642" actId="478"/>
          <ac:picMkLst>
            <pc:docMk/>
            <pc:sldMk cId="1741112259" sldId="260"/>
            <ac:picMk id="20" creationId="{FFF3955C-F553-C701-72D8-F35BA2CDC655}"/>
          </ac:picMkLst>
        </pc:picChg>
        <pc:picChg chg="add mod ord modCrop">
          <ac:chgData name="Krzywon, Jeffery R. (Fed)" userId="5e0dff6e-d47f-4d86-a535-bb58a84ce586" providerId="ADAL" clId="{7B61FFEB-7318-4829-8070-2D057739ECC9}" dt="2024-09-03T20:19:19.369" v="649" actId="1076"/>
          <ac:picMkLst>
            <pc:docMk/>
            <pc:sldMk cId="1741112259" sldId="260"/>
            <ac:picMk id="26" creationId="{4F5441F2-D1F3-76AA-FBC8-67C02D6F5393}"/>
          </ac:picMkLst>
        </pc:picChg>
        <pc:picChg chg="add del">
          <ac:chgData name="Krzywon, Jeffery R. (Fed)" userId="5e0dff6e-d47f-4d86-a535-bb58a84ce586" providerId="ADAL" clId="{7B61FFEB-7318-4829-8070-2D057739ECC9}" dt="2024-09-03T20:20:27.728" v="776" actId="22"/>
          <ac:picMkLst>
            <pc:docMk/>
            <pc:sldMk cId="1741112259" sldId="260"/>
            <ac:picMk id="30" creationId="{D871B5DB-93E3-F00A-054C-A69A9F2DEDCB}"/>
          </ac:picMkLst>
        </pc:picChg>
      </pc:sldChg>
      <pc:sldChg chg="addSp delSp modSp add mod">
        <pc:chgData name="Krzywon, Jeffery R. (Fed)" userId="5e0dff6e-d47f-4d86-a535-bb58a84ce586" providerId="ADAL" clId="{7B61FFEB-7318-4829-8070-2D057739ECC9}" dt="2024-09-12T14:56:14.887" v="5860" actId="20577"/>
        <pc:sldMkLst>
          <pc:docMk/>
          <pc:sldMk cId="3659880076" sldId="261"/>
        </pc:sldMkLst>
        <pc:spChg chg="mod">
          <ac:chgData name="Krzywon, Jeffery R. (Fed)" userId="5e0dff6e-d47f-4d86-a535-bb58a84ce586" providerId="ADAL" clId="{7B61FFEB-7318-4829-8070-2D057739ECC9}" dt="2024-09-03T20:21:19.001" v="779"/>
          <ac:spMkLst>
            <pc:docMk/>
            <pc:sldMk cId="3659880076" sldId="261"/>
            <ac:spMk id="2" creationId="{A1F8AD1D-D37D-232E-041F-36F7FF7609A5}"/>
          </ac:spMkLst>
        </pc:spChg>
        <pc:spChg chg="mod">
          <ac:chgData name="Krzywon, Jeffery R. (Fed)" userId="5e0dff6e-d47f-4d86-a535-bb58a84ce586" providerId="ADAL" clId="{7B61FFEB-7318-4829-8070-2D057739ECC9}" dt="2024-09-12T14:56:14.887" v="5860" actId="20577"/>
          <ac:spMkLst>
            <pc:docMk/>
            <pc:sldMk cId="3659880076" sldId="261"/>
            <ac:spMk id="3" creationId="{28254AC8-393C-4FD0-C508-F1BC22D68ED0}"/>
          </ac:spMkLst>
        </pc:spChg>
        <pc:spChg chg="add del mod">
          <ac:chgData name="Krzywon, Jeffery R. (Fed)" userId="5e0dff6e-d47f-4d86-a535-bb58a84ce586" providerId="ADAL" clId="{7B61FFEB-7318-4829-8070-2D057739ECC9}" dt="2024-09-03T20:21:31.061" v="781" actId="478"/>
          <ac:spMkLst>
            <pc:docMk/>
            <pc:sldMk cId="3659880076" sldId="261"/>
            <ac:spMk id="5" creationId="{D0B98AFD-6C31-FBB5-4BF6-72146F2ACF5E}"/>
          </ac:spMkLst>
        </pc:spChg>
        <pc:picChg chg="add mod">
          <ac:chgData name="Krzywon, Jeffery R. (Fed)" userId="5e0dff6e-d47f-4d86-a535-bb58a84ce586" providerId="ADAL" clId="{7B61FFEB-7318-4829-8070-2D057739ECC9}" dt="2024-09-03T20:21:38.817" v="784" actId="1076"/>
          <ac:picMkLst>
            <pc:docMk/>
            <pc:sldMk cId="3659880076" sldId="261"/>
            <ac:picMk id="6" creationId="{B0D06469-F26C-8BC9-AFFA-0A33E80529D3}"/>
          </ac:picMkLst>
        </pc:picChg>
        <pc:picChg chg="add mod">
          <ac:chgData name="Krzywon, Jeffery R. (Fed)" userId="5e0dff6e-d47f-4d86-a535-bb58a84ce586" providerId="ADAL" clId="{7B61FFEB-7318-4829-8070-2D057739ECC9}" dt="2024-09-03T20:22:30.457" v="798" actId="1076"/>
          <ac:picMkLst>
            <pc:docMk/>
            <pc:sldMk cId="3659880076" sldId="261"/>
            <ac:picMk id="7" creationId="{BD30BE59-31F0-4955-A405-45758342C11B}"/>
          </ac:picMkLst>
        </pc:picChg>
        <pc:picChg chg="add mod">
          <ac:chgData name="Krzywon, Jeffery R. (Fed)" userId="5e0dff6e-d47f-4d86-a535-bb58a84ce586" providerId="ADAL" clId="{7B61FFEB-7318-4829-8070-2D057739ECC9}" dt="2024-09-03T20:22:32.681" v="799" actId="1076"/>
          <ac:picMkLst>
            <pc:docMk/>
            <pc:sldMk cId="3659880076" sldId="261"/>
            <ac:picMk id="11" creationId="{036D3CAB-50B7-FB2D-D74F-1B685508EF14}"/>
          </ac:picMkLst>
        </pc:picChg>
        <pc:picChg chg="add del mod">
          <ac:chgData name="Krzywon, Jeffery R. (Fed)" userId="5e0dff6e-d47f-4d86-a535-bb58a84ce586" providerId="ADAL" clId="{7B61FFEB-7318-4829-8070-2D057739ECC9}" dt="2024-09-03T20:22:05.845" v="791" actId="478"/>
          <ac:picMkLst>
            <pc:docMk/>
            <pc:sldMk cId="3659880076" sldId="261"/>
            <ac:picMk id="13" creationId="{4852B8BA-B567-407A-9E2E-FD1F576B7D95}"/>
          </ac:picMkLst>
        </pc:picChg>
        <pc:picChg chg="add mod">
          <ac:chgData name="Krzywon, Jeffery R. (Fed)" userId="5e0dff6e-d47f-4d86-a535-bb58a84ce586" providerId="ADAL" clId="{7B61FFEB-7318-4829-8070-2D057739ECC9}" dt="2024-09-03T20:22:20.466" v="796" actId="14100"/>
          <ac:picMkLst>
            <pc:docMk/>
            <pc:sldMk cId="3659880076" sldId="261"/>
            <ac:picMk id="17" creationId="{AAD6107C-57F5-4F9B-BBE2-427F604FC5FE}"/>
          </ac:picMkLst>
        </pc:picChg>
        <pc:picChg chg="del">
          <ac:chgData name="Krzywon, Jeffery R. (Fed)" userId="5e0dff6e-d47f-4d86-a535-bb58a84ce586" providerId="ADAL" clId="{7B61FFEB-7318-4829-8070-2D057739ECC9}" dt="2024-09-03T20:21:28.373" v="780" actId="478"/>
          <ac:picMkLst>
            <pc:docMk/>
            <pc:sldMk cId="3659880076" sldId="261"/>
            <ac:picMk id="26" creationId="{4F5441F2-D1F3-76AA-FBC8-67C02D6F5393}"/>
          </ac:picMkLst>
        </pc:picChg>
      </pc:sldChg>
      <pc:sldChg chg="modSp add mod">
        <pc:chgData name="Krzywon, Jeffery R. (Fed)" userId="5e0dff6e-d47f-4d86-a535-bb58a84ce586" providerId="ADAL" clId="{7B61FFEB-7318-4829-8070-2D057739ECC9}" dt="2024-09-12T14:54:16.319" v="5838" actId="14"/>
        <pc:sldMkLst>
          <pc:docMk/>
          <pc:sldMk cId="2933578571" sldId="262"/>
        </pc:sldMkLst>
        <pc:spChg chg="mod">
          <ac:chgData name="Krzywon, Jeffery R. (Fed)" userId="5e0dff6e-d47f-4d86-a535-bb58a84ce586" providerId="ADAL" clId="{7B61FFEB-7318-4829-8070-2D057739ECC9}" dt="2024-09-12T14:54:16.319" v="5838" actId="14"/>
          <ac:spMkLst>
            <pc:docMk/>
            <pc:sldMk cId="2933578571" sldId="262"/>
            <ac:spMk id="3" creationId="{28254AC8-393C-4FD0-C508-F1BC22D68ED0}"/>
          </ac:spMkLst>
        </pc:spChg>
      </pc:sldChg>
      <pc:sldChg chg="addSp delSp modSp add mod ord">
        <pc:chgData name="Krzywon, Jeffery R. (Fed)" userId="5e0dff6e-d47f-4d86-a535-bb58a84ce586" providerId="ADAL" clId="{7B61FFEB-7318-4829-8070-2D057739ECC9}" dt="2024-09-04T15:00:35.221" v="1588"/>
        <pc:sldMkLst>
          <pc:docMk/>
          <pc:sldMk cId="1731486745" sldId="263"/>
        </pc:sldMkLst>
        <pc:spChg chg="mod">
          <ac:chgData name="Krzywon, Jeffery R. (Fed)" userId="5e0dff6e-d47f-4d86-a535-bb58a84ce586" providerId="ADAL" clId="{7B61FFEB-7318-4829-8070-2D057739ECC9}" dt="2024-09-03T20:24:23.814" v="967" actId="20577"/>
          <ac:spMkLst>
            <pc:docMk/>
            <pc:sldMk cId="1731486745" sldId="263"/>
            <ac:spMk id="2" creationId="{A1F8AD1D-D37D-232E-041F-36F7FF7609A5}"/>
          </ac:spMkLst>
        </pc:spChg>
        <pc:spChg chg="del mod">
          <ac:chgData name="Krzywon, Jeffery R. (Fed)" userId="5e0dff6e-d47f-4d86-a535-bb58a84ce586" providerId="ADAL" clId="{7B61FFEB-7318-4829-8070-2D057739ECC9}" dt="2024-09-04T14:29:08.532" v="1245" actId="478"/>
          <ac:spMkLst>
            <pc:docMk/>
            <pc:sldMk cId="1731486745" sldId="263"/>
            <ac:spMk id="3" creationId="{28254AC8-393C-4FD0-C508-F1BC22D68ED0}"/>
          </ac:spMkLst>
        </pc:spChg>
        <pc:spChg chg="add mod">
          <ac:chgData name="Krzywon, Jeffery R. (Fed)" userId="5e0dff6e-d47f-4d86-a535-bb58a84ce586" providerId="ADAL" clId="{7B61FFEB-7318-4829-8070-2D057739ECC9}" dt="2024-09-04T14:58:14.889" v="1545" actId="20577"/>
          <ac:spMkLst>
            <pc:docMk/>
            <pc:sldMk cId="1731486745" sldId="263"/>
            <ac:spMk id="4" creationId="{4C9FF868-7265-6F35-E279-5783C7D0F1EF}"/>
          </ac:spMkLst>
        </pc:spChg>
        <pc:spChg chg="add del mod">
          <ac:chgData name="Krzywon, Jeffery R. (Fed)" userId="5e0dff6e-d47f-4d86-a535-bb58a84ce586" providerId="ADAL" clId="{7B61FFEB-7318-4829-8070-2D057739ECC9}" dt="2024-09-03T20:25:28.936" v="1017" actId="478"/>
          <ac:spMkLst>
            <pc:docMk/>
            <pc:sldMk cId="1731486745" sldId="263"/>
            <ac:spMk id="5" creationId="{3FDF2692-472A-B56D-5F54-5CD3194EC871}"/>
          </ac:spMkLst>
        </pc:spChg>
        <pc:spChg chg="add del mod">
          <ac:chgData name="Krzywon, Jeffery R. (Fed)" userId="5e0dff6e-d47f-4d86-a535-bb58a84ce586" providerId="ADAL" clId="{7B61FFEB-7318-4829-8070-2D057739ECC9}" dt="2024-09-04T14:29:11.466" v="1246" actId="478"/>
          <ac:spMkLst>
            <pc:docMk/>
            <pc:sldMk cId="1731486745" sldId="263"/>
            <ac:spMk id="6" creationId="{456D8C59-E476-82FB-363F-E5229D3D9BBC}"/>
          </ac:spMkLst>
        </pc:spChg>
        <pc:spChg chg="add mod">
          <ac:chgData name="Krzywon, Jeffery R. (Fed)" userId="5e0dff6e-d47f-4d86-a535-bb58a84ce586" providerId="ADAL" clId="{7B61FFEB-7318-4829-8070-2D057739ECC9}" dt="2024-09-04T14:30:42.603" v="1481" actId="20577"/>
          <ac:spMkLst>
            <pc:docMk/>
            <pc:sldMk cId="1731486745" sldId="263"/>
            <ac:spMk id="7" creationId="{6004A463-F749-3624-76E2-C1F4B64AA686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7" creationId="{BC018C88-7471-3F8C-574E-990C41376387}"/>
          </ac:spMkLst>
        </pc:spChg>
        <pc:spChg chg="add mod">
          <ac:chgData name="Krzywon, Jeffery R. (Fed)" userId="5e0dff6e-d47f-4d86-a535-bb58a84ce586" providerId="ADAL" clId="{7B61FFEB-7318-4829-8070-2D057739ECC9}" dt="2024-09-04T14:30:49.311" v="1482"/>
          <ac:spMkLst>
            <pc:docMk/>
            <pc:sldMk cId="1731486745" sldId="263"/>
            <ac:spMk id="8" creationId="{2C38C6C6-50C1-16B3-0D91-F55CB16892E1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8" creationId="{98000614-A169-240D-5486-B57FCB8421F3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9" creationId="{EC51131F-532E-4C96-95AF-BF25C77CE49D}"/>
          </ac:spMkLst>
        </pc:spChg>
        <pc:spChg chg="add mod">
          <ac:chgData name="Krzywon, Jeffery R. (Fed)" userId="5e0dff6e-d47f-4d86-a535-bb58a84ce586" providerId="ADAL" clId="{7B61FFEB-7318-4829-8070-2D057739ECC9}" dt="2024-09-04T14:32:24.025" v="1528" actId="20577"/>
          <ac:spMkLst>
            <pc:docMk/>
            <pc:sldMk cId="1731486745" sldId="263"/>
            <ac:spMk id="9" creationId="{EC7186C8-A1FE-7996-A3D2-48B729F4168F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10" creationId="{E11DD1F6-2112-01F6-2134-EEC7F542E294}"/>
          </ac:spMkLst>
        </pc:spChg>
        <pc:spChg chg="add mod">
          <ac:chgData name="Krzywon, Jeffery R. (Fed)" userId="5e0dff6e-d47f-4d86-a535-bb58a84ce586" providerId="ADAL" clId="{7B61FFEB-7318-4829-8070-2D057739ECC9}" dt="2024-09-04T14:58:40.693" v="1570" actId="20577"/>
          <ac:spMkLst>
            <pc:docMk/>
            <pc:sldMk cId="1731486745" sldId="263"/>
            <ac:spMk id="10" creationId="{F401EC87-E600-29CC-A632-517A53F8FBDB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12" creationId="{56C23EB5-DA4A-BE3B-A5A9-A71BF428BE4A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16" creationId="{930A1DE8-A848-FE3A-226A-58FF96D536A4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18" creationId="{20746B14-C670-8501-0FD9-F79F4FC44A69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20" creationId="{D851C38C-6536-2516-2540-76EA6FF3FDE9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22" creationId="{2520E20A-DED2-E1E6-A360-E560764823AF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23" creationId="{D6305890-018F-342D-2494-5CDF94ED53A8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24" creationId="{56F2C48E-13D7-8114-2C34-7A60199C2C85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25" creationId="{AD0B5199-C613-19BB-B5F3-3488B0ADFAF1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26" creationId="{DA71CE4E-9268-19BF-CEFF-198BF2982364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27" creationId="{61A245C2-0F16-03EF-2488-EA97ACAFCC98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28" creationId="{624E2C83-626B-F9FB-E34F-BC72BC82398E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29" creationId="{149E2962-15B4-389B-34BC-2AA311B7D3AF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30" creationId="{8407C321-9CA6-B379-B11B-22D64BA14360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31" creationId="{81139C81-3A11-3503-44B0-81790991AED3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32" creationId="{8873F31F-86DA-D65C-80F9-2E5337CBCC64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33" creationId="{DD096023-93CB-341E-396C-3C6CADB60BDB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34" creationId="{01FE5E62-D510-0F2A-6186-EAF9767636D2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35" creationId="{ED6CF0D5-7A69-0117-B1A5-CCD3D8F9DE3A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36" creationId="{FDC77BE5-187D-22BF-B6EC-D0DB8EFE01A6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37" creationId="{39E6DBEB-D048-E74B-F1A9-B368ACA3D880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38" creationId="{F4019AD9-513B-EFF8-A558-55DA852302EA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39" creationId="{E05E7F6B-0B01-AEF2-48B6-4EB0F515430E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40" creationId="{54783E19-FC55-2009-FE1F-5B080109E947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41" creationId="{8AC14784-9026-4CF5-E384-B1205C4CDA76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42" creationId="{4F1D23F4-E74F-CC9F-AD64-E2E7AD22936A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43" creationId="{82935D47-43DB-2A03-0ABB-8D4BE653F3F9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44" creationId="{B6916A98-7744-8DBE-BA82-B82F3B38FB10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45" creationId="{F1DB3B44-202E-1C34-63A0-8394F048E12F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47" creationId="{0C7AB8C9-39B8-87D5-71A8-97DF0169A56B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48" creationId="{A966D5BD-A24E-E8A4-AD83-BEE3448BDF40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49" creationId="{11AAC4EF-CF72-CDB4-738A-F37EF835A4E3}"/>
          </ac:spMkLst>
        </pc:spChg>
        <pc:spChg chg="add mod">
          <ac:chgData name="Krzywon, Jeffery R. (Fed)" userId="5e0dff6e-d47f-4d86-a535-bb58a84ce586" providerId="ADAL" clId="{7B61FFEB-7318-4829-8070-2D057739ECC9}" dt="2024-09-03T20:25:20.626" v="1016"/>
          <ac:spMkLst>
            <pc:docMk/>
            <pc:sldMk cId="1731486745" sldId="263"/>
            <ac:spMk id="50" creationId="{2D1A522C-9B04-E6AE-87A6-4C59B24FDEC9}"/>
          </ac:spMkLst>
        </pc:spChg>
        <pc:spChg chg="add mod ord">
          <ac:chgData name="Krzywon, Jeffery R. (Fed)" userId="5e0dff6e-d47f-4d86-a535-bb58a84ce586" providerId="ADAL" clId="{7B61FFEB-7318-4829-8070-2D057739ECC9}" dt="2024-09-04T14:29:18.585" v="1288" actId="1037"/>
          <ac:spMkLst>
            <pc:docMk/>
            <pc:sldMk cId="1731486745" sldId="263"/>
            <ac:spMk id="51" creationId="{56C23EB5-DA4A-BE3B-A5A9-A71BF428BE4A}"/>
          </ac:spMkLst>
        </pc:spChg>
        <pc:spChg chg="add mod ord">
          <ac:chgData name="Krzywon, Jeffery R. (Fed)" userId="5e0dff6e-d47f-4d86-a535-bb58a84ce586" providerId="ADAL" clId="{7B61FFEB-7318-4829-8070-2D057739ECC9}" dt="2024-09-04T14:29:18.585" v="1288" actId="1037"/>
          <ac:spMkLst>
            <pc:docMk/>
            <pc:sldMk cId="1731486745" sldId="263"/>
            <ac:spMk id="52" creationId="{930A1DE8-A848-FE3A-226A-58FF96D536A4}"/>
          </ac:spMkLst>
        </pc:spChg>
        <pc:spChg chg="add mod ord">
          <ac:chgData name="Krzywon, Jeffery R. (Fed)" userId="5e0dff6e-d47f-4d86-a535-bb58a84ce586" providerId="ADAL" clId="{7B61FFEB-7318-4829-8070-2D057739ECC9}" dt="2024-09-04T14:29:18.585" v="1288" actId="1037"/>
          <ac:spMkLst>
            <pc:docMk/>
            <pc:sldMk cId="1731486745" sldId="263"/>
            <ac:spMk id="53" creationId="{20746B14-C670-8501-0FD9-F79F4FC44A69}"/>
          </ac:spMkLst>
        </pc:spChg>
        <pc:spChg chg="add mod ord">
          <ac:chgData name="Krzywon, Jeffery R. (Fed)" userId="5e0dff6e-d47f-4d86-a535-bb58a84ce586" providerId="ADAL" clId="{7B61FFEB-7318-4829-8070-2D057739ECC9}" dt="2024-09-04T14:29:18.585" v="1288" actId="1037"/>
          <ac:spMkLst>
            <pc:docMk/>
            <pc:sldMk cId="1731486745" sldId="263"/>
            <ac:spMk id="54" creationId="{D851C38C-6536-2516-2540-76EA6FF3FDE9}"/>
          </ac:spMkLst>
        </pc:spChg>
        <pc:spChg chg="add mod ord">
          <ac:chgData name="Krzywon, Jeffery R. (Fed)" userId="5e0dff6e-d47f-4d86-a535-bb58a84ce586" providerId="ADAL" clId="{7B61FFEB-7318-4829-8070-2D057739ECC9}" dt="2024-09-04T14:29:18.585" v="1288" actId="1037"/>
          <ac:spMkLst>
            <pc:docMk/>
            <pc:sldMk cId="1731486745" sldId="263"/>
            <ac:spMk id="55" creationId="{2520E20A-DED2-E1E6-A360-E560764823AF}"/>
          </ac:spMkLst>
        </pc:spChg>
        <pc:spChg chg="add mod ord">
          <ac:chgData name="Krzywon, Jeffery R. (Fed)" userId="5e0dff6e-d47f-4d86-a535-bb58a84ce586" providerId="ADAL" clId="{7B61FFEB-7318-4829-8070-2D057739ECC9}" dt="2024-09-04T14:29:18.585" v="1288" actId="1037"/>
          <ac:spMkLst>
            <pc:docMk/>
            <pc:sldMk cId="1731486745" sldId="263"/>
            <ac:spMk id="56" creationId="{8407C321-9CA6-B379-B11B-22D64BA14360}"/>
          </ac:spMkLst>
        </pc:spChg>
        <pc:spChg chg="add mod ord">
          <ac:chgData name="Krzywon, Jeffery R. (Fed)" userId="5e0dff6e-d47f-4d86-a535-bb58a84ce586" providerId="ADAL" clId="{7B61FFEB-7318-4829-8070-2D057739ECC9}" dt="2024-09-04T14:29:18.585" v="1288" actId="1037"/>
          <ac:spMkLst>
            <pc:docMk/>
            <pc:sldMk cId="1731486745" sldId="263"/>
            <ac:spMk id="57" creationId="{DD096023-93CB-341E-396C-3C6CADB60BDB}"/>
          </ac:spMkLst>
        </pc:spChg>
        <pc:spChg chg="add mod ord">
          <ac:chgData name="Krzywon, Jeffery R. (Fed)" userId="5e0dff6e-d47f-4d86-a535-bb58a84ce586" providerId="ADAL" clId="{7B61FFEB-7318-4829-8070-2D057739ECC9}" dt="2024-09-04T14:29:18.585" v="1288" actId="1037"/>
          <ac:spMkLst>
            <pc:docMk/>
            <pc:sldMk cId="1731486745" sldId="263"/>
            <ac:spMk id="58" creationId="{01FE5E62-D510-0F2A-6186-EAF9767636D2}"/>
          </ac:spMkLst>
        </pc:spChg>
        <pc:spChg chg="add mod ord">
          <ac:chgData name="Krzywon, Jeffery R. (Fed)" userId="5e0dff6e-d47f-4d86-a535-bb58a84ce586" providerId="ADAL" clId="{7B61FFEB-7318-4829-8070-2D057739ECC9}" dt="2024-09-04T14:29:18.585" v="1288" actId="1037"/>
          <ac:spMkLst>
            <pc:docMk/>
            <pc:sldMk cId="1731486745" sldId="263"/>
            <ac:spMk id="59" creationId="{ED6CF0D5-7A69-0117-B1A5-CCD3D8F9DE3A}"/>
          </ac:spMkLst>
        </pc:spChg>
        <pc:spChg chg="add mod ord">
          <ac:chgData name="Krzywon, Jeffery R. (Fed)" userId="5e0dff6e-d47f-4d86-a535-bb58a84ce586" providerId="ADAL" clId="{7B61FFEB-7318-4829-8070-2D057739ECC9}" dt="2024-09-04T14:29:18.585" v="1288" actId="1037"/>
          <ac:spMkLst>
            <pc:docMk/>
            <pc:sldMk cId="1731486745" sldId="263"/>
            <ac:spMk id="60" creationId="{FDC77BE5-187D-22BF-B6EC-D0DB8EFE01A6}"/>
          </ac:spMkLst>
        </pc:spChg>
        <pc:spChg chg="add mod ord">
          <ac:chgData name="Krzywon, Jeffery R. (Fed)" userId="5e0dff6e-d47f-4d86-a535-bb58a84ce586" providerId="ADAL" clId="{7B61FFEB-7318-4829-8070-2D057739ECC9}" dt="2024-09-04T14:29:18.585" v="1288" actId="1037"/>
          <ac:spMkLst>
            <pc:docMk/>
            <pc:sldMk cId="1731486745" sldId="263"/>
            <ac:spMk id="61" creationId="{0C7AB8C9-39B8-87D5-71A8-97DF0169A56B}"/>
          </ac:spMkLst>
        </pc:spChg>
        <pc:spChg chg="add mod ord">
          <ac:chgData name="Krzywon, Jeffery R. (Fed)" userId="5e0dff6e-d47f-4d86-a535-bb58a84ce586" providerId="ADAL" clId="{7B61FFEB-7318-4829-8070-2D057739ECC9}" dt="2024-09-04T14:29:22.762" v="1289" actId="14100"/>
          <ac:spMkLst>
            <pc:docMk/>
            <pc:sldMk cId="1731486745" sldId="263"/>
            <ac:spMk id="62" creationId="{98000614-A169-240D-5486-B57FCB8421F3}"/>
          </ac:spMkLst>
        </pc:spChg>
        <pc:spChg chg="add mod">
          <ac:chgData name="Krzywon, Jeffery R. (Fed)" userId="5e0dff6e-d47f-4d86-a535-bb58a84ce586" providerId="ADAL" clId="{7B61FFEB-7318-4829-8070-2D057739ECC9}" dt="2024-09-03T20:26:35.430" v="1027"/>
          <ac:spMkLst>
            <pc:docMk/>
            <pc:sldMk cId="1731486745" sldId="263"/>
            <ac:spMk id="63" creationId="{98000614-A169-240D-5486-B57FCB8421F3}"/>
          </ac:spMkLst>
        </pc:spChg>
        <pc:spChg chg="add mod">
          <ac:chgData name="Krzywon, Jeffery R. (Fed)" userId="5e0dff6e-d47f-4d86-a535-bb58a84ce586" providerId="ADAL" clId="{7B61FFEB-7318-4829-8070-2D057739ECC9}" dt="2024-09-04T14:29:34.748" v="1339" actId="1037"/>
          <ac:spMkLst>
            <pc:docMk/>
            <pc:sldMk cId="1731486745" sldId="263"/>
            <ac:spMk id="64" creationId="{E11DD1F6-2112-01F6-2134-EEC7F542E294}"/>
          </ac:spMkLst>
        </pc:spChg>
        <pc:spChg chg="add mod">
          <ac:chgData name="Krzywon, Jeffery R. (Fed)" userId="5e0dff6e-d47f-4d86-a535-bb58a84ce586" providerId="ADAL" clId="{7B61FFEB-7318-4829-8070-2D057739ECC9}" dt="2024-09-04T14:29:55.394" v="1392" actId="1037"/>
          <ac:spMkLst>
            <pc:docMk/>
            <pc:sldMk cId="1731486745" sldId="263"/>
            <ac:spMk id="65" creationId="{8873F31F-86DA-D65C-80F9-2E5337CBCC64}"/>
          </ac:spMkLst>
        </pc:spChg>
        <pc:spChg chg="add del mod">
          <ac:chgData name="Krzywon, Jeffery R. (Fed)" userId="5e0dff6e-d47f-4d86-a535-bb58a84ce586" providerId="ADAL" clId="{7B61FFEB-7318-4829-8070-2D057739ECC9}" dt="2024-09-03T20:28:02.998" v="1037" actId="478"/>
          <ac:spMkLst>
            <pc:docMk/>
            <pc:sldMk cId="1731486745" sldId="263"/>
            <ac:spMk id="66" creationId="{D6305890-018F-342D-2494-5CDF94ED53A8}"/>
          </ac:spMkLst>
        </pc:spChg>
        <pc:spChg chg="add del mod">
          <ac:chgData name="Krzywon, Jeffery R. (Fed)" userId="5e0dff6e-d47f-4d86-a535-bb58a84ce586" providerId="ADAL" clId="{7B61FFEB-7318-4829-8070-2D057739ECC9}" dt="2024-09-03T20:28:02.998" v="1037" actId="478"/>
          <ac:spMkLst>
            <pc:docMk/>
            <pc:sldMk cId="1731486745" sldId="263"/>
            <ac:spMk id="67" creationId="{56F2C48E-13D7-8114-2C34-7A60199C2C85}"/>
          </ac:spMkLst>
        </pc:spChg>
        <pc:spChg chg="add del mod">
          <ac:chgData name="Krzywon, Jeffery R. (Fed)" userId="5e0dff6e-d47f-4d86-a535-bb58a84ce586" providerId="ADAL" clId="{7B61FFEB-7318-4829-8070-2D057739ECC9}" dt="2024-09-03T20:28:02.998" v="1037" actId="478"/>
          <ac:spMkLst>
            <pc:docMk/>
            <pc:sldMk cId="1731486745" sldId="263"/>
            <ac:spMk id="68" creationId="{AD0B5199-C613-19BB-B5F3-3488B0ADFAF1}"/>
          </ac:spMkLst>
        </pc:spChg>
        <pc:spChg chg="add del mod">
          <ac:chgData name="Krzywon, Jeffery R. (Fed)" userId="5e0dff6e-d47f-4d86-a535-bb58a84ce586" providerId="ADAL" clId="{7B61FFEB-7318-4829-8070-2D057739ECC9}" dt="2024-09-03T20:28:02.998" v="1037" actId="478"/>
          <ac:spMkLst>
            <pc:docMk/>
            <pc:sldMk cId="1731486745" sldId="263"/>
            <ac:spMk id="69" creationId="{DA71CE4E-9268-19BF-CEFF-198BF2982364}"/>
          </ac:spMkLst>
        </pc:spChg>
        <pc:spChg chg="add del mod">
          <ac:chgData name="Krzywon, Jeffery R. (Fed)" userId="5e0dff6e-d47f-4d86-a535-bb58a84ce586" providerId="ADAL" clId="{7B61FFEB-7318-4829-8070-2D057739ECC9}" dt="2024-09-03T20:28:02.998" v="1037" actId="478"/>
          <ac:spMkLst>
            <pc:docMk/>
            <pc:sldMk cId="1731486745" sldId="263"/>
            <ac:spMk id="70" creationId="{61A245C2-0F16-03EF-2488-EA97ACAFCC98}"/>
          </ac:spMkLst>
        </pc:spChg>
        <pc:spChg chg="add del mod">
          <ac:chgData name="Krzywon, Jeffery R. (Fed)" userId="5e0dff6e-d47f-4d86-a535-bb58a84ce586" providerId="ADAL" clId="{7B61FFEB-7318-4829-8070-2D057739ECC9}" dt="2024-09-03T20:28:02.998" v="1037" actId="478"/>
          <ac:spMkLst>
            <pc:docMk/>
            <pc:sldMk cId="1731486745" sldId="263"/>
            <ac:spMk id="71" creationId="{624E2C83-626B-F9FB-E34F-BC72BC82398E}"/>
          </ac:spMkLst>
        </pc:spChg>
        <pc:spChg chg="add del mod">
          <ac:chgData name="Krzywon, Jeffery R. (Fed)" userId="5e0dff6e-d47f-4d86-a535-bb58a84ce586" providerId="ADAL" clId="{7B61FFEB-7318-4829-8070-2D057739ECC9}" dt="2024-09-03T20:28:02.998" v="1037" actId="478"/>
          <ac:spMkLst>
            <pc:docMk/>
            <pc:sldMk cId="1731486745" sldId="263"/>
            <ac:spMk id="72" creationId="{149E2962-15B4-389B-34BC-2AA311B7D3AF}"/>
          </ac:spMkLst>
        </pc:spChg>
        <pc:spChg chg="add del mod">
          <ac:chgData name="Krzywon, Jeffery R. (Fed)" userId="5e0dff6e-d47f-4d86-a535-bb58a84ce586" providerId="ADAL" clId="{7B61FFEB-7318-4829-8070-2D057739ECC9}" dt="2024-09-03T20:28:02.998" v="1037" actId="478"/>
          <ac:spMkLst>
            <pc:docMk/>
            <pc:sldMk cId="1731486745" sldId="263"/>
            <ac:spMk id="73" creationId="{81139C81-3A11-3503-44B0-81790991AED3}"/>
          </ac:spMkLst>
        </pc:spChg>
        <pc:spChg chg="add del mod">
          <ac:chgData name="Krzywon, Jeffery R. (Fed)" userId="5e0dff6e-d47f-4d86-a535-bb58a84ce586" providerId="ADAL" clId="{7B61FFEB-7318-4829-8070-2D057739ECC9}" dt="2024-09-03T20:28:02.998" v="1037" actId="478"/>
          <ac:spMkLst>
            <pc:docMk/>
            <pc:sldMk cId="1731486745" sldId="263"/>
            <ac:spMk id="74" creationId="{39E6DBEB-D048-E74B-F1A9-B368ACA3D880}"/>
          </ac:spMkLst>
        </pc:spChg>
        <pc:spChg chg="add del mod">
          <ac:chgData name="Krzywon, Jeffery R. (Fed)" userId="5e0dff6e-d47f-4d86-a535-bb58a84ce586" providerId="ADAL" clId="{7B61FFEB-7318-4829-8070-2D057739ECC9}" dt="2024-09-03T20:28:02.998" v="1037" actId="478"/>
          <ac:spMkLst>
            <pc:docMk/>
            <pc:sldMk cId="1731486745" sldId="263"/>
            <ac:spMk id="75" creationId="{2D1A522C-9B04-E6AE-87A6-4C59B24FDEC9}"/>
          </ac:spMkLst>
        </pc:spChg>
        <pc:spChg chg="add mod">
          <ac:chgData name="Krzywon, Jeffery R. (Fed)" userId="5e0dff6e-d47f-4d86-a535-bb58a84ce586" providerId="ADAL" clId="{7B61FFEB-7318-4829-8070-2D057739ECC9}" dt="2024-09-03T20:29:27.760" v="1064" actId="1076"/>
          <ac:spMkLst>
            <pc:docMk/>
            <pc:sldMk cId="1731486745" sldId="263"/>
            <ac:spMk id="76" creationId="{D6305890-018F-342D-2494-5CDF94ED53A8}"/>
          </ac:spMkLst>
        </pc:spChg>
        <pc:spChg chg="add mod">
          <ac:chgData name="Krzywon, Jeffery R. (Fed)" userId="5e0dff6e-d47f-4d86-a535-bb58a84ce586" providerId="ADAL" clId="{7B61FFEB-7318-4829-8070-2D057739ECC9}" dt="2024-09-03T20:29:35.848" v="1065" actId="1076"/>
          <ac:spMkLst>
            <pc:docMk/>
            <pc:sldMk cId="1731486745" sldId="263"/>
            <ac:spMk id="77" creationId="{56F2C48E-13D7-8114-2C34-7A60199C2C85}"/>
          </ac:spMkLst>
        </pc:spChg>
        <pc:spChg chg="add del mod">
          <ac:chgData name="Krzywon, Jeffery R. (Fed)" userId="5e0dff6e-d47f-4d86-a535-bb58a84ce586" providerId="ADAL" clId="{7B61FFEB-7318-4829-8070-2D057739ECC9}" dt="2024-09-04T13:56:20.515" v="1204" actId="478"/>
          <ac:spMkLst>
            <pc:docMk/>
            <pc:sldMk cId="1731486745" sldId="263"/>
            <ac:spMk id="78" creationId="{AD0B5199-C613-19BB-B5F3-3488B0ADFAF1}"/>
          </ac:spMkLst>
        </pc:spChg>
        <pc:spChg chg="add mod">
          <ac:chgData name="Krzywon, Jeffery R. (Fed)" userId="5e0dff6e-d47f-4d86-a535-bb58a84ce586" providerId="ADAL" clId="{7B61FFEB-7318-4829-8070-2D057739ECC9}" dt="2024-09-04T13:56:27.322" v="1205" actId="1076"/>
          <ac:spMkLst>
            <pc:docMk/>
            <pc:sldMk cId="1731486745" sldId="263"/>
            <ac:spMk id="79" creationId="{DA71CE4E-9268-19BF-CEFF-198BF2982364}"/>
          </ac:spMkLst>
        </pc:spChg>
        <pc:spChg chg="add del mod">
          <ac:chgData name="Krzywon, Jeffery R. (Fed)" userId="5e0dff6e-d47f-4d86-a535-bb58a84ce586" providerId="ADAL" clId="{7B61FFEB-7318-4829-8070-2D057739ECC9}" dt="2024-09-04T13:54:46.296" v="1189" actId="478"/>
          <ac:spMkLst>
            <pc:docMk/>
            <pc:sldMk cId="1731486745" sldId="263"/>
            <ac:spMk id="80" creationId="{61A245C2-0F16-03EF-2488-EA97ACAFCC98}"/>
          </ac:spMkLst>
        </pc:spChg>
        <pc:spChg chg="add del mod">
          <ac:chgData name="Krzywon, Jeffery R. (Fed)" userId="5e0dff6e-d47f-4d86-a535-bb58a84ce586" providerId="ADAL" clId="{7B61FFEB-7318-4829-8070-2D057739ECC9}" dt="2024-09-04T13:54:48.803" v="1190" actId="478"/>
          <ac:spMkLst>
            <pc:docMk/>
            <pc:sldMk cId="1731486745" sldId="263"/>
            <ac:spMk id="81" creationId="{624E2C83-626B-F9FB-E34F-BC72BC82398E}"/>
          </ac:spMkLst>
        </pc:spChg>
        <pc:spChg chg="add del mod">
          <ac:chgData name="Krzywon, Jeffery R. (Fed)" userId="5e0dff6e-d47f-4d86-a535-bb58a84ce586" providerId="ADAL" clId="{7B61FFEB-7318-4829-8070-2D057739ECC9}" dt="2024-09-04T13:54:50.691" v="1191" actId="478"/>
          <ac:spMkLst>
            <pc:docMk/>
            <pc:sldMk cId="1731486745" sldId="263"/>
            <ac:spMk id="82" creationId="{149E2962-15B4-389B-34BC-2AA311B7D3AF}"/>
          </ac:spMkLst>
        </pc:spChg>
        <pc:spChg chg="add mod">
          <ac:chgData name="Krzywon, Jeffery R. (Fed)" userId="5e0dff6e-d47f-4d86-a535-bb58a84ce586" providerId="ADAL" clId="{7B61FFEB-7318-4829-8070-2D057739ECC9}" dt="2024-09-04T14:59:31.683" v="1582" actId="20577"/>
          <ac:spMkLst>
            <pc:docMk/>
            <pc:sldMk cId="1731486745" sldId="263"/>
            <ac:spMk id="83" creationId="{81139C81-3A11-3503-44B0-81790991AED3}"/>
          </ac:spMkLst>
        </pc:spChg>
        <pc:spChg chg="add mod">
          <ac:chgData name="Krzywon, Jeffery R. (Fed)" userId="5e0dff6e-d47f-4d86-a535-bb58a84ce586" providerId="ADAL" clId="{7B61FFEB-7318-4829-8070-2D057739ECC9}" dt="2024-09-03T20:29:19.665" v="1063" actId="1076"/>
          <ac:spMkLst>
            <pc:docMk/>
            <pc:sldMk cId="1731486745" sldId="263"/>
            <ac:spMk id="84" creationId="{39E6DBEB-D048-E74B-F1A9-B368ACA3D880}"/>
          </ac:spMkLst>
        </pc:spChg>
        <pc:spChg chg="add mod">
          <ac:chgData name="Krzywon, Jeffery R. (Fed)" userId="5e0dff6e-d47f-4d86-a535-bb58a84ce586" providerId="ADAL" clId="{7B61FFEB-7318-4829-8070-2D057739ECC9}" dt="2024-09-04T14:59:21.952" v="1581" actId="1036"/>
          <ac:spMkLst>
            <pc:docMk/>
            <pc:sldMk cId="1731486745" sldId="263"/>
            <ac:spMk id="85" creationId="{2D1A522C-9B04-E6AE-87A6-4C59B24FDEC9}"/>
          </ac:spMkLst>
        </pc:spChg>
        <pc:spChg chg="add del mod">
          <ac:chgData name="Krzywon, Jeffery R. (Fed)" userId="5e0dff6e-d47f-4d86-a535-bb58a84ce586" providerId="ADAL" clId="{7B61FFEB-7318-4829-8070-2D057739ECC9}" dt="2024-09-04T13:55:28.147" v="1196" actId="478"/>
          <ac:spMkLst>
            <pc:docMk/>
            <pc:sldMk cId="1731486745" sldId="263"/>
            <ac:spMk id="88" creationId="{F4019AD9-513B-EFF8-A558-55DA852302EA}"/>
          </ac:spMkLst>
        </pc:spChg>
        <pc:spChg chg="add del mod">
          <ac:chgData name="Krzywon, Jeffery R. (Fed)" userId="5e0dff6e-d47f-4d86-a535-bb58a84ce586" providerId="ADAL" clId="{7B61FFEB-7318-4829-8070-2D057739ECC9}" dt="2024-09-04T13:55:51.138" v="1201" actId="478"/>
          <ac:spMkLst>
            <pc:docMk/>
            <pc:sldMk cId="1731486745" sldId="263"/>
            <ac:spMk id="89" creationId="{E05E7F6B-0B01-AEF2-48B6-4EB0F515430E}"/>
          </ac:spMkLst>
        </pc:spChg>
        <pc:spChg chg="add mod">
          <ac:chgData name="Krzywon, Jeffery R. (Fed)" userId="5e0dff6e-d47f-4d86-a535-bb58a84ce586" providerId="ADAL" clId="{7B61FFEB-7318-4829-8070-2D057739ECC9}" dt="2024-09-04T14:30:09.776" v="1451" actId="1037"/>
          <ac:spMkLst>
            <pc:docMk/>
            <pc:sldMk cId="1731486745" sldId="263"/>
            <ac:spMk id="90" creationId="{54783E19-FC55-2009-FE1F-5B080109E947}"/>
          </ac:spMkLst>
        </pc:spChg>
        <pc:spChg chg="add mod">
          <ac:chgData name="Krzywon, Jeffery R. (Fed)" userId="5e0dff6e-d47f-4d86-a535-bb58a84ce586" providerId="ADAL" clId="{7B61FFEB-7318-4829-8070-2D057739ECC9}" dt="2024-09-04T14:30:09.776" v="1451" actId="1037"/>
          <ac:spMkLst>
            <pc:docMk/>
            <pc:sldMk cId="1731486745" sldId="263"/>
            <ac:spMk id="91" creationId="{4F1D23F4-E74F-CC9F-AD64-E2E7AD22936A}"/>
          </ac:spMkLst>
        </pc:spChg>
        <pc:spChg chg="add mod">
          <ac:chgData name="Krzywon, Jeffery R. (Fed)" userId="5e0dff6e-d47f-4d86-a535-bb58a84ce586" providerId="ADAL" clId="{7B61FFEB-7318-4829-8070-2D057739ECC9}" dt="2024-09-04T14:30:09.776" v="1451" actId="1037"/>
          <ac:spMkLst>
            <pc:docMk/>
            <pc:sldMk cId="1731486745" sldId="263"/>
            <ac:spMk id="92" creationId="{82935D47-43DB-2A03-0ABB-8D4BE653F3F9}"/>
          </ac:spMkLst>
        </pc:spChg>
        <pc:spChg chg="add del mod">
          <ac:chgData name="Krzywon, Jeffery R. (Fed)" userId="5e0dff6e-d47f-4d86-a535-bb58a84ce586" providerId="ADAL" clId="{7B61FFEB-7318-4829-8070-2D057739ECC9}" dt="2024-09-04T13:55:32.211" v="1198" actId="478"/>
          <ac:spMkLst>
            <pc:docMk/>
            <pc:sldMk cId="1731486745" sldId="263"/>
            <ac:spMk id="93" creationId="{B6916A98-7744-8DBE-BA82-B82F3B38FB10}"/>
          </ac:spMkLst>
        </pc:spChg>
        <pc:spChg chg="add mod">
          <ac:chgData name="Krzywon, Jeffery R. (Fed)" userId="5e0dff6e-d47f-4d86-a535-bb58a84ce586" providerId="ADAL" clId="{7B61FFEB-7318-4829-8070-2D057739ECC9}" dt="2024-09-04T14:30:09.776" v="1451" actId="1037"/>
          <ac:spMkLst>
            <pc:docMk/>
            <pc:sldMk cId="1731486745" sldId="263"/>
            <ac:spMk id="94" creationId="{A966D5BD-A24E-E8A4-AD83-BEE3448BDF40}"/>
          </ac:spMkLst>
        </pc:spChg>
        <pc:spChg chg="add mod">
          <ac:chgData name="Krzywon, Jeffery R. (Fed)" userId="5e0dff6e-d47f-4d86-a535-bb58a84ce586" providerId="ADAL" clId="{7B61FFEB-7318-4829-8070-2D057739ECC9}" dt="2024-09-04T14:30:09.776" v="1451" actId="1037"/>
          <ac:spMkLst>
            <pc:docMk/>
            <pc:sldMk cId="1731486745" sldId="263"/>
            <ac:spMk id="95" creationId="{11AAC4EF-CF72-CDB4-738A-F37EF835A4E3}"/>
          </ac:spMkLst>
        </pc:spChg>
        <pc:spChg chg="add mod ord">
          <ac:chgData name="Krzywon, Jeffery R. (Fed)" userId="5e0dff6e-d47f-4d86-a535-bb58a84ce586" providerId="ADAL" clId="{7B61FFEB-7318-4829-8070-2D057739ECC9}" dt="2024-09-04T14:29:18.585" v="1288" actId="1037"/>
          <ac:spMkLst>
            <pc:docMk/>
            <pc:sldMk cId="1731486745" sldId="263"/>
            <ac:spMk id="96" creationId="{90783749-7738-5DD3-5503-7208C023EF2D}"/>
          </ac:spMkLst>
        </pc:spChg>
        <pc:picChg chg="del">
          <ac:chgData name="Krzywon, Jeffery R. (Fed)" userId="5e0dff6e-d47f-4d86-a535-bb58a84ce586" providerId="ADAL" clId="{7B61FFEB-7318-4829-8070-2D057739ECC9}" dt="2024-09-03T20:25:03.126" v="1014" actId="478"/>
          <ac:picMkLst>
            <pc:docMk/>
            <pc:sldMk cId="1731486745" sldId="263"/>
            <ac:picMk id="6" creationId="{F6BB02BF-E3B1-8A49-37E0-7B8A15E856D7}"/>
          </ac:picMkLst>
        </pc:picChg>
        <pc:picChg chg="add mod">
          <ac:chgData name="Krzywon, Jeffery R. (Fed)" userId="5e0dff6e-d47f-4d86-a535-bb58a84ce586" providerId="ADAL" clId="{7B61FFEB-7318-4829-8070-2D057739ECC9}" dt="2024-09-03T20:25:20.626" v="1016"/>
          <ac:picMkLst>
            <pc:docMk/>
            <pc:sldMk cId="1731486745" sldId="263"/>
            <ac:picMk id="46" creationId="{08C38D97-C936-6675-DDE9-BE904D74F269}"/>
          </ac:picMkLst>
        </pc:picChg>
        <pc:picChg chg="add mod">
          <ac:chgData name="Krzywon, Jeffery R. (Fed)" userId="5e0dff6e-d47f-4d86-a535-bb58a84ce586" providerId="ADAL" clId="{7B61FFEB-7318-4829-8070-2D057739ECC9}" dt="2024-09-03T20:30:08.296" v="1069" actId="1076"/>
          <ac:picMkLst>
            <pc:docMk/>
            <pc:sldMk cId="1731486745" sldId="263"/>
            <ac:picMk id="86" creationId="{D83D4CFB-1054-F5FC-85ED-87E591068134}"/>
          </ac:picMkLst>
        </pc:picChg>
        <pc:picChg chg="add mod">
          <ac:chgData name="Krzywon, Jeffery R. (Fed)" userId="5e0dff6e-d47f-4d86-a535-bb58a84ce586" providerId="ADAL" clId="{7B61FFEB-7318-4829-8070-2D057739ECC9}" dt="2024-09-03T20:30:15.409" v="1071" actId="1076"/>
          <ac:picMkLst>
            <pc:docMk/>
            <pc:sldMk cId="1731486745" sldId="263"/>
            <ac:picMk id="87" creationId="{8C09EDEF-2793-02B0-FBC9-B264DFD7549C}"/>
          </ac:picMkLst>
        </pc:picChg>
        <pc:picChg chg="add mod">
          <ac:chgData name="Krzywon, Jeffery R. (Fed)" userId="5e0dff6e-d47f-4d86-a535-bb58a84ce586" providerId="ADAL" clId="{7B61FFEB-7318-4829-8070-2D057739ECC9}" dt="2024-09-04T14:29:18.585" v="1288" actId="1037"/>
          <ac:picMkLst>
            <pc:docMk/>
            <pc:sldMk cId="1731486745" sldId="263"/>
            <ac:picMk id="97" creationId="{08C38D97-C936-6675-DDE9-BE904D74F269}"/>
          </ac:picMkLst>
        </pc:picChg>
      </pc:sldChg>
      <pc:sldChg chg="modSp add del mod">
        <pc:chgData name="Krzywon, Jeffery R. (Fed)" userId="5e0dff6e-d47f-4d86-a535-bb58a84ce586" providerId="ADAL" clId="{7B61FFEB-7318-4829-8070-2D057739ECC9}" dt="2024-09-03T20:24:15.285" v="951" actId="47"/>
        <pc:sldMkLst>
          <pc:docMk/>
          <pc:sldMk cId="3217680792" sldId="263"/>
        </pc:sldMkLst>
        <pc:spChg chg="mod">
          <ac:chgData name="Krzywon, Jeffery R. (Fed)" userId="5e0dff6e-d47f-4d86-a535-bb58a84ce586" providerId="ADAL" clId="{7B61FFEB-7318-4829-8070-2D057739ECC9}" dt="2024-09-03T20:24:08.338" v="950" actId="20577"/>
          <ac:spMkLst>
            <pc:docMk/>
            <pc:sldMk cId="3217680792" sldId="263"/>
            <ac:spMk id="2" creationId="{A1F8AD1D-D37D-232E-041F-36F7FF7609A5}"/>
          </ac:spMkLst>
        </pc:spChg>
      </pc:sldChg>
      <pc:sldChg chg="addSp delSp modSp add mod">
        <pc:chgData name="Krzywon, Jeffery R. (Fed)" userId="5e0dff6e-d47f-4d86-a535-bb58a84ce586" providerId="ADAL" clId="{7B61FFEB-7318-4829-8070-2D057739ECC9}" dt="2024-09-12T14:59:09.603" v="5955" actId="20577"/>
        <pc:sldMkLst>
          <pc:docMk/>
          <pc:sldMk cId="2997733328" sldId="264"/>
        </pc:sldMkLst>
        <pc:spChg chg="mod">
          <ac:chgData name="Krzywon, Jeffery R. (Fed)" userId="5e0dff6e-d47f-4d86-a535-bb58a84ce586" providerId="ADAL" clId="{7B61FFEB-7318-4829-8070-2D057739ECC9}" dt="2024-09-04T18:16:46.179" v="2079"/>
          <ac:spMkLst>
            <pc:docMk/>
            <pc:sldMk cId="2997733328" sldId="264"/>
            <ac:spMk id="2" creationId="{A1F8AD1D-D37D-232E-041F-36F7FF7609A5}"/>
          </ac:spMkLst>
        </pc:spChg>
        <pc:spChg chg="mod">
          <ac:chgData name="Krzywon, Jeffery R. (Fed)" userId="5e0dff6e-d47f-4d86-a535-bb58a84ce586" providerId="ADAL" clId="{7B61FFEB-7318-4829-8070-2D057739ECC9}" dt="2024-09-12T14:59:09.603" v="5955" actId="20577"/>
          <ac:spMkLst>
            <pc:docMk/>
            <pc:sldMk cId="2997733328" sldId="264"/>
            <ac:spMk id="3" creationId="{28254AC8-393C-4FD0-C508-F1BC22D68ED0}"/>
          </ac:spMkLst>
        </pc:spChg>
        <pc:spChg chg="add mod">
          <ac:chgData name="Krzywon, Jeffery R. (Fed)" userId="5e0dff6e-d47f-4d86-a535-bb58a84ce586" providerId="ADAL" clId="{7B61FFEB-7318-4829-8070-2D057739ECC9}" dt="2024-09-04T18:19:35.340" v="2286" actId="1076"/>
          <ac:spMkLst>
            <pc:docMk/>
            <pc:sldMk cId="2997733328" sldId="264"/>
            <ac:spMk id="5" creationId="{9C056C43-AF51-1E53-40A7-71B477AAF9AD}"/>
          </ac:spMkLst>
        </pc:spChg>
        <pc:grpChg chg="add mod">
          <ac:chgData name="Krzywon, Jeffery R. (Fed)" userId="5e0dff6e-d47f-4d86-a535-bb58a84ce586" providerId="ADAL" clId="{7B61FFEB-7318-4829-8070-2D057739ECC9}" dt="2024-09-04T18:19:42.506" v="2288" actId="1076"/>
          <ac:grpSpMkLst>
            <pc:docMk/>
            <pc:sldMk cId="2997733328" sldId="264"/>
            <ac:grpSpMk id="4" creationId="{1F0454ED-6C5A-43D1-12C8-2EF52F8B8794}"/>
          </ac:grpSpMkLst>
        </pc:grpChg>
        <pc:picChg chg="del">
          <ac:chgData name="Krzywon, Jeffery R. (Fed)" userId="5e0dff6e-d47f-4d86-a535-bb58a84ce586" providerId="ADAL" clId="{7B61FFEB-7318-4829-8070-2D057739ECC9}" dt="2024-09-04T18:19:17.828" v="2279" actId="478"/>
          <ac:picMkLst>
            <pc:docMk/>
            <pc:sldMk cId="2997733328" sldId="264"/>
            <ac:picMk id="6" creationId="{B0D06469-F26C-8BC9-AFFA-0A33E80529D3}"/>
          </ac:picMkLst>
        </pc:picChg>
        <pc:picChg chg="del">
          <ac:chgData name="Krzywon, Jeffery R. (Fed)" userId="5e0dff6e-d47f-4d86-a535-bb58a84ce586" providerId="ADAL" clId="{7B61FFEB-7318-4829-8070-2D057739ECC9}" dt="2024-09-04T18:19:18.485" v="2280" actId="478"/>
          <ac:picMkLst>
            <pc:docMk/>
            <pc:sldMk cId="2997733328" sldId="264"/>
            <ac:picMk id="7" creationId="{BD30BE59-31F0-4955-A405-45758342C11B}"/>
          </ac:picMkLst>
        </pc:picChg>
        <pc:picChg chg="del">
          <ac:chgData name="Krzywon, Jeffery R. (Fed)" userId="5e0dff6e-d47f-4d86-a535-bb58a84ce586" providerId="ADAL" clId="{7B61FFEB-7318-4829-8070-2D057739ECC9}" dt="2024-09-04T18:19:19.060" v="2281" actId="478"/>
          <ac:picMkLst>
            <pc:docMk/>
            <pc:sldMk cId="2997733328" sldId="264"/>
            <ac:picMk id="11" creationId="{036D3CAB-50B7-FB2D-D74F-1B685508EF14}"/>
          </ac:picMkLst>
        </pc:picChg>
        <pc:picChg chg="add mod">
          <ac:chgData name="Krzywon, Jeffery R. (Fed)" userId="5e0dff6e-d47f-4d86-a535-bb58a84ce586" providerId="ADAL" clId="{7B61FFEB-7318-4829-8070-2D057739ECC9}" dt="2024-09-04T18:19:59.384" v="2289" actId="1076"/>
          <ac:picMkLst>
            <pc:docMk/>
            <pc:sldMk cId="2997733328" sldId="264"/>
            <ac:picMk id="13" creationId="{76982ADA-AABC-7562-7460-F91424531EF1}"/>
          </ac:picMkLst>
        </pc:picChg>
        <pc:picChg chg="del">
          <ac:chgData name="Krzywon, Jeffery R. (Fed)" userId="5e0dff6e-d47f-4d86-a535-bb58a84ce586" providerId="ADAL" clId="{7B61FFEB-7318-4829-8070-2D057739ECC9}" dt="2024-09-04T18:19:19.445" v="2282" actId="478"/>
          <ac:picMkLst>
            <pc:docMk/>
            <pc:sldMk cId="2997733328" sldId="264"/>
            <ac:picMk id="17" creationId="{AAD6107C-57F5-4F9B-BBE2-427F604FC5FE}"/>
          </ac:picMkLst>
        </pc:picChg>
      </pc:sldChg>
      <pc:sldChg chg="addSp delSp modSp add mod ord">
        <pc:chgData name="Krzywon, Jeffery R. (Fed)" userId="5e0dff6e-d47f-4d86-a535-bb58a84ce586" providerId="ADAL" clId="{7B61FFEB-7318-4829-8070-2D057739ECC9}" dt="2024-09-05T20:09:08.012" v="2622"/>
        <pc:sldMkLst>
          <pc:docMk/>
          <pc:sldMk cId="3898954923" sldId="265"/>
        </pc:sldMkLst>
        <pc:spChg chg="mod">
          <ac:chgData name="Krzywon, Jeffery R. (Fed)" userId="5e0dff6e-d47f-4d86-a535-bb58a84ce586" providerId="ADAL" clId="{7B61FFEB-7318-4829-8070-2D057739ECC9}" dt="2024-09-05T20:08:59.348" v="2620" actId="20577"/>
          <ac:spMkLst>
            <pc:docMk/>
            <pc:sldMk cId="3898954923" sldId="265"/>
            <ac:spMk id="2" creationId="{A1F8AD1D-D37D-232E-041F-36F7FF7609A5}"/>
          </ac:spMkLst>
        </pc:spChg>
        <pc:spChg chg="del">
          <ac:chgData name="Krzywon, Jeffery R. (Fed)" userId="5e0dff6e-d47f-4d86-a535-bb58a84ce586" providerId="ADAL" clId="{7B61FFEB-7318-4829-8070-2D057739ECC9}" dt="2024-09-04T19:07:07.751" v="2446" actId="478"/>
          <ac:spMkLst>
            <pc:docMk/>
            <pc:sldMk cId="3898954923" sldId="265"/>
            <ac:spMk id="3" creationId="{28254AC8-393C-4FD0-C508-F1BC22D68ED0}"/>
          </ac:spMkLst>
        </pc:spChg>
        <pc:spChg chg="del mod topLvl">
          <ac:chgData name="Krzywon, Jeffery R. (Fed)" userId="5e0dff6e-d47f-4d86-a535-bb58a84ce586" providerId="ADAL" clId="{7B61FFEB-7318-4829-8070-2D057739ECC9}" dt="2024-09-04T19:06:44.692" v="2429" actId="478"/>
          <ac:spMkLst>
            <pc:docMk/>
            <pc:sldMk cId="3898954923" sldId="265"/>
            <ac:spMk id="5" creationId="{9C056C43-AF51-1E53-40A7-71B477AAF9AD}"/>
          </ac:spMkLst>
        </pc:spChg>
        <pc:spChg chg="add del mod">
          <ac:chgData name="Krzywon, Jeffery R. (Fed)" userId="5e0dff6e-d47f-4d86-a535-bb58a84ce586" providerId="ADAL" clId="{7B61FFEB-7318-4829-8070-2D057739ECC9}" dt="2024-09-04T19:07:58.234" v="2456" actId="478"/>
          <ac:spMkLst>
            <pc:docMk/>
            <pc:sldMk cId="3898954923" sldId="265"/>
            <ac:spMk id="7" creationId="{05B8109F-4EB7-0E6C-34A9-540BD075C591}"/>
          </ac:spMkLst>
        </pc:spChg>
        <pc:grpChg chg="del">
          <ac:chgData name="Krzywon, Jeffery R. (Fed)" userId="5e0dff6e-d47f-4d86-a535-bb58a84ce586" providerId="ADAL" clId="{7B61FFEB-7318-4829-8070-2D057739ECC9}" dt="2024-09-04T19:06:44.692" v="2429" actId="478"/>
          <ac:grpSpMkLst>
            <pc:docMk/>
            <pc:sldMk cId="3898954923" sldId="265"/>
            <ac:grpSpMk id="4" creationId="{1F0454ED-6C5A-43D1-12C8-2EF52F8B8794}"/>
          </ac:grpSpMkLst>
        </pc:grpChg>
        <pc:picChg chg="add mod">
          <ac:chgData name="Krzywon, Jeffery R. (Fed)" userId="5e0dff6e-d47f-4d86-a535-bb58a84ce586" providerId="ADAL" clId="{7B61FFEB-7318-4829-8070-2D057739ECC9}" dt="2024-09-04T19:08:08.780" v="2459" actId="1076"/>
          <ac:picMkLst>
            <pc:docMk/>
            <pc:sldMk cId="3898954923" sldId="265"/>
            <ac:picMk id="11" creationId="{155FA82E-424F-BB67-6DD5-0D7D211333A0}"/>
          </ac:picMkLst>
        </pc:picChg>
        <pc:picChg chg="del topLvl">
          <ac:chgData name="Krzywon, Jeffery R. (Fed)" userId="5e0dff6e-d47f-4d86-a535-bb58a84ce586" providerId="ADAL" clId="{7B61FFEB-7318-4829-8070-2D057739ECC9}" dt="2024-09-04T19:06:45.974" v="2430" actId="478"/>
          <ac:picMkLst>
            <pc:docMk/>
            <pc:sldMk cId="3898954923" sldId="265"/>
            <ac:picMk id="13" creationId="{76982ADA-AABC-7562-7460-F91424531EF1}"/>
          </ac:picMkLst>
        </pc:picChg>
        <pc:picChg chg="add mod">
          <ac:chgData name="Krzywon, Jeffery R. (Fed)" userId="5e0dff6e-d47f-4d86-a535-bb58a84ce586" providerId="ADAL" clId="{7B61FFEB-7318-4829-8070-2D057739ECC9}" dt="2024-09-04T19:08:20.827" v="2461" actId="1076"/>
          <ac:picMkLst>
            <pc:docMk/>
            <pc:sldMk cId="3898954923" sldId="265"/>
            <ac:picMk id="17" creationId="{977D1DDE-D61D-23D2-365D-5F27C922B05E}"/>
          </ac:picMkLst>
        </pc:picChg>
        <pc:picChg chg="add mod">
          <ac:chgData name="Krzywon, Jeffery R. (Fed)" userId="5e0dff6e-d47f-4d86-a535-bb58a84ce586" providerId="ADAL" clId="{7B61FFEB-7318-4829-8070-2D057739ECC9}" dt="2024-09-04T19:07:28.698" v="2452" actId="1076"/>
          <ac:picMkLst>
            <pc:docMk/>
            <pc:sldMk cId="3898954923" sldId="265"/>
            <ac:picMk id="18" creationId="{CFD8189E-814F-8ACF-3AAB-5829B1B7CB1C}"/>
          </ac:picMkLst>
        </pc:picChg>
        <pc:picChg chg="add mod">
          <ac:chgData name="Krzywon, Jeffery R. (Fed)" userId="5e0dff6e-d47f-4d86-a535-bb58a84ce586" providerId="ADAL" clId="{7B61FFEB-7318-4829-8070-2D057739ECC9}" dt="2024-09-04T19:07:26.183" v="2451" actId="1076"/>
          <ac:picMkLst>
            <pc:docMk/>
            <pc:sldMk cId="3898954923" sldId="265"/>
            <ac:picMk id="19" creationId="{7CF028BD-B13D-2BB8-54AA-6CD6BD0B3A98}"/>
          </ac:picMkLst>
        </pc:picChg>
        <pc:picChg chg="add mod">
          <ac:chgData name="Krzywon, Jeffery R. (Fed)" userId="5e0dff6e-d47f-4d86-a535-bb58a84ce586" providerId="ADAL" clId="{7B61FFEB-7318-4829-8070-2D057739ECC9}" dt="2024-09-04T19:07:43.568" v="2454" actId="1076"/>
          <ac:picMkLst>
            <pc:docMk/>
            <pc:sldMk cId="3898954923" sldId="265"/>
            <ac:picMk id="20" creationId="{1F5597E8-E30A-D52C-3E65-329FB7851B04}"/>
          </ac:picMkLst>
        </pc:picChg>
        <pc:picChg chg="add mod">
          <ac:chgData name="Krzywon, Jeffery R. (Fed)" userId="5e0dff6e-d47f-4d86-a535-bb58a84ce586" providerId="ADAL" clId="{7B61FFEB-7318-4829-8070-2D057739ECC9}" dt="2024-09-04T19:07:50.678" v="2455" actId="1076"/>
          <ac:picMkLst>
            <pc:docMk/>
            <pc:sldMk cId="3898954923" sldId="265"/>
            <ac:picMk id="21" creationId="{4EA56820-5CE8-1DAB-44F9-B664D0D93CDA}"/>
          </ac:picMkLst>
        </pc:picChg>
        <pc:picChg chg="add mod">
          <ac:chgData name="Krzywon, Jeffery R. (Fed)" userId="5e0dff6e-d47f-4d86-a535-bb58a84ce586" providerId="ADAL" clId="{7B61FFEB-7318-4829-8070-2D057739ECC9}" dt="2024-09-04T19:07:30.508" v="2453" actId="1076"/>
          <ac:picMkLst>
            <pc:docMk/>
            <pc:sldMk cId="3898954923" sldId="265"/>
            <ac:picMk id="22" creationId="{D18F3900-25D2-A34C-60A1-AB1CC7D6EA6D}"/>
          </ac:picMkLst>
        </pc:picChg>
        <pc:picChg chg="add mod">
          <ac:chgData name="Krzywon, Jeffery R. (Fed)" userId="5e0dff6e-d47f-4d86-a535-bb58a84ce586" providerId="ADAL" clId="{7B61FFEB-7318-4829-8070-2D057739ECC9}" dt="2024-09-04T19:08:13.216" v="2460" actId="1076"/>
          <ac:picMkLst>
            <pc:docMk/>
            <pc:sldMk cId="3898954923" sldId="265"/>
            <ac:picMk id="23" creationId="{993DEB61-B372-F340-7800-7B1C159BFDA7}"/>
          </ac:picMkLst>
        </pc:picChg>
        <pc:picChg chg="add mod">
          <ac:chgData name="Krzywon, Jeffery R. (Fed)" userId="5e0dff6e-d47f-4d86-a535-bb58a84ce586" providerId="ADAL" clId="{7B61FFEB-7318-4829-8070-2D057739ECC9}" dt="2024-09-04T19:07:23.539" v="2450" actId="1076"/>
          <ac:picMkLst>
            <pc:docMk/>
            <pc:sldMk cId="3898954923" sldId="265"/>
            <ac:picMk id="24" creationId="{0070BD26-E9F3-8C10-719B-8EEB68A4C607}"/>
          </ac:picMkLst>
        </pc:picChg>
        <pc:picChg chg="add mod">
          <ac:chgData name="Krzywon, Jeffery R. (Fed)" userId="5e0dff6e-d47f-4d86-a535-bb58a84ce586" providerId="ADAL" clId="{7B61FFEB-7318-4829-8070-2D057739ECC9}" dt="2024-09-04T19:08:03.059" v="2458" actId="1076"/>
          <ac:picMkLst>
            <pc:docMk/>
            <pc:sldMk cId="3898954923" sldId="265"/>
            <ac:picMk id="25" creationId="{3024B0FB-D671-F040-7637-04890726667B}"/>
          </ac:picMkLst>
        </pc:picChg>
      </pc:sldChg>
      <pc:sldChg chg="addSp delSp modSp add mod ord">
        <pc:chgData name="Krzywon, Jeffery R. (Fed)" userId="5e0dff6e-d47f-4d86-a535-bb58a84ce586" providerId="ADAL" clId="{7B61FFEB-7318-4829-8070-2D057739ECC9}" dt="2024-09-12T14:22:57.640" v="5146"/>
        <pc:sldMkLst>
          <pc:docMk/>
          <pc:sldMk cId="3591805700" sldId="266"/>
        </pc:sldMkLst>
        <pc:spChg chg="mod">
          <ac:chgData name="Krzywon, Jeffery R. (Fed)" userId="5e0dff6e-d47f-4d86-a535-bb58a84ce586" providerId="ADAL" clId="{7B61FFEB-7318-4829-8070-2D057739ECC9}" dt="2024-09-05T20:19:01.184" v="2654" actId="20577"/>
          <ac:spMkLst>
            <pc:docMk/>
            <pc:sldMk cId="3591805700" sldId="266"/>
            <ac:spMk id="2" creationId="{A1F8AD1D-D37D-232E-041F-36F7FF7609A5}"/>
          </ac:spMkLst>
        </pc:spChg>
        <pc:spChg chg="add mod">
          <ac:chgData name="Krzywon, Jeffery R. (Fed)" userId="5e0dff6e-d47f-4d86-a535-bb58a84ce586" providerId="ADAL" clId="{7B61FFEB-7318-4829-8070-2D057739ECC9}" dt="2024-09-04T19:13:23.414" v="2608" actId="1036"/>
          <ac:spMkLst>
            <pc:docMk/>
            <pc:sldMk cId="3591805700" sldId="266"/>
            <ac:spMk id="3" creationId="{3D622ED4-1D9B-6F4E-5B18-D552470486D8}"/>
          </ac:spMkLst>
        </pc:spChg>
        <pc:spChg chg="add mod">
          <ac:chgData name="Krzywon, Jeffery R. (Fed)" userId="5e0dff6e-d47f-4d86-a535-bb58a84ce586" providerId="ADAL" clId="{7B61FFEB-7318-4829-8070-2D057739ECC9}" dt="2024-09-04T19:13:23.414" v="2608" actId="1036"/>
          <ac:spMkLst>
            <pc:docMk/>
            <pc:sldMk cId="3591805700" sldId="266"/>
            <ac:spMk id="4" creationId="{087DC848-2404-BE50-5EC1-670A4314F85C}"/>
          </ac:spMkLst>
        </pc:spChg>
        <pc:spChg chg="add mod">
          <ac:chgData name="Krzywon, Jeffery R. (Fed)" userId="5e0dff6e-d47f-4d86-a535-bb58a84ce586" providerId="ADAL" clId="{7B61FFEB-7318-4829-8070-2D057739ECC9}" dt="2024-09-04T19:13:23.414" v="2608" actId="1036"/>
          <ac:spMkLst>
            <pc:docMk/>
            <pc:sldMk cId="3591805700" sldId="266"/>
            <ac:spMk id="5" creationId="{7BCAAB7B-8531-F876-62DF-F603FD211AC2}"/>
          </ac:spMkLst>
        </pc:spChg>
        <pc:spChg chg="add mod">
          <ac:chgData name="Krzywon, Jeffery R. (Fed)" userId="5e0dff6e-d47f-4d86-a535-bb58a84ce586" providerId="ADAL" clId="{7B61FFEB-7318-4829-8070-2D057739ECC9}" dt="2024-09-04T19:13:23.414" v="2608" actId="1036"/>
          <ac:spMkLst>
            <pc:docMk/>
            <pc:sldMk cId="3591805700" sldId="266"/>
            <ac:spMk id="6" creationId="{26E1C4A9-3558-F43B-B455-469BBF9D9282}"/>
          </ac:spMkLst>
        </pc:spChg>
        <pc:spChg chg="add mod">
          <ac:chgData name="Krzywon, Jeffery R. (Fed)" userId="5e0dff6e-d47f-4d86-a535-bb58a84ce586" providerId="ADAL" clId="{7B61FFEB-7318-4829-8070-2D057739ECC9}" dt="2024-09-04T19:13:23.414" v="2608" actId="1036"/>
          <ac:spMkLst>
            <pc:docMk/>
            <pc:sldMk cId="3591805700" sldId="266"/>
            <ac:spMk id="7" creationId="{24E38D9E-38F9-7B91-F051-93DF1FDB4A58}"/>
          </ac:spMkLst>
        </pc:spChg>
        <pc:spChg chg="add mod">
          <ac:chgData name="Krzywon, Jeffery R. (Fed)" userId="5e0dff6e-d47f-4d86-a535-bb58a84ce586" providerId="ADAL" clId="{7B61FFEB-7318-4829-8070-2D057739ECC9}" dt="2024-09-04T19:13:23.414" v="2608" actId="1036"/>
          <ac:spMkLst>
            <pc:docMk/>
            <pc:sldMk cId="3591805700" sldId="266"/>
            <ac:spMk id="13" creationId="{25AD9250-C605-1D9E-7F1C-39AF6728E210}"/>
          </ac:spMkLst>
        </pc:spChg>
        <pc:spChg chg="add mod">
          <ac:chgData name="Krzywon, Jeffery R. (Fed)" userId="5e0dff6e-d47f-4d86-a535-bb58a84ce586" providerId="ADAL" clId="{7B61FFEB-7318-4829-8070-2D057739ECC9}" dt="2024-09-12T13:48:03.408" v="4390" actId="20577"/>
          <ac:spMkLst>
            <pc:docMk/>
            <pc:sldMk cId="3591805700" sldId="266"/>
            <ac:spMk id="45" creationId="{50049852-91A7-4605-3AF5-796FB95D6291}"/>
          </ac:spMkLst>
        </pc:spChg>
        <pc:picChg chg="del">
          <ac:chgData name="Krzywon, Jeffery R. (Fed)" userId="5e0dff6e-d47f-4d86-a535-bb58a84ce586" providerId="ADAL" clId="{7B61FFEB-7318-4829-8070-2D057739ECC9}" dt="2024-09-04T19:09:03.399" v="2477" actId="478"/>
          <ac:picMkLst>
            <pc:docMk/>
            <pc:sldMk cId="3591805700" sldId="266"/>
            <ac:picMk id="11" creationId="{155FA82E-424F-BB67-6DD5-0D7D211333A0}"/>
          </ac:picMkLst>
        </pc:picChg>
        <pc:picChg chg="del">
          <ac:chgData name="Krzywon, Jeffery R. (Fed)" userId="5e0dff6e-d47f-4d86-a535-bb58a84ce586" providerId="ADAL" clId="{7B61FFEB-7318-4829-8070-2D057739ECC9}" dt="2024-09-04T19:09:03.399" v="2477" actId="478"/>
          <ac:picMkLst>
            <pc:docMk/>
            <pc:sldMk cId="3591805700" sldId="266"/>
            <ac:picMk id="17" creationId="{977D1DDE-D61D-23D2-365D-5F27C922B05E}"/>
          </ac:picMkLst>
        </pc:picChg>
        <pc:picChg chg="del">
          <ac:chgData name="Krzywon, Jeffery R. (Fed)" userId="5e0dff6e-d47f-4d86-a535-bb58a84ce586" providerId="ADAL" clId="{7B61FFEB-7318-4829-8070-2D057739ECC9}" dt="2024-09-04T19:09:03.399" v="2477" actId="478"/>
          <ac:picMkLst>
            <pc:docMk/>
            <pc:sldMk cId="3591805700" sldId="266"/>
            <ac:picMk id="18" creationId="{CFD8189E-814F-8ACF-3AAB-5829B1B7CB1C}"/>
          </ac:picMkLst>
        </pc:picChg>
        <pc:picChg chg="del">
          <ac:chgData name="Krzywon, Jeffery R. (Fed)" userId="5e0dff6e-d47f-4d86-a535-bb58a84ce586" providerId="ADAL" clId="{7B61FFEB-7318-4829-8070-2D057739ECC9}" dt="2024-09-04T19:09:03.399" v="2477" actId="478"/>
          <ac:picMkLst>
            <pc:docMk/>
            <pc:sldMk cId="3591805700" sldId="266"/>
            <ac:picMk id="19" creationId="{7CF028BD-B13D-2BB8-54AA-6CD6BD0B3A98}"/>
          </ac:picMkLst>
        </pc:picChg>
        <pc:picChg chg="del">
          <ac:chgData name="Krzywon, Jeffery R. (Fed)" userId="5e0dff6e-d47f-4d86-a535-bb58a84ce586" providerId="ADAL" clId="{7B61FFEB-7318-4829-8070-2D057739ECC9}" dt="2024-09-04T19:09:03.399" v="2477" actId="478"/>
          <ac:picMkLst>
            <pc:docMk/>
            <pc:sldMk cId="3591805700" sldId="266"/>
            <ac:picMk id="20" creationId="{1F5597E8-E30A-D52C-3E65-329FB7851B04}"/>
          </ac:picMkLst>
        </pc:picChg>
        <pc:picChg chg="del">
          <ac:chgData name="Krzywon, Jeffery R. (Fed)" userId="5e0dff6e-d47f-4d86-a535-bb58a84ce586" providerId="ADAL" clId="{7B61FFEB-7318-4829-8070-2D057739ECC9}" dt="2024-09-04T19:09:03.399" v="2477" actId="478"/>
          <ac:picMkLst>
            <pc:docMk/>
            <pc:sldMk cId="3591805700" sldId="266"/>
            <ac:picMk id="21" creationId="{4EA56820-5CE8-1DAB-44F9-B664D0D93CDA}"/>
          </ac:picMkLst>
        </pc:picChg>
        <pc:picChg chg="del">
          <ac:chgData name="Krzywon, Jeffery R. (Fed)" userId="5e0dff6e-d47f-4d86-a535-bb58a84ce586" providerId="ADAL" clId="{7B61FFEB-7318-4829-8070-2D057739ECC9}" dt="2024-09-04T19:09:03.399" v="2477" actId="478"/>
          <ac:picMkLst>
            <pc:docMk/>
            <pc:sldMk cId="3591805700" sldId="266"/>
            <ac:picMk id="22" creationId="{D18F3900-25D2-A34C-60A1-AB1CC7D6EA6D}"/>
          </ac:picMkLst>
        </pc:picChg>
        <pc:picChg chg="del">
          <ac:chgData name="Krzywon, Jeffery R. (Fed)" userId="5e0dff6e-d47f-4d86-a535-bb58a84ce586" providerId="ADAL" clId="{7B61FFEB-7318-4829-8070-2D057739ECC9}" dt="2024-09-04T19:09:03.399" v="2477" actId="478"/>
          <ac:picMkLst>
            <pc:docMk/>
            <pc:sldMk cId="3591805700" sldId="266"/>
            <ac:picMk id="23" creationId="{993DEB61-B372-F340-7800-7B1C159BFDA7}"/>
          </ac:picMkLst>
        </pc:picChg>
        <pc:picChg chg="del">
          <ac:chgData name="Krzywon, Jeffery R. (Fed)" userId="5e0dff6e-d47f-4d86-a535-bb58a84ce586" providerId="ADAL" clId="{7B61FFEB-7318-4829-8070-2D057739ECC9}" dt="2024-09-04T19:09:03.399" v="2477" actId="478"/>
          <ac:picMkLst>
            <pc:docMk/>
            <pc:sldMk cId="3591805700" sldId="266"/>
            <ac:picMk id="24" creationId="{0070BD26-E9F3-8C10-719B-8EEB68A4C607}"/>
          </ac:picMkLst>
        </pc:picChg>
        <pc:picChg chg="del">
          <ac:chgData name="Krzywon, Jeffery R. (Fed)" userId="5e0dff6e-d47f-4d86-a535-bb58a84ce586" providerId="ADAL" clId="{7B61FFEB-7318-4829-8070-2D057739ECC9}" dt="2024-09-04T19:09:03.399" v="2477" actId="478"/>
          <ac:picMkLst>
            <pc:docMk/>
            <pc:sldMk cId="3591805700" sldId="266"/>
            <ac:picMk id="25" creationId="{3024B0FB-D671-F040-7637-04890726667B}"/>
          </ac:picMkLst>
        </pc:picChg>
        <pc:cxnChg chg="add mod">
          <ac:chgData name="Krzywon, Jeffery R. (Fed)" userId="5e0dff6e-d47f-4d86-a535-bb58a84ce586" providerId="ADAL" clId="{7B61FFEB-7318-4829-8070-2D057739ECC9}" dt="2024-09-04T19:13:23.414" v="2608" actId="1036"/>
          <ac:cxnSpMkLst>
            <pc:docMk/>
            <pc:sldMk cId="3591805700" sldId="266"/>
            <ac:cxnSpMk id="26" creationId="{CA5A71EB-2B7E-FBD5-E39A-9AC0FFEF267F}"/>
          </ac:cxnSpMkLst>
        </pc:cxnChg>
        <pc:cxnChg chg="add mod">
          <ac:chgData name="Krzywon, Jeffery R. (Fed)" userId="5e0dff6e-d47f-4d86-a535-bb58a84ce586" providerId="ADAL" clId="{7B61FFEB-7318-4829-8070-2D057739ECC9}" dt="2024-09-04T19:13:23.414" v="2608" actId="1036"/>
          <ac:cxnSpMkLst>
            <pc:docMk/>
            <pc:sldMk cId="3591805700" sldId="266"/>
            <ac:cxnSpMk id="27" creationId="{FB615CAF-98E1-D642-1E9B-DB130BC9D003}"/>
          </ac:cxnSpMkLst>
        </pc:cxnChg>
        <pc:cxnChg chg="add mod">
          <ac:chgData name="Krzywon, Jeffery R. (Fed)" userId="5e0dff6e-d47f-4d86-a535-bb58a84ce586" providerId="ADAL" clId="{7B61FFEB-7318-4829-8070-2D057739ECC9}" dt="2024-09-04T19:13:23.414" v="2608" actId="1036"/>
          <ac:cxnSpMkLst>
            <pc:docMk/>
            <pc:sldMk cId="3591805700" sldId="266"/>
            <ac:cxnSpMk id="28" creationId="{5249A5C8-C395-E1AC-EEFB-CAC78290699B}"/>
          </ac:cxnSpMkLst>
        </pc:cxnChg>
      </pc:sldChg>
      <pc:sldChg chg="modSp add mod ord">
        <pc:chgData name="Krzywon, Jeffery R. (Fed)" userId="5e0dff6e-d47f-4d86-a535-bb58a84ce586" providerId="ADAL" clId="{7B61FFEB-7318-4829-8070-2D057739ECC9}" dt="2024-09-12T14:58:22.446" v="5901" actId="20577"/>
        <pc:sldMkLst>
          <pc:docMk/>
          <pc:sldMk cId="1749588280" sldId="267"/>
        </pc:sldMkLst>
        <pc:spChg chg="mod">
          <ac:chgData name="Krzywon, Jeffery R. (Fed)" userId="5e0dff6e-d47f-4d86-a535-bb58a84ce586" providerId="ADAL" clId="{7B61FFEB-7318-4829-8070-2D057739ECC9}" dt="2024-09-05T20:19:20.943" v="2664" actId="20577"/>
          <ac:spMkLst>
            <pc:docMk/>
            <pc:sldMk cId="1749588280" sldId="267"/>
            <ac:spMk id="2" creationId="{A1F8AD1D-D37D-232E-041F-36F7FF7609A5}"/>
          </ac:spMkLst>
        </pc:spChg>
        <pc:spChg chg="mod">
          <ac:chgData name="Krzywon, Jeffery R. (Fed)" userId="5e0dff6e-d47f-4d86-a535-bb58a84ce586" providerId="ADAL" clId="{7B61FFEB-7318-4829-8070-2D057739ECC9}" dt="2024-09-12T14:58:22.446" v="5901" actId="20577"/>
          <ac:spMkLst>
            <pc:docMk/>
            <pc:sldMk cId="1749588280" sldId="267"/>
            <ac:spMk id="3" creationId="{28254AC8-393C-4FD0-C508-F1BC22D68ED0}"/>
          </ac:spMkLst>
        </pc:spChg>
      </pc:sldChg>
      <pc:sldChg chg="modSp add mod ord">
        <pc:chgData name="Krzywon, Jeffery R. (Fed)" userId="5e0dff6e-d47f-4d86-a535-bb58a84ce586" providerId="ADAL" clId="{7B61FFEB-7318-4829-8070-2D057739ECC9}" dt="2024-09-12T15:00:05.504" v="5975" actId="20577"/>
        <pc:sldMkLst>
          <pc:docMk/>
          <pc:sldMk cId="3337481402" sldId="268"/>
        </pc:sldMkLst>
        <pc:spChg chg="mod">
          <ac:chgData name="Krzywon, Jeffery R. (Fed)" userId="5e0dff6e-d47f-4d86-a535-bb58a84ce586" providerId="ADAL" clId="{7B61FFEB-7318-4829-8070-2D057739ECC9}" dt="2024-09-05T20:23:19.500" v="3110" actId="20577"/>
          <ac:spMkLst>
            <pc:docMk/>
            <pc:sldMk cId="3337481402" sldId="268"/>
            <ac:spMk id="2" creationId="{A1F8AD1D-D37D-232E-041F-36F7FF7609A5}"/>
          </ac:spMkLst>
        </pc:spChg>
        <pc:spChg chg="mod">
          <ac:chgData name="Krzywon, Jeffery R. (Fed)" userId="5e0dff6e-d47f-4d86-a535-bb58a84ce586" providerId="ADAL" clId="{7B61FFEB-7318-4829-8070-2D057739ECC9}" dt="2024-09-12T15:00:05.504" v="5975" actId="20577"/>
          <ac:spMkLst>
            <pc:docMk/>
            <pc:sldMk cId="3337481402" sldId="268"/>
            <ac:spMk id="3" creationId="{28254AC8-393C-4FD0-C508-F1BC22D68ED0}"/>
          </ac:spMkLst>
        </pc:spChg>
      </pc:sldChg>
      <pc:sldChg chg="modSp add mod ord">
        <pc:chgData name="Krzywon, Jeffery R. (Fed)" userId="5e0dff6e-d47f-4d86-a535-bb58a84ce586" providerId="ADAL" clId="{7B61FFEB-7318-4829-8070-2D057739ECC9}" dt="2024-09-12T14:34:56.687" v="5283" actId="20577"/>
        <pc:sldMkLst>
          <pc:docMk/>
          <pc:sldMk cId="2456175385" sldId="269"/>
        </pc:sldMkLst>
        <pc:spChg chg="mod">
          <ac:chgData name="Krzywon, Jeffery R. (Fed)" userId="5e0dff6e-d47f-4d86-a535-bb58a84ce586" providerId="ADAL" clId="{7B61FFEB-7318-4829-8070-2D057739ECC9}" dt="2024-09-05T20:35:25.117" v="3500" actId="20577"/>
          <ac:spMkLst>
            <pc:docMk/>
            <pc:sldMk cId="2456175385" sldId="269"/>
            <ac:spMk id="2" creationId="{A1F8AD1D-D37D-232E-041F-36F7FF7609A5}"/>
          </ac:spMkLst>
        </pc:spChg>
        <pc:spChg chg="mod">
          <ac:chgData name="Krzywon, Jeffery R. (Fed)" userId="5e0dff6e-d47f-4d86-a535-bb58a84ce586" providerId="ADAL" clId="{7B61FFEB-7318-4829-8070-2D057739ECC9}" dt="2024-09-12T14:34:56.687" v="5283" actId="20577"/>
          <ac:spMkLst>
            <pc:docMk/>
            <pc:sldMk cId="2456175385" sldId="269"/>
            <ac:spMk id="3" creationId="{28254AC8-393C-4FD0-C508-F1BC22D68ED0}"/>
          </ac:spMkLst>
        </pc:spChg>
      </pc:sldChg>
      <pc:sldChg chg="addSp modSp mod">
        <pc:chgData name="Krzywon, Jeffery R. (Fed)" userId="5e0dff6e-d47f-4d86-a535-bb58a84ce586" providerId="ADAL" clId="{7B61FFEB-7318-4829-8070-2D057739ECC9}" dt="2024-09-12T15:03:22.756" v="6087" actId="1076"/>
        <pc:sldMkLst>
          <pc:docMk/>
          <pc:sldMk cId="1217577577" sldId="270"/>
        </pc:sldMkLst>
        <pc:spChg chg="mod">
          <ac:chgData name="Krzywon, Jeffery R. (Fed)" userId="5e0dff6e-d47f-4d86-a535-bb58a84ce586" providerId="ADAL" clId="{7B61FFEB-7318-4829-8070-2D057739ECC9}" dt="2024-09-12T15:03:17.681" v="6086" actId="20577"/>
          <ac:spMkLst>
            <pc:docMk/>
            <pc:sldMk cId="1217577577" sldId="270"/>
            <ac:spMk id="3" creationId="{74E13B12-86AD-22D3-94AF-DFD0A1D46F0C}"/>
          </ac:spMkLst>
        </pc:spChg>
        <pc:spChg chg="add mod">
          <ac:chgData name="Krzywon, Jeffery R. (Fed)" userId="5e0dff6e-d47f-4d86-a535-bb58a84ce586" providerId="ADAL" clId="{7B61FFEB-7318-4829-8070-2D057739ECC9}" dt="2024-09-12T15:02:10.972" v="5990"/>
          <ac:spMkLst>
            <pc:docMk/>
            <pc:sldMk cId="1217577577" sldId="270"/>
            <ac:spMk id="4" creationId="{AA2A2D93-047A-5EC4-2B88-3846DC88F749}"/>
          </ac:spMkLst>
        </pc:spChg>
        <pc:spChg chg="add mod">
          <ac:chgData name="Krzywon, Jeffery R. (Fed)" userId="5e0dff6e-d47f-4d86-a535-bb58a84ce586" providerId="ADAL" clId="{7B61FFEB-7318-4829-8070-2D057739ECC9}" dt="2024-09-12T15:03:22.756" v="6087" actId="1076"/>
          <ac:spMkLst>
            <pc:docMk/>
            <pc:sldMk cId="1217577577" sldId="270"/>
            <ac:spMk id="5" creationId="{6C733567-E4EA-0E3F-D871-925F7EE8C91D}"/>
          </ac:spMkLst>
        </pc:spChg>
      </pc:sldChg>
      <pc:sldChg chg="addSp delSp modSp mod ord">
        <pc:chgData name="Krzywon, Jeffery R. (Fed)" userId="5e0dff6e-d47f-4d86-a535-bb58a84ce586" providerId="ADAL" clId="{7B61FFEB-7318-4829-8070-2D057739ECC9}" dt="2024-09-12T14:45:14.904" v="5773" actId="478"/>
        <pc:sldMkLst>
          <pc:docMk/>
          <pc:sldMk cId="2953527973" sldId="272"/>
        </pc:sldMkLst>
        <pc:spChg chg="add mod">
          <ac:chgData name="Krzywon, Jeffery R. (Fed)" userId="5e0dff6e-d47f-4d86-a535-bb58a84ce586" providerId="ADAL" clId="{7B61FFEB-7318-4829-8070-2D057739ECC9}" dt="2024-09-12T14:21:21.474" v="5144" actId="1036"/>
          <ac:spMkLst>
            <pc:docMk/>
            <pc:sldMk cId="2953527973" sldId="272"/>
            <ac:spMk id="3" creationId="{AE31005E-39E6-0C59-3FCB-460BC8B113FA}"/>
          </ac:spMkLst>
        </pc:spChg>
        <pc:spChg chg="mod">
          <ac:chgData name="Krzywon, Jeffery R. (Fed)" userId="5e0dff6e-d47f-4d86-a535-bb58a84ce586" providerId="ADAL" clId="{7B61FFEB-7318-4829-8070-2D057739ECC9}" dt="2024-09-12T14:08:37.655" v="4875" actId="20577"/>
          <ac:spMkLst>
            <pc:docMk/>
            <pc:sldMk cId="2953527973" sldId="272"/>
            <ac:spMk id="4" creationId="{4C9FF868-7265-6F35-E279-5783C7D0F1EF}"/>
          </ac:spMkLst>
        </pc:spChg>
        <pc:spChg chg="mod">
          <ac:chgData name="Krzywon, Jeffery R. (Fed)" userId="5e0dff6e-d47f-4d86-a535-bb58a84ce586" providerId="ADAL" clId="{7B61FFEB-7318-4829-8070-2D057739ECC9}" dt="2024-09-12T14:44:36.723" v="5771" actId="20577"/>
          <ac:spMkLst>
            <pc:docMk/>
            <pc:sldMk cId="2953527973" sldId="272"/>
            <ac:spMk id="9" creationId="{EC7186C8-A1FE-7996-A3D2-48B729F4168F}"/>
          </ac:spMkLst>
        </pc:spChg>
        <pc:spChg chg="mod">
          <ac:chgData name="Krzywon, Jeffery R. (Fed)" userId="5e0dff6e-d47f-4d86-a535-bb58a84ce586" providerId="ADAL" clId="{7B61FFEB-7318-4829-8070-2D057739ECC9}" dt="2024-09-12T14:43:10.684" v="5673" actId="1037"/>
          <ac:spMkLst>
            <pc:docMk/>
            <pc:sldMk cId="2953527973" sldId="272"/>
            <ac:spMk id="90" creationId="{54783E19-FC55-2009-FE1F-5B080109E947}"/>
          </ac:spMkLst>
        </pc:spChg>
        <pc:spChg chg="del mod">
          <ac:chgData name="Krzywon, Jeffery R. (Fed)" userId="5e0dff6e-d47f-4d86-a535-bb58a84ce586" providerId="ADAL" clId="{7B61FFEB-7318-4829-8070-2D057739ECC9}" dt="2024-09-12T14:45:14.904" v="5773" actId="478"/>
          <ac:spMkLst>
            <pc:docMk/>
            <pc:sldMk cId="2953527973" sldId="272"/>
            <ac:spMk id="91" creationId="{4F1D23F4-E74F-CC9F-AD64-E2E7AD22936A}"/>
          </ac:spMkLst>
        </pc:spChg>
        <pc:spChg chg="mod">
          <ac:chgData name="Krzywon, Jeffery R. (Fed)" userId="5e0dff6e-d47f-4d86-a535-bb58a84ce586" providerId="ADAL" clId="{7B61FFEB-7318-4829-8070-2D057739ECC9}" dt="2024-09-12T14:43:56.462" v="5725" actId="14100"/>
          <ac:spMkLst>
            <pc:docMk/>
            <pc:sldMk cId="2953527973" sldId="272"/>
            <ac:spMk id="92" creationId="{82935D47-43DB-2A03-0ABB-8D4BE653F3F9}"/>
          </ac:spMkLst>
        </pc:spChg>
        <pc:spChg chg="del">
          <ac:chgData name="Krzywon, Jeffery R. (Fed)" userId="5e0dff6e-d47f-4d86-a535-bb58a84ce586" providerId="ADAL" clId="{7B61FFEB-7318-4829-8070-2D057739ECC9}" dt="2024-09-12T14:45:10.259" v="5772" actId="478"/>
          <ac:spMkLst>
            <pc:docMk/>
            <pc:sldMk cId="2953527973" sldId="272"/>
            <ac:spMk id="94" creationId="{A966D5BD-A24E-E8A4-AD83-BEE3448BDF40}"/>
          </ac:spMkLst>
        </pc:spChg>
        <pc:spChg chg="mod">
          <ac:chgData name="Krzywon, Jeffery R. (Fed)" userId="5e0dff6e-d47f-4d86-a535-bb58a84ce586" providerId="ADAL" clId="{7B61FFEB-7318-4829-8070-2D057739ECC9}" dt="2024-09-12T14:44:20.251" v="5749" actId="14100"/>
          <ac:spMkLst>
            <pc:docMk/>
            <pc:sldMk cId="2953527973" sldId="272"/>
            <ac:spMk id="95" creationId="{11AAC4EF-CF72-CDB4-738A-F37EF835A4E3}"/>
          </ac:spMkLst>
        </pc:spChg>
      </pc:sldChg>
      <pc:sldChg chg="ord">
        <pc:chgData name="Krzywon, Jeffery R. (Fed)" userId="5e0dff6e-d47f-4d86-a535-bb58a84ce586" providerId="ADAL" clId="{7B61FFEB-7318-4829-8070-2D057739ECC9}" dt="2024-09-12T14:04:20.691" v="4863"/>
        <pc:sldMkLst>
          <pc:docMk/>
          <pc:sldMk cId="3358477557" sldId="275"/>
        </pc:sldMkLst>
      </pc:sldChg>
      <pc:sldChg chg="addSp delSp modSp add mod ord">
        <pc:chgData name="Krzywon, Jeffery R. (Fed)" userId="5e0dff6e-d47f-4d86-a535-bb58a84ce586" providerId="ADAL" clId="{7B61FFEB-7318-4829-8070-2D057739ECC9}" dt="2024-09-12T14:50:38.788" v="5830" actId="20577"/>
        <pc:sldMkLst>
          <pc:docMk/>
          <pc:sldMk cId="3854366819" sldId="276"/>
        </pc:sldMkLst>
        <pc:spChg chg="mod">
          <ac:chgData name="Krzywon, Jeffery R. (Fed)" userId="5e0dff6e-d47f-4d86-a535-bb58a84ce586" providerId="ADAL" clId="{7B61FFEB-7318-4829-8070-2D057739ECC9}" dt="2024-09-12T13:43:18.907" v="3905" actId="20577"/>
          <ac:spMkLst>
            <pc:docMk/>
            <pc:sldMk cId="3854366819" sldId="276"/>
            <ac:spMk id="2" creationId="{A1F8AD1D-D37D-232E-041F-36F7FF7609A5}"/>
          </ac:spMkLst>
        </pc:spChg>
        <pc:spChg chg="mod">
          <ac:chgData name="Krzywon, Jeffery R. (Fed)" userId="5e0dff6e-d47f-4d86-a535-bb58a84ce586" providerId="ADAL" clId="{7B61FFEB-7318-4829-8070-2D057739ECC9}" dt="2024-09-12T14:50:38.788" v="5830" actId="20577"/>
          <ac:spMkLst>
            <pc:docMk/>
            <pc:sldMk cId="3854366819" sldId="276"/>
            <ac:spMk id="5" creationId="{B699FB94-8668-E2A4-FC9A-80C457837630}"/>
          </ac:spMkLst>
        </pc:spChg>
        <pc:picChg chg="del">
          <ac:chgData name="Krzywon, Jeffery R. (Fed)" userId="5e0dff6e-d47f-4d86-a535-bb58a84ce586" providerId="ADAL" clId="{7B61FFEB-7318-4829-8070-2D057739ECC9}" dt="2024-09-12T13:41:18.662" v="3882" actId="478"/>
          <ac:picMkLst>
            <pc:docMk/>
            <pc:sldMk cId="3854366819" sldId="276"/>
            <ac:picMk id="3" creationId="{B89A0C5B-156B-8127-DDD8-8D0BF79B152A}"/>
          </ac:picMkLst>
        </pc:picChg>
        <pc:picChg chg="add del mod">
          <ac:chgData name="Krzywon, Jeffery R. (Fed)" userId="5e0dff6e-d47f-4d86-a535-bb58a84ce586" providerId="ADAL" clId="{7B61FFEB-7318-4829-8070-2D057739ECC9}" dt="2024-09-12T14:01:35.088" v="4850" actId="478"/>
          <ac:picMkLst>
            <pc:docMk/>
            <pc:sldMk cId="3854366819" sldId="276"/>
            <ac:picMk id="6" creationId="{51F81296-68D9-3503-DEE4-0A3C0A0A373F}"/>
          </ac:picMkLst>
        </pc:picChg>
        <pc:picChg chg="add mod">
          <ac:chgData name="Krzywon, Jeffery R. (Fed)" userId="5e0dff6e-d47f-4d86-a535-bb58a84ce586" providerId="ADAL" clId="{7B61FFEB-7318-4829-8070-2D057739ECC9}" dt="2024-09-12T14:01:48.665" v="4855" actId="1076"/>
          <ac:picMkLst>
            <pc:docMk/>
            <pc:sldMk cId="3854366819" sldId="276"/>
            <ac:picMk id="11" creationId="{E11A8324-989C-C10D-2A08-FCB0543B50AC}"/>
          </ac:picMkLst>
        </pc:picChg>
      </pc:sldChg>
    </pc:docChg>
  </pc:docChgLst>
  <pc:docChgLst>
    <pc:chgData name="Krzywon, Jeffery R. (Fed)" userId="S::jkrzywon@nist.gov::5e0dff6e-d47f-4d86-a535-bb58a84ce586" providerId="AD" clId="Web-{B72A37B0-9D9C-E256-7996-A6AA6ECDBB54}"/>
    <pc:docChg chg="addSld delSld modSld sldOrd">
      <pc:chgData name="Krzywon, Jeffery R. (Fed)" userId="S::jkrzywon@nist.gov::5e0dff6e-d47f-4d86-a535-bb58a84ce586" providerId="AD" clId="Web-{B72A37B0-9D9C-E256-7996-A6AA6ECDBB54}" dt="2024-09-06T20:44:34.023" v="283" actId="1076"/>
      <pc:docMkLst>
        <pc:docMk/>
      </pc:docMkLst>
      <pc:sldChg chg="modSp">
        <pc:chgData name="Krzywon, Jeffery R. (Fed)" userId="S::jkrzywon@nist.gov::5e0dff6e-d47f-4d86-a535-bb58a84ce586" providerId="AD" clId="Web-{B72A37B0-9D9C-E256-7996-A6AA6ECDBB54}" dt="2024-09-06T20:33:05.071" v="207" actId="20577"/>
        <pc:sldMkLst>
          <pc:docMk/>
          <pc:sldMk cId="2862108826" sldId="257"/>
        </pc:sldMkLst>
        <pc:spChg chg="mod">
          <ac:chgData name="Krzywon, Jeffery R. (Fed)" userId="S::jkrzywon@nist.gov::5e0dff6e-d47f-4d86-a535-bb58a84ce586" providerId="AD" clId="Web-{B72A37B0-9D9C-E256-7996-A6AA6ECDBB54}" dt="2024-09-06T20:33:05.071" v="207" actId="20577"/>
          <ac:spMkLst>
            <pc:docMk/>
            <pc:sldMk cId="2862108826" sldId="257"/>
            <ac:spMk id="5" creationId="{F197FF07-2C49-BB48-EF30-15CCFF133123}"/>
          </ac:spMkLst>
        </pc:spChg>
      </pc:sldChg>
      <pc:sldChg chg="modSp">
        <pc:chgData name="Krzywon, Jeffery R. (Fed)" userId="S::jkrzywon@nist.gov::5e0dff6e-d47f-4d86-a535-bb58a84ce586" providerId="AD" clId="Web-{B72A37B0-9D9C-E256-7996-A6AA6ECDBB54}" dt="2024-09-06T20:25:08.261" v="115" actId="20577"/>
        <pc:sldMkLst>
          <pc:docMk/>
          <pc:sldMk cId="680137574" sldId="258"/>
        </pc:sldMkLst>
        <pc:spChg chg="mod">
          <ac:chgData name="Krzywon, Jeffery R. (Fed)" userId="S::jkrzywon@nist.gov::5e0dff6e-d47f-4d86-a535-bb58a84ce586" providerId="AD" clId="Web-{B72A37B0-9D9C-E256-7996-A6AA6ECDBB54}" dt="2024-09-06T20:25:08.261" v="115" actId="20577"/>
          <ac:spMkLst>
            <pc:docMk/>
            <pc:sldMk cId="680137574" sldId="258"/>
            <ac:spMk id="3" creationId="{28254AC8-393C-4FD0-C508-F1BC22D68ED0}"/>
          </ac:spMkLst>
        </pc:spChg>
      </pc:sldChg>
      <pc:sldChg chg="modSp">
        <pc:chgData name="Krzywon, Jeffery R. (Fed)" userId="S::jkrzywon@nist.gov::5e0dff6e-d47f-4d86-a535-bb58a84ce586" providerId="AD" clId="Web-{B72A37B0-9D9C-E256-7996-A6AA6ECDBB54}" dt="2024-09-06T20:32:17.993" v="205" actId="20577"/>
        <pc:sldMkLst>
          <pc:docMk/>
          <pc:sldMk cId="3659880076" sldId="261"/>
        </pc:sldMkLst>
        <pc:spChg chg="mod">
          <ac:chgData name="Krzywon, Jeffery R. (Fed)" userId="S::jkrzywon@nist.gov::5e0dff6e-d47f-4d86-a535-bb58a84ce586" providerId="AD" clId="Web-{B72A37B0-9D9C-E256-7996-A6AA6ECDBB54}" dt="2024-09-06T20:32:17.993" v="205" actId="20577"/>
          <ac:spMkLst>
            <pc:docMk/>
            <pc:sldMk cId="3659880076" sldId="261"/>
            <ac:spMk id="3" creationId="{28254AC8-393C-4FD0-C508-F1BC22D68ED0}"/>
          </ac:spMkLst>
        </pc:spChg>
      </pc:sldChg>
      <pc:sldChg chg="modSp">
        <pc:chgData name="Krzywon, Jeffery R. (Fed)" userId="S::jkrzywon@nist.gov::5e0dff6e-d47f-4d86-a535-bb58a84ce586" providerId="AD" clId="Web-{B72A37B0-9D9C-E256-7996-A6AA6ECDBB54}" dt="2024-09-06T20:27:50.135" v="124" actId="20577"/>
        <pc:sldMkLst>
          <pc:docMk/>
          <pc:sldMk cId="2933578571" sldId="262"/>
        </pc:sldMkLst>
        <pc:spChg chg="mod">
          <ac:chgData name="Krzywon, Jeffery R. (Fed)" userId="S::jkrzywon@nist.gov::5e0dff6e-d47f-4d86-a535-bb58a84ce586" providerId="AD" clId="Web-{B72A37B0-9D9C-E256-7996-A6AA6ECDBB54}" dt="2024-09-06T20:27:50.135" v="124" actId="20577"/>
          <ac:spMkLst>
            <pc:docMk/>
            <pc:sldMk cId="2933578571" sldId="262"/>
            <ac:spMk id="3" creationId="{28254AC8-393C-4FD0-C508-F1BC22D68ED0}"/>
          </ac:spMkLst>
        </pc:spChg>
      </pc:sldChg>
      <pc:sldChg chg="del">
        <pc:chgData name="Krzywon, Jeffery R. (Fed)" userId="S::jkrzywon@nist.gov::5e0dff6e-d47f-4d86-a535-bb58a84ce586" providerId="AD" clId="Web-{B72A37B0-9D9C-E256-7996-A6AA6ECDBB54}" dt="2024-09-06T20:24:03.386" v="102"/>
        <pc:sldMkLst>
          <pc:docMk/>
          <pc:sldMk cId="1731486745" sldId="263"/>
        </pc:sldMkLst>
      </pc:sldChg>
      <pc:sldChg chg="modSp">
        <pc:chgData name="Krzywon, Jeffery R. (Fed)" userId="S::jkrzywon@nist.gov::5e0dff6e-d47f-4d86-a535-bb58a84ce586" providerId="AD" clId="Web-{B72A37B0-9D9C-E256-7996-A6AA6ECDBB54}" dt="2024-09-06T20:36:30.196" v="241" actId="20577"/>
        <pc:sldMkLst>
          <pc:docMk/>
          <pc:sldMk cId="1749588280" sldId="267"/>
        </pc:sldMkLst>
        <pc:spChg chg="mod">
          <ac:chgData name="Krzywon, Jeffery R. (Fed)" userId="S::jkrzywon@nist.gov::5e0dff6e-d47f-4d86-a535-bb58a84ce586" providerId="AD" clId="Web-{B72A37B0-9D9C-E256-7996-A6AA6ECDBB54}" dt="2024-09-06T20:36:30.196" v="241" actId="20577"/>
          <ac:spMkLst>
            <pc:docMk/>
            <pc:sldMk cId="1749588280" sldId="267"/>
            <ac:spMk id="3" creationId="{28254AC8-393C-4FD0-C508-F1BC22D68ED0}"/>
          </ac:spMkLst>
        </pc:spChg>
      </pc:sldChg>
      <pc:sldChg chg="modSp">
        <pc:chgData name="Krzywon, Jeffery R. (Fed)" userId="S::jkrzywon@nist.gov::5e0dff6e-d47f-4d86-a535-bb58a84ce586" providerId="AD" clId="Web-{B72A37B0-9D9C-E256-7996-A6AA6ECDBB54}" dt="2024-09-06T20:36:54.180" v="247" actId="20577"/>
        <pc:sldMkLst>
          <pc:docMk/>
          <pc:sldMk cId="2456175385" sldId="269"/>
        </pc:sldMkLst>
        <pc:spChg chg="mod">
          <ac:chgData name="Krzywon, Jeffery R. (Fed)" userId="S::jkrzywon@nist.gov::5e0dff6e-d47f-4d86-a535-bb58a84ce586" providerId="AD" clId="Web-{B72A37B0-9D9C-E256-7996-A6AA6ECDBB54}" dt="2024-09-06T20:36:54.180" v="247" actId="20577"/>
          <ac:spMkLst>
            <pc:docMk/>
            <pc:sldMk cId="2456175385" sldId="269"/>
            <ac:spMk id="3" creationId="{28254AC8-393C-4FD0-C508-F1BC22D68ED0}"/>
          </ac:spMkLst>
        </pc:spChg>
      </pc:sldChg>
      <pc:sldChg chg="addSp delSp modSp add replId">
        <pc:chgData name="Krzywon, Jeffery R. (Fed)" userId="S::jkrzywon@nist.gov::5e0dff6e-d47f-4d86-a535-bb58a84ce586" providerId="AD" clId="Web-{B72A37B0-9D9C-E256-7996-A6AA6ECDBB54}" dt="2024-09-06T20:40:47.304" v="280" actId="20577"/>
        <pc:sldMkLst>
          <pc:docMk/>
          <pc:sldMk cId="1217577577" sldId="270"/>
        </pc:sldMkLst>
        <pc:spChg chg="mod">
          <ac:chgData name="Krzywon, Jeffery R. (Fed)" userId="S::jkrzywon@nist.gov::5e0dff6e-d47f-4d86-a535-bb58a84ce586" providerId="AD" clId="Web-{B72A37B0-9D9C-E256-7996-A6AA6ECDBB54}" dt="2024-09-06T20:40:47.304" v="280" actId="20577"/>
          <ac:spMkLst>
            <pc:docMk/>
            <pc:sldMk cId="1217577577" sldId="270"/>
            <ac:spMk id="2" creationId="{A1F8AD1D-D37D-232E-041F-36F7FF7609A5}"/>
          </ac:spMkLst>
        </pc:spChg>
        <pc:spChg chg="add del">
          <ac:chgData name="Krzywon, Jeffery R. (Fed)" userId="S::jkrzywon@nist.gov::5e0dff6e-d47f-4d86-a535-bb58a84ce586" providerId="AD" clId="Web-{B72A37B0-9D9C-E256-7996-A6AA6ECDBB54}" dt="2024-09-06T20:22:20.761" v="89"/>
          <ac:spMkLst>
            <pc:docMk/>
            <pc:sldMk cId="1217577577" sldId="270"/>
            <ac:spMk id="3" creationId="{3D622ED4-1D9B-6F4E-5B18-D552470486D8}"/>
          </ac:spMkLst>
        </pc:spChg>
        <pc:spChg chg="add del">
          <ac:chgData name="Krzywon, Jeffery R. (Fed)" userId="S::jkrzywon@nist.gov::5e0dff6e-d47f-4d86-a535-bb58a84ce586" providerId="AD" clId="Web-{B72A37B0-9D9C-E256-7996-A6AA6ECDBB54}" dt="2024-09-06T20:22:20.761" v="88"/>
          <ac:spMkLst>
            <pc:docMk/>
            <pc:sldMk cId="1217577577" sldId="270"/>
            <ac:spMk id="4" creationId="{087DC848-2404-BE50-5EC1-670A4314F85C}"/>
          </ac:spMkLst>
        </pc:spChg>
        <pc:spChg chg="add del">
          <ac:chgData name="Krzywon, Jeffery R. (Fed)" userId="S::jkrzywon@nist.gov::5e0dff6e-d47f-4d86-a535-bb58a84ce586" providerId="AD" clId="Web-{B72A37B0-9D9C-E256-7996-A6AA6ECDBB54}" dt="2024-09-06T20:22:20.761" v="87"/>
          <ac:spMkLst>
            <pc:docMk/>
            <pc:sldMk cId="1217577577" sldId="270"/>
            <ac:spMk id="5" creationId="{7BCAAB7B-8531-F876-62DF-F603FD211AC2}"/>
          </ac:spMkLst>
        </pc:spChg>
        <pc:spChg chg="add del">
          <ac:chgData name="Krzywon, Jeffery R. (Fed)" userId="S::jkrzywon@nist.gov::5e0dff6e-d47f-4d86-a535-bb58a84ce586" providerId="AD" clId="Web-{B72A37B0-9D9C-E256-7996-A6AA6ECDBB54}" dt="2024-09-06T20:22:20.761" v="86"/>
          <ac:spMkLst>
            <pc:docMk/>
            <pc:sldMk cId="1217577577" sldId="270"/>
            <ac:spMk id="6" creationId="{26E1C4A9-3558-F43B-B455-469BBF9D9282}"/>
          </ac:spMkLst>
        </pc:spChg>
        <pc:spChg chg="add del">
          <ac:chgData name="Krzywon, Jeffery R. (Fed)" userId="S::jkrzywon@nist.gov::5e0dff6e-d47f-4d86-a535-bb58a84ce586" providerId="AD" clId="Web-{B72A37B0-9D9C-E256-7996-A6AA6ECDBB54}" dt="2024-09-06T20:22:20.761" v="85"/>
          <ac:spMkLst>
            <pc:docMk/>
            <pc:sldMk cId="1217577577" sldId="270"/>
            <ac:spMk id="7" creationId="{24E38D9E-38F9-7B91-F051-93DF1FDB4A58}"/>
          </ac:spMkLst>
        </pc:spChg>
        <pc:spChg chg="add del">
          <ac:chgData name="Krzywon, Jeffery R. (Fed)" userId="S::jkrzywon@nist.gov::5e0dff6e-d47f-4d86-a535-bb58a84ce586" providerId="AD" clId="Web-{B72A37B0-9D9C-E256-7996-A6AA6ECDBB54}" dt="2024-09-06T20:22:11.355" v="66"/>
          <ac:spMkLst>
            <pc:docMk/>
            <pc:sldMk cId="1217577577" sldId="270"/>
            <ac:spMk id="8" creationId="{201CC55D-ED54-4C5C-95E6-10947BD1103B}"/>
          </ac:spMkLst>
        </pc:spChg>
        <pc:spChg chg="add del">
          <ac:chgData name="Krzywon, Jeffery R. (Fed)" userId="S::jkrzywon@nist.gov::5e0dff6e-d47f-4d86-a535-bb58a84ce586" providerId="AD" clId="Web-{B72A37B0-9D9C-E256-7996-A6AA6ECDBB54}" dt="2024-09-06T20:21:55.308" v="40"/>
          <ac:spMkLst>
            <pc:docMk/>
            <pc:sldMk cId="1217577577" sldId="270"/>
            <ac:spMk id="12" creationId="{C13237C8-E62C-4F0D-A318-BD6FB6C2D138}"/>
          </ac:spMkLst>
        </pc:spChg>
        <pc:spChg chg="add del">
          <ac:chgData name="Krzywon, Jeffery R. (Fed)" userId="S::jkrzywon@nist.gov::5e0dff6e-d47f-4d86-a535-bb58a84ce586" providerId="AD" clId="Web-{B72A37B0-9D9C-E256-7996-A6AA6ECDBB54}" dt="2024-09-06T20:22:20.761" v="84"/>
          <ac:spMkLst>
            <pc:docMk/>
            <pc:sldMk cId="1217577577" sldId="270"/>
            <ac:spMk id="13" creationId="{25AD9250-C605-1D9E-7F1C-39AF6728E210}"/>
          </ac:spMkLst>
        </pc:spChg>
        <pc:spChg chg="add del">
          <ac:chgData name="Krzywon, Jeffery R. (Fed)" userId="S::jkrzywon@nist.gov::5e0dff6e-d47f-4d86-a535-bb58a84ce586" providerId="AD" clId="Web-{B72A37B0-9D9C-E256-7996-A6AA6ECDBB54}" dt="2024-09-06T20:22:11.355" v="67"/>
          <ac:spMkLst>
            <pc:docMk/>
            <pc:sldMk cId="1217577577" sldId="270"/>
            <ac:spMk id="16" creationId="{19C9EAEA-39D0-4B0E-A0EB-51E7B26740B1}"/>
          </ac:spMkLst>
        </pc:spChg>
        <pc:spChg chg="add del mod">
          <ac:chgData name="Krzywon, Jeffery R. (Fed)" userId="S::jkrzywon@nist.gov::5e0dff6e-d47f-4d86-a535-bb58a84ce586" providerId="AD" clId="Web-{B72A37B0-9D9C-E256-7996-A6AA6ECDBB54}" dt="2024-09-06T20:22:32.355" v="97"/>
          <ac:spMkLst>
            <pc:docMk/>
            <pc:sldMk cId="1217577577" sldId="270"/>
            <ac:spMk id="45" creationId="{50049852-91A7-4605-3AF5-796FB95D6291}"/>
          </ac:spMkLst>
        </pc:spChg>
        <pc:cxnChg chg="add del mod">
          <ac:chgData name="Krzywon, Jeffery R. (Fed)" userId="S::jkrzywon@nist.gov::5e0dff6e-d47f-4d86-a535-bb58a84ce586" providerId="AD" clId="Web-{B72A37B0-9D9C-E256-7996-A6AA6ECDBB54}" dt="2024-09-06T20:22:20.761" v="83"/>
          <ac:cxnSpMkLst>
            <pc:docMk/>
            <pc:sldMk cId="1217577577" sldId="270"/>
            <ac:cxnSpMk id="26" creationId="{CA5A71EB-2B7E-FBD5-E39A-9AC0FFEF267F}"/>
          </ac:cxnSpMkLst>
        </pc:cxnChg>
        <pc:cxnChg chg="add del mod">
          <ac:chgData name="Krzywon, Jeffery R. (Fed)" userId="S::jkrzywon@nist.gov::5e0dff6e-d47f-4d86-a535-bb58a84ce586" providerId="AD" clId="Web-{B72A37B0-9D9C-E256-7996-A6AA6ECDBB54}" dt="2024-09-06T20:22:20.761" v="82"/>
          <ac:cxnSpMkLst>
            <pc:docMk/>
            <pc:sldMk cId="1217577577" sldId="270"/>
            <ac:cxnSpMk id="27" creationId="{FB615CAF-98E1-D642-1E9B-DB130BC9D003}"/>
          </ac:cxnSpMkLst>
        </pc:cxnChg>
        <pc:cxnChg chg="add del">
          <ac:chgData name="Krzywon, Jeffery R. (Fed)" userId="S::jkrzywon@nist.gov::5e0dff6e-d47f-4d86-a535-bb58a84ce586" providerId="AD" clId="Web-{B72A37B0-9D9C-E256-7996-A6AA6ECDBB54}" dt="2024-09-06T20:22:20.761" v="81"/>
          <ac:cxnSpMkLst>
            <pc:docMk/>
            <pc:sldMk cId="1217577577" sldId="270"/>
            <ac:cxnSpMk id="28" creationId="{5249A5C8-C395-E1AC-EEFB-CAC78290699B}"/>
          </ac:cxnSpMkLst>
        </pc:cxnChg>
      </pc:sldChg>
      <pc:sldChg chg="modSp add ord replId">
        <pc:chgData name="Krzywon, Jeffery R. (Fed)" userId="S::jkrzywon@nist.gov::5e0dff6e-d47f-4d86-a535-bb58a84ce586" providerId="AD" clId="Web-{B72A37B0-9D9C-E256-7996-A6AA6ECDBB54}" dt="2024-09-06T20:40:34.711" v="276"/>
        <pc:sldMkLst>
          <pc:docMk/>
          <pc:sldMk cId="3036273457" sldId="271"/>
        </pc:sldMkLst>
        <pc:spChg chg="mod">
          <ac:chgData name="Krzywon, Jeffery R. (Fed)" userId="S::jkrzywon@nist.gov::5e0dff6e-d47f-4d86-a535-bb58a84ce586" providerId="AD" clId="Web-{B72A37B0-9D9C-E256-7996-A6AA6ECDBB54}" dt="2024-09-06T20:38:03.680" v="257" actId="20577"/>
          <ac:spMkLst>
            <pc:docMk/>
            <pc:sldMk cId="3036273457" sldId="271"/>
            <ac:spMk id="2" creationId="{A1F8AD1D-D37D-232E-041F-36F7FF7609A5}"/>
          </ac:spMkLst>
        </pc:spChg>
      </pc:sldChg>
      <pc:sldChg chg="add ord replId">
        <pc:chgData name="Krzywon, Jeffery R. (Fed)" userId="S::jkrzywon@nist.gov::5e0dff6e-d47f-4d86-a535-bb58a84ce586" providerId="AD" clId="Web-{B72A37B0-9D9C-E256-7996-A6AA6ECDBB54}" dt="2024-09-06T20:23:33.605" v="101"/>
        <pc:sldMkLst>
          <pc:docMk/>
          <pc:sldMk cId="2953527973" sldId="272"/>
        </pc:sldMkLst>
      </pc:sldChg>
      <pc:sldChg chg="addSp modSp add ord replId">
        <pc:chgData name="Krzywon, Jeffery R. (Fed)" userId="S::jkrzywon@nist.gov::5e0dff6e-d47f-4d86-a535-bb58a84ce586" providerId="AD" clId="Web-{B72A37B0-9D9C-E256-7996-A6AA6ECDBB54}" dt="2024-09-06T20:44:34.023" v="283" actId="1076"/>
        <pc:sldMkLst>
          <pc:docMk/>
          <pc:sldMk cId="1445227698" sldId="273"/>
        </pc:sldMkLst>
        <pc:spChg chg="mod">
          <ac:chgData name="Krzywon, Jeffery R. (Fed)" userId="S::jkrzywon@nist.gov::5e0dff6e-d47f-4d86-a535-bb58a84ce586" providerId="AD" clId="Web-{B72A37B0-9D9C-E256-7996-A6AA6ECDBB54}" dt="2024-09-06T20:37:49.477" v="252" actId="20577"/>
          <ac:spMkLst>
            <pc:docMk/>
            <pc:sldMk cId="1445227698" sldId="273"/>
            <ac:spMk id="2" creationId="{A1F8AD1D-D37D-232E-041F-36F7FF7609A5}"/>
          </ac:spMkLst>
        </pc:spChg>
        <pc:spChg chg="add mod">
          <ac:chgData name="Krzywon, Jeffery R. (Fed)" userId="S::jkrzywon@nist.gov::5e0dff6e-d47f-4d86-a535-bb58a84ce586" providerId="AD" clId="Web-{B72A37B0-9D9C-E256-7996-A6AA6ECDBB54}" dt="2024-09-06T20:44:34.023" v="283" actId="1076"/>
          <ac:spMkLst>
            <pc:docMk/>
            <pc:sldMk cId="1445227698" sldId="273"/>
            <ac:spMk id="3" creationId="{E030CF6E-CA7F-234C-B941-B9217B571A90}"/>
          </ac:spMkLst>
        </pc:spChg>
      </pc:sldChg>
      <pc:sldChg chg="modSp add replId">
        <pc:chgData name="Krzywon, Jeffery R. (Fed)" userId="S::jkrzywon@nist.gov::5e0dff6e-d47f-4d86-a535-bb58a84ce586" providerId="AD" clId="Web-{B72A37B0-9D9C-E256-7996-A6AA6ECDBB54}" dt="2024-09-06T20:38:32.258" v="266" actId="20577"/>
        <pc:sldMkLst>
          <pc:docMk/>
          <pc:sldMk cId="2416665828" sldId="274"/>
        </pc:sldMkLst>
        <pc:spChg chg="mod">
          <ac:chgData name="Krzywon, Jeffery R. (Fed)" userId="S::jkrzywon@nist.gov::5e0dff6e-d47f-4d86-a535-bb58a84ce586" providerId="AD" clId="Web-{B72A37B0-9D9C-E256-7996-A6AA6ECDBB54}" dt="2024-09-06T20:38:32.258" v="266" actId="20577"/>
          <ac:spMkLst>
            <pc:docMk/>
            <pc:sldMk cId="2416665828" sldId="274"/>
            <ac:spMk id="2" creationId="{A1F8AD1D-D37D-232E-041F-36F7FF7609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7623-F637-A1D3-8714-7938600A0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5A5AA-0B5A-1481-8C30-C78F22AE0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AC8-BA8C-346B-30CF-A5782BAE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79CB-36E6-447A-B56A-BCC467ED9C5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A098D-6833-3DB8-1C13-A212D550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B0A8-3301-FD0C-4344-7D15F896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D447-55EA-4BF3-BB2C-95209174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6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4CAD-4D15-DDF5-FAF0-1565FF15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09357-962E-306D-2065-81554691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32F8-A191-9A2A-D957-B64F7E74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79CB-36E6-447A-B56A-BCC467ED9C5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12DD-9C19-AB00-E743-2140E616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00E3-9EA7-F738-F6F3-3C350214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D447-55EA-4BF3-BB2C-95209174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9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F755E-4817-0D79-59E7-7DDD18086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0352A-AF3D-9595-CEBA-0B79C4275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D1AB0-E5FE-68A9-6444-9C12A801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79CB-36E6-447A-B56A-BCC467ED9C5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C7E-BB4B-0058-46FE-CB7EB30A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61CB1-8014-FB32-F3E6-6BB7D57F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D447-55EA-4BF3-BB2C-95209174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B98D-ECFF-6F4E-350B-702850A7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4166-5B91-4830-E211-5F278D69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C0D32-D09C-A44E-31A8-C975BE9D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79CB-36E6-447A-B56A-BCC467ED9C5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AACF-BB2F-964A-662C-B21EF39B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BCA0-23F7-F310-48C5-FB7A8AA1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D447-55EA-4BF3-BB2C-95209174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2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0D40-8B02-FD19-C8C2-55045A3F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BD7D-0B31-B8F5-7050-8D873400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B42FA-7E0B-B128-3EFC-03B7485E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79CB-36E6-447A-B56A-BCC467ED9C5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199A-4D30-A548-58B3-04A82231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A3641-76A5-CFC7-73AF-BB07CD68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D447-55EA-4BF3-BB2C-95209174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54FB-8057-9D6B-E49C-D8B5BD3F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E0CA6-4D0E-5494-FBB0-E4797014B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6464D-B46A-02DA-DEAB-46F48EDF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07F35-6C83-353E-B980-DB2DB50B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79CB-36E6-447A-B56A-BCC467ED9C5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91C6F-9A88-EEC4-EC3D-A954C24D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24AC-49DC-B69A-CEDA-0998F9F7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D447-55EA-4BF3-BB2C-95209174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4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EFA7-C6DA-75D1-B0EB-FCE8F3F0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53BCC-4E43-87D2-2A71-DBDEFB9C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933B4-E6C1-9F0D-015B-6AE056655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2634C-A45B-0CFA-9951-51CD66056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71DFB-D307-2C78-00A2-CEFBF3335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53BD2-5283-9AED-C6AC-7D7E6F00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79CB-36E6-447A-B56A-BCC467ED9C5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A4BC5-DA9D-50B1-BFD7-E9133883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3948C-6B90-2E85-59F1-158ECA5C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D447-55EA-4BF3-BB2C-95209174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B9F9-2D4B-18BF-F8EB-DDC2A5B4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C74BE-60CC-0325-29B8-5AFD163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79CB-36E6-447A-B56A-BCC467ED9C5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F38B4-1961-57C2-564F-E8A7CFC6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83D3E-39BC-31F4-D2C4-15469477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D447-55EA-4BF3-BB2C-95209174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7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D4EE5-9451-8A28-BAD1-1D324F1C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79CB-36E6-447A-B56A-BCC467ED9C5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39073-2374-D079-DFE5-41942F2B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39180-9F8D-DDAA-F163-3D5D6BCE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D447-55EA-4BF3-BB2C-95209174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2FE8-BB81-E15C-CBC4-43D93139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2C6B-37E9-B2DD-6B13-103EFD56D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E79FB-6C32-A3D7-A801-B7984DF27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2AC13-8312-84D7-636E-767ADC76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79CB-36E6-447A-B56A-BCC467ED9C5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1DBE-7D19-DD9D-F561-EECD386F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96E3-78F5-64AE-2793-3B8E7FB0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D447-55EA-4BF3-BB2C-95209174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3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3837-1B93-9213-67CD-13F2C320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9022A-5019-067E-74B8-1CBB9F322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8D982-C35B-3FB9-2F2E-188DB569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17F07-5075-5B1C-5B9C-07EDEB1C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79CB-36E6-447A-B56A-BCC467ED9C5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01A16-2C27-C28F-79A7-2F173A03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18447-DE88-D8A7-28D4-7D11D03F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AD447-55EA-4BF3-BB2C-95209174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CBCAF-8803-49D8-CEEC-86FF34D3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AD26E-2B61-9C59-51E5-865DC8EA3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383E-4A5F-4EE7-6E20-9DC105D44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B79CB-36E6-447A-B56A-BCC467ED9C5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F82D-D229-32D9-8403-1774E3A28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5631A-94D5-063D-E776-4139B5831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AD447-55EA-4BF3-BB2C-95209174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8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49621A9-7424-0FAC-0F2A-3E5EA6EF7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r="930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36E59-452E-7AF9-38CA-C520494DE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The</a:t>
            </a:r>
            <a:br>
              <a:rPr lang="en-US" sz="4800" dirty="0"/>
            </a:br>
            <a:r>
              <a:rPr lang="en-US" sz="4800" dirty="0" err="1"/>
              <a:t>SasView</a:t>
            </a:r>
            <a:br>
              <a:rPr lang="en-US" sz="4800" dirty="0"/>
            </a:br>
            <a:r>
              <a:rPr lang="en-US" sz="4800" dirty="0"/>
              <a:t>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0A7AE-CE6C-EB65-2DB2-6F4260243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‘Disciplined and Professional’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Jeff Krzywon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21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AD1D-D37D-232E-041F-36F7FF76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9537"/>
            <a:ext cx="4560584" cy="11280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buSzPts val="2300"/>
            </a:pPr>
            <a:r>
              <a:rPr lang="en-US" sz="4000" b="1" dirty="0">
                <a:solidFill>
                  <a:srgbClr val="626262"/>
                </a:solidFill>
              </a:rPr>
              <a:t>Open, </a:t>
            </a:r>
            <a:r>
              <a:rPr lang="en-US" sz="4000" b="1" dirty="0">
                <a:solidFill>
                  <a:srgbClr val="C00000"/>
                </a:solidFill>
              </a:rPr>
              <a:t>Collaborative</a:t>
            </a:r>
            <a:r>
              <a:rPr lang="en-US" sz="4000" b="1" dirty="0">
                <a:solidFill>
                  <a:srgbClr val="626262"/>
                </a:solidFill>
              </a:rPr>
              <a:t>, Community </a:t>
            </a:r>
            <a:r>
              <a:rPr lang="en-US" sz="4000" b="1" dirty="0">
                <a:solidFill>
                  <a:srgbClr val="C00000"/>
                </a:solidFill>
              </a:rPr>
              <a:t>Development</a:t>
            </a:r>
            <a:endParaRPr lang="en-US" sz="4000" dirty="0">
              <a:solidFill>
                <a:srgbClr val="C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4AC8-393C-4FD0-C508-F1BC22D68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Fortnightly Zoom calls</a:t>
            </a:r>
          </a:p>
          <a:p>
            <a:r>
              <a:rPr lang="en-US" sz="2000" dirty="0"/>
              <a:t>Recurring `camps` and `hackathons`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Mailing lists (developers, help, etc.)</a:t>
            </a:r>
          </a:p>
          <a:p>
            <a:r>
              <a:rPr lang="en-US" sz="2000" dirty="0"/>
              <a:t>Slack</a:t>
            </a:r>
          </a:p>
          <a:p>
            <a:r>
              <a:rPr lang="en-US" sz="2000" dirty="0"/>
              <a:t>Small Leadership Team*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Lessons Learned</a:t>
            </a:r>
          </a:p>
          <a:p>
            <a:pPr lvl="1"/>
            <a:r>
              <a:rPr lang="en-US" sz="1600" dirty="0"/>
              <a:t>Steep learning curve - Orientation Required</a:t>
            </a:r>
            <a:endParaRPr lang="en-US" sz="1600" dirty="0">
              <a:ea typeface="Calibri"/>
              <a:cs typeface="Calibri"/>
            </a:endParaRPr>
          </a:p>
          <a:p>
            <a:pPr lvl="1"/>
            <a:r>
              <a:rPr lang="en-US" sz="1600" dirty="0">
                <a:ea typeface="Calibri"/>
                <a:cs typeface="Calibri"/>
              </a:rPr>
              <a:t>Actual Collaboration - Response to 'I want this in your software.' Is often 'Great, how can we work together to achieve that goal?'</a:t>
            </a:r>
          </a:p>
          <a:p>
            <a:pPr lvl="1"/>
            <a:r>
              <a:rPr lang="en-US" sz="1600" dirty="0"/>
              <a:t>Abilities vary - Sustained Contributions from ‘Experts’ 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330;p44">
            <a:extLst>
              <a:ext uri="{FF2B5EF4-FFF2-40B4-BE49-F238E27FC236}">
                <a16:creationId xmlns:a16="http://schemas.microsoft.com/office/drawing/2014/main" id="{B0D06469-F26C-8BC9-AFFA-0A33E80529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73173" y="680164"/>
            <a:ext cx="3276027" cy="246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6;p58">
            <a:extLst>
              <a:ext uri="{FF2B5EF4-FFF2-40B4-BE49-F238E27FC236}">
                <a16:creationId xmlns:a16="http://schemas.microsoft.com/office/drawing/2014/main" id="{BD30BE59-31F0-4955-A405-45758342C1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6561" y="1001977"/>
            <a:ext cx="2422123" cy="181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31;p44">
            <a:extLst>
              <a:ext uri="{FF2B5EF4-FFF2-40B4-BE49-F238E27FC236}">
                <a16:creationId xmlns:a16="http://schemas.microsoft.com/office/drawing/2014/main" id="{036D3CAB-50B7-FB2D-D74F-1B685508EF1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1134" y="3459309"/>
            <a:ext cx="2292975" cy="17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469;p58">
            <a:extLst>
              <a:ext uri="{FF2B5EF4-FFF2-40B4-BE49-F238E27FC236}">
                <a16:creationId xmlns:a16="http://schemas.microsoft.com/office/drawing/2014/main" id="{AAD6107C-57F5-4F9B-BBE2-427F604FC5F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910" y="3187507"/>
            <a:ext cx="3270290" cy="2460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880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AD1D-D37D-232E-041F-36F7FF76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9537"/>
            <a:ext cx="4560584" cy="11280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buSzPts val="2300"/>
            </a:pPr>
            <a:r>
              <a:rPr lang="en" sz="4000" b="1" dirty="0">
                <a:solidFill>
                  <a:srgbClr val="626262"/>
                </a:solidFill>
              </a:rPr>
              <a:t>Open, Collaborative, </a:t>
            </a:r>
            <a:r>
              <a:rPr lang="en" sz="4000" b="1" dirty="0">
                <a:solidFill>
                  <a:srgbClr val="C00000"/>
                </a:solidFill>
              </a:rPr>
              <a:t>Community</a:t>
            </a:r>
            <a:r>
              <a:rPr lang="en" sz="4000" b="1" dirty="0">
                <a:solidFill>
                  <a:srgbClr val="626262"/>
                </a:solidFill>
              </a:rPr>
              <a:t> </a:t>
            </a:r>
            <a:r>
              <a:rPr lang="en-US" sz="4000" b="1" dirty="0">
                <a:solidFill>
                  <a:srgbClr val="C00000"/>
                </a:solidFill>
              </a:rPr>
              <a:t>Development</a:t>
            </a:r>
            <a:endParaRPr lang="en-US" sz="4000" dirty="0">
              <a:solidFill>
                <a:srgbClr val="C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4AC8-393C-4FD0-C508-F1BC22D68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Everyone Welcome</a:t>
            </a:r>
          </a:p>
          <a:p>
            <a:r>
              <a:rPr lang="en-US" sz="2000" dirty="0"/>
              <a:t>Work is done on an as-able basis</a:t>
            </a:r>
          </a:p>
          <a:p>
            <a:r>
              <a:rPr lang="en-US" sz="2000" dirty="0"/>
              <a:t>Two basic ‘Rules’</a:t>
            </a:r>
          </a:p>
          <a:p>
            <a:pPr lvl="1"/>
            <a:r>
              <a:rPr lang="en-US" sz="1600" dirty="0"/>
              <a:t>Pay the piper, choose the tune</a:t>
            </a:r>
          </a:p>
          <a:p>
            <a:pPr lvl="1"/>
            <a:r>
              <a:rPr lang="en-US" sz="1600" dirty="0"/>
              <a:t>Do not break existing experiences</a:t>
            </a:r>
            <a:endParaRPr lang="en-US" sz="2000" dirty="0"/>
          </a:p>
          <a:p>
            <a:r>
              <a:rPr lang="en-US" sz="2000" dirty="0"/>
              <a:t>Lessons Learned</a:t>
            </a:r>
          </a:p>
          <a:p>
            <a:pPr lvl="1"/>
            <a:r>
              <a:rPr lang="en-US" sz="1600" dirty="0"/>
              <a:t>Social Media Presence</a:t>
            </a:r>
          </a:p>
          <a:p>
            <a:pPr lvl="1"/>
            <a:r>
              <a:rPr lang="en-US" sz="1600" dirty="0"/>
              <a:t>Streamline Ways To Contribute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0454ED-6C5A-43D1-12C8-2EF52F8B8794}"/>
              </a:ext>
            </a:extLst>
          </p:cNvPr>
          <p:cNvGrpSpPr/>
          <p:nvPr/>
        </p:nvGrpSpPr>
        <p:grpSpPr>
          <a:xfrm>
            <a:off x="5889595" y="712280"/>
            <a:ext cx="5711686" cy="5267408"/>
            <a:chOff x="9635973" y="1137733"/>
            <a:chExt cx="3886456" cy="2689019"/>
          </a:xfrm>
        </p:grpSpPr>
        <p:sp>
          <p:nvSpPr>
            <p:cNvPr id="5" name="Google Shape;274;p40">
              <a:extLst>
                <a:ext uri="{FF2B5EF4-FFF2-40B4-BE49-F238E27FC236}">
                  <a16:creationId xmlns:a16="http://schemas.microsoft.com/office/drawing/2014/main" id="{9C056C43-AF51-1E53-40A7-71B477AAF9AD}"/>
                </a:ext>
              </a:extLst>
            </p:cNvPr>
            <p:cNvSpPr/>
            <p:nvPr/>
          </p:nvSpPr>
          <p:spPr>
            <a:xfrm>
              <a:off x="9635973" y="1137733"/>
              <a:ext cx="3886456" cy="2689019"/>
            </a:xfrm>
            <a:prstGeom prst="rect">
              <a:avLst/>
            </a:prstGeom>
            <a:noFill/>
            <a:ln w="12700" cap="flat" cmpd="sng">
              <a:solidFill>
                <a:srgbClr val="6262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5867" tIns="55867" rIns="55867" bIns="55867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ts val="1500"/>
              </a:pPr>
              <a:r>
                <a:rPr lang="en" sz="2000" b="1" dirty="0">
                  <a:solidFill>
                    <a:srgbClr val="626262"/>
                  </a:solidFill>
                  <a:latin typeface="Calibri"/>
                  <a:ea typeface="Calibri"/>
                  <a:cs typeface="Calibri"/>
                  <a:sym typeface="Calibri"/>
                </a:rPr>
                <a:t>Model Marketplace </a:t>
              </a:r>
              <a:r>
                <a:rPr lang="en" sz="2000" dirty="0">
                  <a:solidFill>
                    <a:srgbClr val="626262"/>
                  </a:solidFill>
                  <a:latin typeface="Calibri"/>
                  <a:ea typeface="Calibri"/>
                  <a:cs typeface="Calibri"/>
                  <a:sym typeface="Calibri"/>
                </a:rPr>
                <a:t>for Users to share their models</a:t>
              </a:r>
              <a:endParaRPr sz="2000" dirty="0">
                <a:solidFill>
                  <a:srgbClr val="62626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buSzPts val="1500"/>
              </a:pPr>
              <a:endParaRPr sz="2000" dirty="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algn="ctr">
                <a:buSzPts val="1500"/>
              </a:pPr>
              <a:endParaRPr sz="2000" dirty="0"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algn="ctr">
                <a:buSzPts val="1500"/>
              </a:pPr>
              <a:endParaRPr sz="2000" u="sng" dirty="0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" action="ppaction://noaction"/>
              </a:endParaRPr>
            </a:p>
            <a:p>
              <a:pPr algn="ctr">
                <a:buSzPts val="1500"/>
              </a:pPr>
              <a:endParaRPr sz="2000" u="sng" dirty="0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" action="ppaction://noaction"/>
              </a:endParaRPr>
            </a:p>
            <a:p>
              <a:pPr>
                <a:buSzPts val="1500"/>
              </a:pPr>
              <a:endParaRPr sz="2000" u="sng" dirty="0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" action="ppaction://noaction"/>
              </a:endParaRPr>
            </a:p>
            <a:p>
              <a:pPr>
                <a:buSzPts val="1500"/>
              </a:pPr>
              <a:endParaRPr sz="2000" u="sng" dirty="0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" action="ppaction://noaction"/>
              </a:endParaRPr>
            </a:p>
            <a:p>
              <a:pPr>
                <a:buSzPts val="1500"/>
              </a:pPr>
              <a:endParaRPr sz="2000" u="sng" dirty="0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" action="ppaction://noaction"/>
              </a:endParaRPr>
            </a:p>
          </p:txBody>
        </p:sp>
        <p:pic>
          <p:nvPicPr>
            <p:cNvPr id="13" name="Google Shape;280;p4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6982ADA-AABC-7562-7460-F91424531EF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22142"/>
            <a:stretch/>
          </p:blipFill>
          <p:spPr>
            <a:xfrm>
              <a:off x="9849578" y="1825399"/>
              <a:ext cx="3566399" cy="154633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9773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AD1D-D37D-232E-041F-36F7FF76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9537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buSzPts val="2300"/>
            </a:pPr>
            <a:r>
              <a:rPr lang="en-US" sz="4000" dirty="0" err="1"/>
              <a:t>SasView</a:t>
            </a:r>
            <a:r>
              <a:rPr lang="en-US" sz="4000" dirty="0"/>
              <a:t> Contributors</a:t>
            </a:r>
            <a:endParaRPr lang="en-US" sz="4000" dirty="0">
              <a:solidFill>
                <a:srgbClr val="C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oogle Shape;118;p29">
            <a:extLst>
              <a:ext uri="{FF2B5EF4-FFF2-40B4-BE49-F238E27FC236}">
                <a16:creationId xmlns:a16="http://schemas.microsoft.com/office/drawing/2014/main" id="{155FA82E-424F-BB67-6DD5-0D7D211333A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13644" y="3505724"/>
            <a:ext cx="3734779" cy="746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19;p29">
            <a:extLst>
              <a:ext uri="{FF2B5EF4-FFF2-40B4-BE49-F238E27FC236}">
                <a16:creationId xmlns:a16="http://schemas.microsoft.com/office/drawing/2014/main" id="{977D1DDE-D61D-23D2-365D-5F27C922B0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4842" y="4446202"/>
            <a:ext cx="2987861" cy="640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20;p29">
            <a:extLst>
              <a:ext uri="{FF2B5EF4-FFF2-40B4-BE49-F238E27FC236}">
                <a16:creationId xmlns:a16="http://schemas.microsoft.com/office/drawing/2014/main" id="{CFD8189E-814F-8ACF-3AAB-5829B1B7CB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69664" y="834600"/>
            <a:ext cx="1847853" cy="99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21;p29">
            <a:extLst>
              <a:ext uri="{FF2B5EF4-FFF2-40B4-BE49-F238E27FC236}">
                <a16:creationId xmlns:a16="http://schemas.microsoft.com/office/drawing/2014/main" id="{7CF028BD-B13D-2BB8-54AA-6CD6BD0B3A9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7554" y="823420"/>
            <a:ext cx="1025877" cy="97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22;p29">
            <a:extLst>
              <a:ext uri="{FF2B5EF4-FFF2-40B4-BE49-F238E27FC236}">
                <a16:creationId xmlns:a16="http://schemas.microsoft.com/office/drawing/2014/main" id="{1F5597E8-E30A-D52C-3E65-329FB7851B0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93223" y="1838203"/>
            <a:ext cx="2254513" cy="1390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23;p29">
            <a:extLst>
              <a:ext uri="{FF2B5EF4-FFF2-40B4-BE49-F238E27FC236}">
                <a16:creationId xmlns:a16="http://schemas.microsoft.com/office/drawing/2014/main" id="{4EA56820-5CE8-1DAB-44F9-B664D0D93CD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44805" y="2175290"/>
            <a:ext cx="1453903" cy="73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24;p29">
            <a:extLst>
              <a:ext uri="{FF2B5EF4-FFF2-40B4-BE49-F238E27FC236}">
                <a16:creationId xmlns:a16="http://schemas.microsoft.com/office/drawing/2014/main" id="{D18F3900-25D2-A34C-60A1-AB1CC7D6EA6D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89094" y="2326478"/>
            <a:ext cx="1498151" cy="431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25;p29">
            <a:extLst>
              <a:ext uri="{FF2B5EF4-FFF2-40B4-BE49-F238E27FC236}">
                <a16:creationId xmlns:a16="http://schemas.microsoft.com/office/drawing/2014/main" id="{993DEB61-B372-F340-7800-7B1C159BFDA7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49323" y="3583498"/>
            <a:ext cx="844865" cy="59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26;p29">
            <a:extLst>
              <a:ext uri="{FF2B5EF4-FFF2-40B4-BE49-F238E27FC236}">
                <a16:creationId xmlns:a16="http://schemas.microsoft.com/office/drawing/2014/main" id="{0070BD26-E9F3-8C10-719B-8EEB68A4C607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828014" y="823420"/>
            <a:ext cx="1558847" cy="44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27;p29">
            <a:extLst>
              <a:ext uri="{FF2B5EF4-FFF2-40B4-BE49-F238E27FC236}">
                <a16:creationId xmlns:a16="http://schemas.microsoft.com/office/drawing/2014/main" id="{3024B0FB-D671-F040-7637-04890726667B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210628" y="3556457"/>
            <a:ext cx="1055081" cy="743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95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AD1D-D37D-232E-041F-36F7FF76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9537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How to contribute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0CF6E-CA7F-234C-B941-B9217B571A90}"/>
              </a:ext>
            </a:extLst>
          </p:cNvPr>
          <p:cNvSpPr txBox="1"/>
          <p:nvPr/>
        </p:nvSpPr>
        <p:spPr>
          <a:xfrm>
            <a:off x="353948" y="5997633"/>
            <a:ext cx="8331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https://github.com/SasView/sasview/wiki/Contributor_NonCodeNeeds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2EAB2-860E-C3AD-D2F3-A17E7AEA424F}"/>
              </a:ext>
            </a:extLst>
          </p:cNvPr>
          <p:cNvSpPr txBox="1"/>
          <p:nvPr/>
        </p:nvSpPr>
        <p:spPr>
          <a:xfrm>
            <a:off x="5878285" y="707572"/>
            <a:ext cx="579119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Calibri"/>
                <a:cs typeface="Calibri"/>
              </a:rPr>
              <a:t>Obvious:</a:t>
            </a:r>
          </a:p>
          <a:p>
            <a:r>
              <a:rPr lang="en-US" sz="2800" dirty="0">
                <a:ea typeface="Calibri"/>
                <a:cs typeface="Calibri"/>
              </a:rPr>
              <a:t>Fix Bugs</a:t>
            </a:r>
          </a:p>
          <a:p>
            <a:r>
              <a:rPr lang="en-US" sz="2800" dirty="0">
                <a:ea typeface="Calibri"/>
                <a:cs typeface="Calibri"/>
              </a:rPr>
              <a:t>Add Features</a:t>
            </a: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CF9F8-2176-506A-BA86-CA56C5960BE6}"/>
              </a:ext>
            </a:extLst>
          </p:cNvPr>
          <p:cNvSpPr txBox="1"/>
          <p:nvPr/>
        </p:nvSpPr>
        <p:spPr>
          <a:xfrm>
            <a:off x="5896429" y="2304143"/>
            <a:ext cx="580329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Calibri"/>
                <a:cs typeface="Calibri"/>
              </a:rPr>
              <a:t>Not so obvious:</a:t>
            </a:r>
          </a:p>
          <a:p>
            <a:r>
              <a:rPr lang="en-US" sz="2800" dirty="0">
                <a:ea typeface="Calibri"/>
                <a:cs typeface="Calibri"/>
              </a:rPr>
              <a:t>Check our math</a:t>
            </a:r>
          </a:p>
          <a:p>
            <a:r>
              <a:rPr lang="en-US" sz="2800" dirty="0">
                <a:ea typeface="Calibri"/>
                <a:cs typeface="Calibri"/>
              </a:rPr>
              <a:t>Check our documentation</a:t>
            </a:r>
          </a:p>
          <a:p>
            <a:r>
              <a:rPr lang="en-US" sz="2800" dirty="0">
                <a:ea typeface="Calibri"/>
                <a:cs typeface="Calibri"/>
              </a:rPr>
              <a:t>Write documentation and tutorials</a:t>
            </a:r>
          </a:p>
          <a:p>
            <a:r>
              <a:rPr lang="en-US" sz="2800" dirty="0">
                <a:ea typeface="Calibri"/>
                <a:cs typeface="Calibri"/>
              </a:rPr>
              <a:t>Video tutorials</a:t>
            </a:r>
          </a:p>
          <a:p>
            <a:r>
              <a:rPr lang="en-US" sz="2800" dirty="0">
                <a:ea typeface="Calibri"/>
                <a:cs typeface="Calibri"/>
              </a:rPr>
              <a:t>Web pages</a:t>
            </a:r>
          </a:p>
          <a:p>
            <a:r>
              <a:rPr lang="en-US" sz="2800" dirty="0">
                <a:ea typeface="Calibri"/>
                <a:cs typeface="Calibri"/>
              </a:rPr>
              <a:t>Review functionality</a:t>
            </a:r>
          </a:p>
          <a:p>
            <a:r>
              <a:rPr lang="en-US" sz="2800" dirty="0">
                <a:ea typeface="Calibri"/>
                <a:cs typeface="Calibri"/>
              </a:rPr>
              <a:t>Host a student</a:t>
            </a:r>
          </a:p>
        </p:txBody>
      </p:sp>
    </p:spTree>
    <p:extLst>
      <p:ext uri="{BB962C8B-B14F-4D97-AF65-F5344CB8AC3E}">
        <p14:creationId xmlns:p14="http://schemas.microsoft.com/office/powerpoint/2010/main" val="14452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AD1D-D37D-232E-041F-36F7FF76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9537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buSzPts val="2300"/>
            </a:pPr>
            <a:r>
              <a:rPr lang="en-US" sz="4000" dirty="0"/>
              <a:t>Code Camps</a:t>
            </a:r>
            <a:endParaRPr lang="en-US" sz="4000" dirty="0">
              <a:solidFill>
                <a:srgbClr val="C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4AC8-393C-4FD0-C508-F1BC22D68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000" dirty="0"/>
              <a:t>Active and new developers come together</a:t>
            </a:r>
          </a:p>
          <a:p>
            <a:r>
              <a:rPr lang="en-US" sz="2000" dirty="0"/>
              <a:t>Host decided on a rolling basis or need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1600" dirty="0">
                <a:ea typeface="Calibri"/>
                <a:cs typeface="Calibri"/>
              </a:rPr>
              <a:t>Specific need – we can come to you</a:t>
            </a:r>
          </a:p>
          <a:p>
            <a:r>
              <a:rPr lang="en-US" sz="2000" dirty="0"/>
              <a:t>Length</a:t>
            </a:r>
          </a:p>
          <a:p>
            <a:pPr lvl="1"/>
            <a:r>
              <a:rPr lang="en-US" sz="1600" dirty="0"/>
              <a:t>3-4 days too short</a:t>
            </a:r>
            <a:endParaRPr lang="en-US" sz="1600" dirty="0">
              <a:ea typeface="Calibri"/>
              <a:cs typeface="Calibri"/>
            </a:endParaRPr>
          </a:p>
          <a:p>
            <a:pPr lvl="1"/>
            <a:r>
              <a:rPr lang="en-US" sz="1600" dirty="0"/>
              <a:t>8+ days too long</a:t>
            </a:r>
          </a:p>
          <a:p>
            <a:pPr lvl="1"/>
            <a:r>
              <a:rPr lang="en-US" sz="1600" dirty="0"/>
              <a:t>Sweet spot: ~5-7 days (Tu – M, Sa rest)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2000" dirty="0"/>
              <a:t>Frequency</a:t>
            </a:r>
          </a:p>
          <a:p>
            <a:pPr lvl="1"/>
            <a:r>
              <a:rPr lang="en-US" sz="1600" dirty="0"/>
              <a:t>Twice per year too often</a:t>
            </a:r>
          </a:p>
          <a:p>
            <a:pPr lvl="1"/>
            <a:r>
              <a:rPr lang="en-US" sz="1600" dirty="0"/>
              <a:t>Every other year too little</a:t>
            </a:r>
          </a:p>
          <a:p>
            <a:r>
              <a:rPr lang="en-US" sz="2000" dirty="0"/>
              <a:t>Goals</a:t>
            </a:r>
          </a:p>
          <a:p>
            <a:pPr lvl="1"/>
            <a:r>
              <a:rPr lang="en-US" sz="1600" dirty="0"/>
              <a:t>Developers come together to work!</a:t>
            </a:r>
          </a:p>
          <a:p>
            <a:pPr lvl="1"/>
            <a:r>
              <a:rPr lang="en-US" sz="1600" dirty="0"/>
              <a:t>Establish ongoing collaboration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330;p44">
            <a:extLst>
              <a:ext uri="{FF2B5EF4-FFF2-40B4-BE49-F238E27FC236}">
                <a16:creationId xmlns:a16="http://schemas.microsoft.com/office/drawing/2014/main" id="{B0D06469-F26C-8BC9-AFFA-0A33E80529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73173" y="680164"/>
            <a:ext cx="3276027" cy="246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6;p58">
            <a:extLst>
              <a:ext uri="{FF2B5EF4-FFF2-40B4-BE49-F238E27FC236}">
                <a16:creationId xmlns:a16="http://schemas.microsoft.com/office/drawing/2014/main" id="{BD30BE59-31F0-4955-A405-45758342C1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6561" y="1001977"/>
            <a:ext cx="2422123" cy="181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31;p44">
            <a:extLst>
              <a:ext uri="{FF2B5EF4-FFF2-40B4-BE49-F238E27FC236}">
                <a16:creationId xmlns:a16="http://schemas.microsoft.com/office/drawing/2014/main" id="{036D3CAB-50B7-FB2D-D74F-1B685508EF1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1134" y="3459309"/>
            <a:ext cx="2292975" cy="17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469;p58">
            <a:extLst>
              <a:ext uri="{FF2B5EF4-FFF2-40B4-BE49-F238E27FC236}">
                <a16:creationId xmlns:a16="http://schemas.microsoft.com/office/drawing/2014/main" id="{AAD6107C-57F5-4F9B-BBE2-427F604FC5F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910" y="3187507"/>
            <a:ext cx="3270290" cy="2460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958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AD1D-D37D-232E-041F-36F7FF76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9537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buSzPts val="2300"/>
            </a:pPr>
            <a:r>
              <a:rPr lang="en-US" sz="4000" dirty="0"/>
              <a:t>Contributor Camp</a:t>
            </a:r>
            <a:endParaRPr lang="en-US" sz="4000" dirty="0">
              <a:solidFill>
                <a:srgbClr val="C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4AC8-393C-4FD0-C508-F1BC22D68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In Person</a:t>
            </a:r>
          </a:p>
          <a:p>
            <a:pPr lvl="1"/>
            <a:r>
              <a:rPr lang="en-US" sz="1600" dirty="0"/>
              <a:t>Hosted at a new facility/university/etc.</a:t>
            </a:r>
          </a:p>
          <a:p>
            <a:pPr lvl="1"/>
            <a:r>
              <a:rPr lang="en-US" sz="1600" dirty="0"/>
              <a:t>Direct invitees</a:t>
            </a:r>
          </a:p>
          <a:p>
            <a:r>
              <a:rPr lang="en-US" sz="2000" dirty="0"/>
              <a:t>Length</a:t>
            </a:r>
          </a:p>
          <a:p>
            <a:pPr lvl="1"/>
            <a:r>
              <a:rPr lang="en-US" sz="1600" dirty="0"/>
              <a:t>7 days</a:t>
            </a:r>
            <a:endParaRPr lang="en-US" dirty="0"/>
          </a:p>
          <a:p>
            <a:r>
              <a:rPr lang="en-US" sz="2000" dirty="0"/>
              <a:t>Frequency – as needed</a:t>
            </a:r>
          </a:p>
          <a:p>
            <a:r>
              <a:rPr lang="en-US" sz="2000" dirty="0"/>
              <a:t>Goals</a:t>
            </a:r>
          </a:p>
          <a:p>
            <a:pPr lvl="1"/>
            <a:r>
              <a:rPr lang="en-US" sz="1600" dirty="0"/>
              <a:t>Orient new contributors to SasView</a:t>
            </a:r>
          </a:p>
          <a:p>
            <a:pPr lvl="1"/>
            <a:r>
              <a:rPr lang="en-US" sz="1600" dirty="0"/>
              <a:t>Immediate contribution and feedback to new members</a:t>
            </a:r>
          </a:p>
          <a:p>
            <a:r>
              <a:rPr lang="en-US" sz="2000" dirty="0"/>
              <a:t>Only hosted one so far… but working on scheduling one for ORNL!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330;p44">
            <a:extLst>
              <a:ext uri="{FF2B5EF4-FFF2-40B4-BE49-F238E27FC236}">
                <a16:creationId xmlns:a16="http://schemas.microsoft.com/office/drawing/2014/main" id="{B0D06469-F26C-8BC9-AFFA-0A33E80529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73173" y="680164"/>
            <a:ext cx="3276027" cy="246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6;p58">
            <a:extLst>
              <a:ext uri="{FF2B5EF4-FFF2-40B4-BE49-F238E27FC236}">
                <a16:creationId xmlns:a16="http://schemas.microsoft.com/office/drawing/2014/main" id="{BD30BE59-31F0-4955-A405-45758342C1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6561" y="1001977"/>
            <a:ext cx="2422123" cy="181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31;p44">
            <a:extLst>
              <a:ext uri="{FF2B5EF4-FFF2-40B4-BE49-F238E27FC236}">
                <a16:creationId xmlns:a16="http://schemas.microsoft.com/office/drawing/2014/main" id="{036D3CAB-50B7-FB2D-D74F-1B685508EF1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1134" y="3459309"/>
            <a:ext cx="2292975" cy="17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469;p58">
            <a:extLst>
              <a:ext uri="{FF2B5EF4-FFF2-40B4-BE49-F238E27FC236}">
                <a16:creationId xmlns:a16="http://schemas.microsoft.com/office/drawing/2014/main" id="{AAD6107C-57F5-4F9B-BBE2-427F604FC5F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910" y="3187507"/>
            <a:ext cx="3270290" cy="2460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617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AD1D-D37D-232E-041F-36F7FF76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9537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buSzPts val="2300"/>
            </a:pPr>
            <a:r>
              <a:rPr lang="en-US" sz="4000" dirty="0"/>
              <a:t>Hackathons</a:t>
            </a:r>
            <a:endParaRPr lang="en-US" sz="4000" dirty="0">
              <a:solidFill>
                <a:srgbClr val="C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4AC8-393C-4FD0-C508-F1BC22D68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100% Virtual (COVID…)</a:t>
            </a:r>
          </a:p>
          <a:p>
            <a:r>
              <a:rPr lang="en-US" sz="2000" dirty="0"/>
              <a:t>Short, focused, asynchronous efforts</a:t>
            </a:r>
          </a:p>
          <a:p>
            <a:r>
              <a:rPr lang="en-US" sz="2000" dirty="0"/>
              <a:t>Established meeting time(s)</a:t>
            </a:r>
          </a:p>
          <a:p>
            <a:r>
              <a:rPr lang="en-US" sz="2000" dirty="0"/>
              <a:t>Length</a:t>
            </a:r>
          </a:p>
          <a:p>
            <a:pPr lvl="1"/>
            <a:r>
              <a:rPr lang="en-US" sz="1600" dirty="0"/>
              <a:t>1-3 days</a:t>
            </a:r>
          </a:p>
          <a:p>
            <a:r>
              <a:rPr lang="en-US" sz="2000" dirty="0"/>
              <a:t>Frequency</a:t>
            </a:r>
          </a:p>
          <a:p>
            <a:pPr lvl="1"/>
            <a:r>
              <a:rPr lang="en-US" sz="1600" dirty="0"/>
              <a:t>As often as necessary (short notice)</a:t>
            </a:r>
            <a:endParaRPr lang="en-US" sz="2000" dirty="0"/>
          </a:p>
          <a:p>
            <a:r>
              <a:rPr lang="en-US" sz="2000" dirty="0"/>
              <a:t>Goals</a:t>
            </a:r>
          </a:p>
          <a:p>
            <a:pPr lvl="1"/>
            <a:r>
              <a:rPr lang="en-US" sz="1600" dirty="0"/>
              <a:t>Release</a:t>
            </a:r>
          </a:p>
          <a:p>
            <a:pPr lvl="1"/>
            <a:r>
              <a:rPr lang="en-US" sz="1600" dirty="0"/>
              <a:t>PR clean out</a:t>
            </a:r>
          </a:p>
          <a:p>
            <a:pPr lvl="1"/>
            <a:r>
              <a:rPr lang="en-US" sz="1600" dirty="0"/>
              <a:t>New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330;p44">
            <a:extLst>
              <a:ext uri="{FF2B5EF4-FFF2-40B4-BE49-F238E27FC236}">
                <a16:creationId xmlns:a16="http://schemas.microsoft.com/office/drawing/2014/main" id="{B0D06469-F26C-8BC9-AFFA-0A33E80529D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73173" y="680164"/>
            <a:ext cx="3276027" cy="246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66;p58">
            <a:extLst>
              <a:ext uri="{FF2B5EF4-FFF2-40B4-BE49-F238E27FC236}">
                <a16:creationId xmlns:a16="http://schemas.microsoft.com/office/drawing/2014/main" id="{BD30BE59-31F0-4955-A405-45758342C1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6561" y="1001977"/>
            <a:ext cx="2422123" cy="181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31;p44">
            <a:extLst>
              <a:ext uri="{FF2B5EF4-FFF2-40B4-BE49-F238E27FC236}">
                <a16:creationId xmlns:a16="http://schemas.microsoft.com/office/drawing/2014/main" id="{036D3CAB-50B7-FB2D-D74F-1B685508EF1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1134" y="3459309"/>
            <a:ext cx="2292975" cy="172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469;p58">
            <a:extLst>
              <a:ext uri="{FF2B5EF4-FFF2-40B4-BE49-F238E27FC236}">
                <a16:creationId xmlns:a16="http://schemas.microsoft.com/office/drawing/2014/main" id="{AAD6107C-57F5-4F9B-BBE2-427F604FC5F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910" y="3187507"/>
            <a:ext cx="3270290" cy="2460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7481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AD1D-D37D-232E-041F-36F7FF76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9537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Ongoing Projects</a:t>
            </a:r>
            <a:endParaRPr lang="en-US" sz="4000" dirty="0">
              <a:ea typeface="Calibri Light"/>
              <a:cs typeface="Calibri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13B12-86AD-22D3-94AF-DFD0A1D46F0C}"/>
              </a:ext>
            </a:extLst>
          </p:cNvPr>
          <p:cNvSpPr txBox="1"/>
          <p:nvPr/>
        </p:nvSpPr>
        <p:spPr>
          <a:xfrm>
            <a:off x="5883812" y="566360"/>
            <a:ext cx="5718628" cy="57246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914400">
              <a:spcAft>
                <a:spcPts val="600"/>
              </a:spcAft>
            </a:pPr>
            <a:r>
              <a:rPr lang="en-US" sz="2400" dirty="0">
                <a:ea typeface="Calibri"/>
                <a:cs typeface="Calibri"/>
              </a:rPr>
              <a:t>Generic Scattering Calculator – Calculation Efficiency*, Magnetic structures, analytical model generation** (all in 6.0.0)</a:t>
            </a:r>
          </a:p>
          <a:p>
            <a:pPr indent="-914400">
              <a:spcAft>
                <a:spcPts val="600"/>
              </a:spcAft>
            </a:pPr>
            <a:r>
              <a:rPr lang="en-US" sz="2400" dirty="0">
                <a:ea typeface="Calibri"/>
                <a:cs typeface="Calibri"/>
              </a:rPr>
              <a:t>MuMag – Unpolarized Magnetic Scattering Analysis Tool (PR)*</a:t>
            </a:r>
          </a:p>
          <a:p>
            <a:pPr indent="-914400">
              <a:spcAft>
                <a:spcPts val="600"/>
              </a:spcAft>
            </a:pPr>
            <a:r>
              <a:rPr lang="en-US" sz="2400" dirty="0">
                <a:ea typeface="Calibri"/>
                <a:cs typeface="Calibri"/>
              </a:rPr>
              <a:t>Pore Size Distribution Analysis – Beyond well-defined dispersity functions*</a:t>
            </a:r>
          </a:p>
          <a:p>
            <a:pPr indent="-914400">
              <a:spcAft>
                <a:spcPts val="600"/>
              </a:spcAft>
            </a:pPr>
            <a:r>
              <a:rPr lang="en-US" sz="2400" dirty="0">
                <a:ea typeface="Calibri"/>
                <a:cs typeface="Calibri"/>
              </a:rPr>
              <a:t>Plotting Refactor – Plot consolidation** and plotting across 'meta' data</a:t>
            </a:r>
          </a:p>
          <a:p>
            <a:pPr indent="-914400">
              <a:spcAft>
                <a:spcPts val="600"/>
              </a:spcAft>
            </a:pPr>
            <a:r>
              <a:rPr lang="en-US" sz="2400" dirty="0" err="1">
                <a:ea typeface="Calibri"/>
                <a:cs typeface="Calibri"/>
              </a:rPr>
              <a:t>Sasdata</a:t>
            </a:r>
            <a:r>
              <a:rPr lang="en-US" sz="2400" dirty="0">
                <a:ea typeface="Calibri"/>
                <a:cs typeface="Calibri"/>
              </a:rPr>
              <a:t> Refactor – Create a better data contract and intelligently use meta data**</a:t>
            </a:r>
          </a:p>
          <a:p>
            <a:pPr indent="-914400">
              <a:spcAft>
                <a:spcPts val="600"/>
              </a:spcAft>
            </a:pPr>
            <a:r>
              <a:rPr lang="en-US" sz="2400" dirty="0">
                <a:ea typeface="Calibri"/>
                <a:cs typeface="Calibri"/>
              </a:rPr>
              <a:t>Magnetic Scattering – P(r) upgrades (PR)**, more magnetic modelling, plus more</a:t>
            </a:r>
          </a:p>
          <a:p>
            <a:pPr indent="-914400">
              <a:spcAft>
                <a:spcPts val="600"/>
              </a:spcAft>
            </a:pPr>
            <a:r>
              <a:rPr lang="en-US" sz="2400" dirty="0">
                <a:ea typeface="Calibri"/>
                <a:cs typeface="Calibri"/>
              </a:rPr>
              <a:t>Web API for remote fitting**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33567-E4EA-0E3F-D871-925F7EE8C91D}"/>
              </a:ext>
            </a:extLst>
          </p:cNvPr>
          <p:cNvSpPr txBox="1"/>
          <p:nvPr/>
        </p:nvSpPr>
        <p:spPr>
          <a:xfrm>
            <a:off x="355196" y="5702099"/>
            <a:ext cx="2041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Contributor Camp</a:t>
            </a:r>
          </a:p>
          <a:p>
            <a:r>
              <a:rPr lang="en-US" dirty="0"/>
              <a:t>** Student Project</a:t>
            </a:r>
          </a:p>
        </p:txBody>
      </p:sp>
    </p:spTree>
    <p:extLst>
      <p:ext uri="{BB962C8B-B14F-4D97-AF65-F5344CB8AC3E}">
        <p14:creationId xmlns:p14="http://schemas.microsoft.com/office/powerpoint/2010/main" val="121757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AD1D-D37D-232E-041F-36F7FF76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What is SasView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99FB94-8668-E2A4-FC9A-80C457837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66618"/>
            <a:ext cx="5181600" cy="54103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 Small Angle Scattering Data Analysis tool for SAS data in inverse space and SESANS data in correlation 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A0C5B-156B-8127-DDD8-8D0BF79B1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833914"/>
            <a:ext cx="4419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7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AD1D-D37D-232E-041F-36F7FF76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9537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buSzPts val="2300"/>
            </a:pPr>
            <a:r>
              <a:rPr lang="en-US" sz="4000" dirty="0"/>
              <a:t>Code Structure</a:t>
            </a:r>
            <a:endParaRPr lang="en-US" sz="4000" dirty="0">
              <a:solidFill>
                <a:srgbClr val="C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3D622ED4-1D9B-6F4E-5B18-D552470486D8}"/>
              </a:ext>
            </a:extLst>
          </p:cNvPr>
          <p:cNvSpPr/>
          <p:nvPr/>
        </p:nvSpPr>
        <p:spPr>
          <a:xfrm>
            <a:off x="7782013" y="2753063"/>
            <a:ext cx="1897110" cy="955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E" dirty="0"/>
              <a:t>sasview</a:t>
            </a:r>
          </a:p>
        </p:txBody>
      </p:sp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087DC848-2404-BE50-5EC1-670A4314F85C}"/>
              </a:ext>
            </a:extLst>
          </p:cNvPr>
          <p:cNvSpPr/>
          <p:nvPr/>
        </p:nvSpPr>
        <p:spPr>
          <a:xfrm>
            <a:off x="5860943" y="2753063"/>
            <a:ext cx="1897110" cy="9550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E" dirty="0"/>
              <a:t>sasdata</a:t>
            </a:r>
          </a:p>
        </p:txBody>
      </p: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7BCAAB7B-8531-F876-62DF-F603FD211AC2}"/>
              </a:ext>
            </a:extLst>
          </p:cNvPr>
          <p:cNvSpPr/>
          <p:nvPr/>
        </p:nvSpPr>
        <p:spPr>
          <a:xfrm>
            <a:off x="9714292" y="2753063"/>
            <a:ext cx="1897110" cy="9550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E" dirty="0"/>
              <a:t>sasmodels</a:t>
            </a:r>
          </a:p>
        </p:txBody>
      </p: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26E1C4A9-3558-F43B-B455-469BBF9D9282}"/>
              </a:ext>
            </a:extLst>
          </p:cNvPr>
          <p:cNvSpPr/>
          <p:nvPr/>
        </p:nvSpPr>
        <p:spPr>
          <a:xfrm>
            <a:off x="9714292" y="1443467"/>
            <a:ext cx="1897110" cy="95504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E" dirty="0"/>
              <a:t>bumps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24E38D9E-38F9-7B91-F051-93DF1FDB4A58}"/>
              </a:ext>
            </a:extLst>
          </p:cNvPr>
          <p:cNvSpPr/>
          <p:nvPr/>
        </p:nvSpPr>
        <p:spPr>
          <a:xfrm>
            <a:off x="6807082" y="4243444"/>
            <a:ext cx="1897110" cy="955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cs typeface="Calibri"/>
              </a:rPr>
              <a:t>GUI (</a:t>
            </a:r>
            <a:r>
              <a:rPr lang="en-US" dirty="0" err="1">
                <a:cs typeface="Calibri"/>
              </a:rPr>
              <a:t>QtGui</a:t>
            </a:r>
            <a:r>
              <a:rPr lang="en-US" dirty="0">
                <a:cs typeface="Calibri"/>
              </a:rPr>
              <a:t>)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25AD9250-C605-1D9E-7F1C-39AF6728E210}"/>
              </a:ext>
            </a:extLst>
          </p:cNvPr>
          <p:cNvSpPr/>
          <p:nvPr/>
        </p:nvSpPr>
        <p:spPr>
          <a:xfrm>
            <a:off x="8745736" y="4243444"/>
            <a:ext cx="1897110" cy="955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E"/>
              <a:t>sascalc</a:t>
            </a:r>
            <a:endParaRPr lang="en-S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5A71EB-2B7E-FBD5-E39A-9AC0FFEF267F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7755637" y="3708103"/>
            <a:ext cx="974931" cy="53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615CAF-98E1-D642-1E9B-DB130BC9D003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8730568" y="3708103"/>
            <a:ext cx="963723" cy="535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49A5C8-C395-E1AC-EEFB-CAC78290699B}"/>
              </a:ext>
            </a:extLst>
          </p:cNvPr>
          <p:cNvCxnSpPr>
            <a:cxnSpLocks/>
          </p:cNvCxnSpPr>
          <p:nvPr/>
        </p:nvCxnSpPr>
        <p:spPr>
          <a:xfrm flipH="1">
            <a:off x="9679123" y="2579291"/>
            <a:ext cx="1954509" cy="0"/>
          </a:xfrm>
          <a:prstGeom prst="straightConnector1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5">
            <a:extLst>
              <a:ext uri="{FF2B5EF4-FFF2-40B4-BE49-F238E27FC236}">
                <a16:creationId xmlns:a16="http://schemas.microsoft.com/office/drawing/2014/main" id="{50049852-91A7-4605-3AF5-796FB95D6291}"/>
              </a:ext>
            </a:extLst>
          </p:cNvPr>
          <p:cNvSpPr txBox="1">
            <a:spLocks/>
          </p:cNvSpPr>
          <p:nvPr/>
        </p:nvSpPr>
        <p:spPr>
          <a:xfrm>
            <a:off x="519055" y="2337407"/>
            <a:ext cx="4967346" cy="4211806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sasmodels</a:t>
            </a:r>
            <a:r>
              <a:rPr lang="en-GB" dirty="0">
                <a:cs typeface="Calibri"/>
              </a:rPr>
              <a:t> (on </a:t>
            </a:r>
            <a:r>
              <a:rPr lang="en-GB" dirty="0" err="1">
                <a:cs typeface="Calibri"/>
              </a:rPr>
              <a:t>pypi</a:t>
            </a:r>
            <a:r>
              <a:rPr lang="en-GB" dirty="0">
                <a:cs typeface="Calibri"/>
              </a:rPr>
              <a:t>)</a:t>
            </a:r>
          </a:p>
          <a:p>
            <a:pPr lvl="1">
              <a:buFont typeface="Arial"/>
              <a:buChar char="•"/>
            </a:pPr>
            <a:r>
              <a:rPr lang="en-GB" dirty="0">
                <a:cs typeface="Calibri"/>
              </a:rPr>
              <a:t> Analytical models for various shapes and structures</a:t>
            </a:r>
          </a:p>
          <a:p>
            <a:pPr lvl="1">
              <a:buFont typeface="Arial"/>
              <a:buChar char="•"/>
            </a:pPr>
            <a:r>
              <a:rPr lang="en-GB" dirty="0">
                <a:cs typeface="Calibri"/>
              </a:rPr>
              <a:t> Applies dispersity and resolution</a:t>
            </a:r>
          </a:p>
          <a:p>
            <a:pPr lvl="1">
              <a:buFont typeface="Arial"/>
              <a:buChar char="•"/>
            </a:pPr>
            <a:r>
              <a:rPr lang="en-GB" dirty="0">
                <a:cs typeface="Calibri"/>
              </a:rPr>
              <a:t> Runs fits using bumps</a:t>
            </a:r>
          </a:p>
          <a:p>
            <a:pPr>
              <a:buFont typeface="Arial"/>
              <a:buChar char="•"/>
            </a:pP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sasdata</a:t>
            </a:r>
            <a:r>
              <a:rPr lang="en-GB" dirty="0">
                <a:cs typeface="Calibri"/>
              </a:rPr>
              <a:t> (on </a:t>
            </a:r>
            <a:r>
              <a:rPr lang="en-GB" dirty="0" err="1">
                <a:cs typeface="Calibri"/>
              </a:rPr>
              <a:t>pypi</a:t>
            </a:r>
            <a:r>
              <a:rPr lang="en-GB" dirty="0">
                <a:cs typeface="Calibri"/>
              </a:rPr>
              <a:t>)</a:t>
            </a:r>
          </a:p>
          <a:p>
            <a:pPr lvl="1">
              <a:buFont typeface="Arial"/>
              <a:buChar char="•"/>
            </a:pPr>
            <a:r>
              <a:rPr lang="en-GB" dirty="0">
                <a:ea typeface="Calibri" panose="020F0502020204030204"/>
                <a:cs typeface="Calibri"/>
              </a:rPr>
              <a:t> Package to handle data import/export, data management, and data manipulations</a:t>
            </a:r>
          </a:p>
          <a:p>
            <a:pPr>
              <a:buFont typeface="Arial"/>
              <a:buChar char="•"/>
            </a:pP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sasview</a:t>
            </a:r>
            <a:r>
              <a:rPr lang="en-GB" dirty="0">
                <a:cs typeface="Calibri"/>
              </a:rPr>
              <a:t> (working release coming to </a:t>
            </a:r>
            <a:r>
              <a:rPr lang="en-GB" dirty="0" err="1">
                <a:cs typeface="Calibri"/>
              </a:rPr>
              <a:t>pypi</a:t>
            </a:r>
            <a:r>
              <a:rPr lang="en-GB" dirty="0">
                <a:cs typeface="Calibri"/>
              </a:rPr>
              <a:t> soon)</a:t>
            </a:r>
          </a:p>
          <a:p>
            <a:pPr lvl="1">
              <a:buFont typeface="Arial"/>
              <a:buChar char="•"/>
            </a:pPr>
            <a:r>
              <a:rPr lang="en-GB" dirty="0">
                <a:cs typeface="Calibri"/>
              </a:rPr>
              <a:t> Overlap between GUI and </a:t>
            </a:r>
            <a:r>
              <a:rPr lang="en-GB" dirty="0" err="1">
                <a:cs typeface="Calibri"/>
              </a:rPr>
              <a:t>sascalc</a:t>
            </a:r>
            <a:endParaRPr lang="en-GB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SE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9180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AD1D-D37D-232E-041F-36F7FF76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History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8000614-A169-240D-5486-B57FCB8421F3}"/>
              </a:ext>
            </a:extLst>
          </p:cNvPr>
          <p:cNvSpPr/>
          <p:nvPr/>
        </p:nvSpPr>
        <p:spPr>
          <a:xfrm>
            <a:off x="2530814" y="1578943"/>
            <a:ext cx="9164361" cy="7171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Google Shape;139;p30">
            <a:extLst>
              <a:ext uri="{FF2B5EF4-FFF2-40B4-BE49-F238E27FC236}">
                <a16:creationId xmlns:a16="http://schemas.microsoft.com/office/drawing/2014/main" id="{E11DD1F6-2112-01F6-2134-EEC7F542E294}"/>
              </a:ext>
            </a:extLst>
          </p:cNvPr>
          <p:cNvSpPr/>
          <p:nvPr/>
        </p:nvSpPr>
        <p:spPr>
          <a:xfrm>
            <a:off x="3454445" y="1642222"/>
            <a:ext cx="52782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1700"/>
            </a:pPr>
            <a:r>
              <a:rPr lang="en" sz="1700" dirty="0"/>
              <a:t>NIST Supported initial transition from NSF funding</a:t>
            </a:r>
            <a:endParaRPr sz="900" dirty="0"/>
          </a:p>
        </p:txBody>
      </p:sp>
      <p:sp>
        <p:nvSpPr>
          <p:cNvPr id="65" name="Google Shape;154;p30">
            <a:extLst>
              <a:ext uri="{FF2B5EF4-FFF2-40B4-BE49-F238E27FC236}">
                <a16:creationId xmlns:a16="http://schemas.microsoft.com/office/drawing/2014/main" id="{8873F31F-86DA-D65C-80F9-2E5337CBCC64}"/>
              </a:ext>
            </a:extLst>
          </p:cNvPr>
          <p:cNvSpPr/>
          <p:nvPr/>
        </p:nvSpPr>
        <p:spPr>
          <a:xfrm>
            <a:off x="3622052" y="2005139"/>
            <a:ext cx="3450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1700"/>
            </a:pPr>
            <a:r>
              <a:rPr lang="en" sz="1700" dirty="0"/>
              <a:t>Transition to Community project.</a:t>
            </a:r>
          </a:p>
          <a:p>
            <a:pPr algn="ctr">
              <a:buSzPts val="1700"/>
            </a:pPr>
            <a:r>
              <a:rPr lang="en" sz="1700" dirty="0"/>
              <a:t> </a:t>
            </a:r>
            <a:endParaRPr lang="en-US" sz="1700" dirty="0"/>
          </a:p>
        </p:txBody>
      </p:sp>
      <p:sp>
        <p:nvSpPr>
          <p:cNvPr id="76" name="Google Shape;145;p30">
            <a:extLst>
              <a:ext uri="{FF2B5EF4-FFF2-40B4-BE49-F238E27FC236}">
                <a16:creationId xmlns:a16="http://schemas.microsoft.com/office/drawing/2014/main" id="{D6305890-018F-342D-2494-5CDF94ED53A8}"/>
              </a:ext>
            </a:extLst>
          </p:cNvPr>
          <p:cNvSpPr/>
          <p:nvPr/>
        </p:nvSpPr>
        <p:spPr>
          <a:xfrm>
            <a:off x="7867329" y="2335781"/>
            <a:ext cx="37968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1" rIns="58925" bIns="29451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700"/>
            </a:pPr>
            <a:r>
              <a:rPr lang="en" sz="1700" dirty="0"/>
              <a:t>2</a:t>
            </a:r>
            <a:r>
              <a:rPr lang="en" sz="1700" baseline="30000" dirty="0"/>
              <a:t>nd</a:t>
            </a:r>
            <a:r>
              <a:rPr lang="en" sz="1700" dirty="0"/>
              <a:t> Code Camp at ISIS April 2014</a:t>
            </a:r>
            <a:endParaRPr sz="900" dirty="0"/>
          </a:p>
        </p:txBody>
      </p:sp>
      <p:sp>
        <p:nvSpPr>
          <p:cNvPr id="77" name="Google Shape;146;p30">
            <a:extLst>
              <a:ext uri="{FF2B5EF4-FFF2-40B4-BE49-F238E27FC236}">
                <a16:creationId xmlns:a16="http://schemas.microsoft.com/office/drawing/2014/main" id="{56F2C48E-13D7-8114-2C34-7A60199C2C85}"/>
              </a:ext>
            </a:extLst>
          </p:cNvPr>
          <p:cNvSpPr/>
          <p:nvPr/>
        </p:nvSpPr>
        <p:spPr>
          <a:xfrm>
            <a:off x="7967948" y="2678389"/>
            <a:ext cx="36987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1" rIns="58925" bIns="29451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700"/>
            </a:pPr>
            <a:r>
              <a:rPr lang="en" sz="1700" dirty="0"/>
              <a:t>3</a:t>
            </a:r>
            <a:r>
              <a:rPr lang="en" sz="1700" baseline="30000" dirty="0"/>
              <a:t>rd</a:t>
            </a:r>
            <a:r>
              <a:rPr lang="en" sz="1700" dirty="0"/>
              <a:t> Code Camp at ESS Feb 2015</a:t>
            </a:r>
            <a:endParaRPr sz="900" dirty="0"/>
          </a:p>
        </p:txBody>
      </p:sp>
      <p:sp>
        <p:nvSpPr>
          <p:cNvPr id="79" name="Google Shape;148;p30">
            <a:extLst>
              <a:ext uri="{FF2B5EF4-FFF2-40B4-BE49-F238E27FC236}">
                <a16:creationId xmlns:a16="http://schemas.microsoft.com/office/drawing/2014/main" id="{DA71CE4E-9268-19BF-CEFF-198BF2982364}"/>
              </a:ext>
            </a:extLst>
          </p:cNvPr>
          <p:cNvSpPr/>
          <p:nvPr/>
        </p:nvSpPr>
        <p:spPr>
          <a:xfrm>
            <a:off x="7967948" y="3273443"/>
            <a:ext cx="37062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1" rIns="58925" bIns="29451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700"/>
            </a:pPr>
            <a:r>
              <a:rPr lang="en" sz="1700" dirty="0"/>
              <a:t>5</a:t>
            </a:r>
            <a:r>
              <a:rPr lang="en" sz="1700" baseline="30000" dirty="0"/>
              <a:t>th</a:t>
            </a:r>
            <a:r>
              <a:rPr lang="en" sz="1700" dirty="0"/>
              <a:t> Code Camp at ORNL Oct 2016</a:t>
            </a:r>
            <a:endParaRPr sz="900" dirty="0"/>
          </a:p>
        </p:txBody>
      </p:sp>
      <p:sp>
        <p:nvSpPr>
          <p:cNvPr id="83" name="Google Shape;153;p30">
            <a:extLst>
              <a:ext uri="{FF2B5EF4-FFF2-40B4-BE49-F238E27FC236}">
                <a16:creationId xmlns:a16="http://schemas.microsoft.com/office/drawing/2014/main" id="{81139C81-3A11-3503-44B0-81790991AED3}"/>
              </a:ext>
            </a:extLst>
          </p:cNvPr>
          <p:cNvSpPr/>
          <p:nvPr/>
        </p:nvSpPr>
        <p:spPr>
          <a:xfrm>
            <a:off x="7307648" y="3764884"/>
            <a:ext cx="4366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1" rIns="58925" bIns="29451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700"/>
            </a:pPr>
            <a:r>
              <a:rPr lang="en" sz="1700" dirty="0"/>
              <a:t>1</a:t>
            </a:r>
            <a:r>
              <a:rPr lang="en" sz="1700" baseline="30000" dirty="0"/>
              <a:t>st</a:t>
            </a:r>
            <a:r>
              <a:rPr lang="en" sz="1700" dirty="0"/>
              <a:t> SasView User Meeting at SAS 2018</a:t>
            </a:r>
            <a:endParaRPr sz="900" dirty="0"/>
          </a:p>
        </p:txBody>
      </p:sp>
      <p:sp>
        <p:nvSpPr>
          <p:cNvPr id="84" name="Google Shape;159;p30">
            <a:extLst>
              <a:ext uri="{FF2B5EF4-FFF2-40B4-BE49-F238E27FC236}">
                <a16:creationId xmlns:a16="http://schemas.microsoft.com/office/drawing/2014/main" id="{39E6DBEB-D048-E74B-F1A9-B368ACA3D880}"/>
              </a:ext>
            </a:extLst>
          </p:cNvPr>
          <p:cNvSpPr/>
          <p:nvPr/>
        </p:nvSpPr>
        <p:spPr>
          <a:xfrm>
            <a:off x="7488129" y="1937531"/>
            <a:ext cx="41880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1" rIns="58925" bIns="29451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700"/>
            </a:pPr>
            <a:r>
              <a:rPr lang="en" sz="1700"/>
              <a:t>1</a:t>
            </a:r>
            <a:r>
              <a:rPr lang="en" sz="1700" baseline="30000"/>
              <a:t>st</a:t>
            </a:r>
            <a:r>
              <a:rPr lang="en" sz="1700"/>
              <a:t> Code Camp at NIST April 2013</a:t>
            </a:r>
            <a:endParaRPr sz="2300"/>
          </a:p>
        </p:txBody>
      </p:sp>
      <p:sp>
        <p:nvSpPr>
          <p:cNvPr id="85" name="Google Shape;172;p30">
            <a:extLst>
              <a:ext uri="{FF2B5EF4-FFF2-40B4-BE49-F238E27FC236}">
                <a16:creationId xmlns:a16="http://schemas.microsoft.com/office/drawing/2014/main" id="{2D1A522C-9B04-E6AE-87A6-4C59B24FDEC9}"/>
              </a:ext>
            </a:extLst>
          </p:cNvPr>
          <p:cNvSpPr/>
          <p:nvPr/>
        </p:nvSpPr>
        <p:spPr>
          <a:xfrm>
            <a:off x="7307648" y="4192798"/>
            <a:ext cx="4366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1" rIns="58925" bIns="29451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700"/>
            </a:pPr>
            <a:r>
              <a:rPr lang="en" sz="1700" dirty="0"/>
              <a:t>9</a:t>
            </a:r>
            <a:r>
              <a:rPr lang="en" sz="1700" baseline="30000" dirty="0"/>
              <a:t>th</a:t>
            </a:r>
            <a:r>
              <a:rPr lang="en" sz="1700" dirty="0"/>
              <a:t> Code Camp at ILL/ESRF March 2019</a:t>
            </a:r>
            <a:endParaRPr sz="900" dirty="0"/>
          </a:p>
        </p:txBody>
      </p:sp>
      <p:pic>
        <p:nvPicPr>
          <p:cNvPr id="86" name="Google Shape;135;p30">
            <a:extLst>
              <a:ext uri="{FF2B5EF4-FFF2-40B4-BE49-F238E27FC236}">
                <a16:creationId xmlns:a16="http://schemas.microsoft.com/office/drawing/2014/main" id="{D83D4CFB-1054-F5FC-85ED-87E59106813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74242" y="599526"/>
            <a:ext cx="2132886" cy="871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136;p30" descr="NSF_logo">
            <a:extLst>
              <a:ext uri="{FF2B5EF4-FFF2-40B4-BE49-F238E27FC236}">
                <a16:creationId xmlns:a16="http://schemas.microsoft.com/office/drawing/2014/main" id="{8C09EDEF-2793-02B0-FBC9-B264DFD7549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3700" y="676359"/>
            <a:ext cx="910683" cy="71799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162;p30">
            <a:extLst>
              <a:ext uri="{FF2B5EF4-FFF2-40B4-BE49-F238E27FC236}">
                <a16:creationId xmlns:a16="http://schemas.microsoft.com/office/drawing/2014/main" id="{54783E19-FC55-2009-FE1F-5B080109E947}"/>
              </a:ext>
            </a:extLst>
          </p:cNvPr>
          <p:cNvSpPr txBox="1"/>
          <p:nvPr/>
        </p:nvSpPr>
        <p:spPr>
          <a:xfrm>
            <a:off x="3697453" y="2581316"/>
            <a:ext cx="2571464" cy="25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1700"/>
            </a:pPr>
            <a:r>
              <a:rPr lang="en" sz="1700" dirty="0"/>
              <a:t>v3.0 released (SansView)</a:t>
            </a:r>
            <a:endParaRPr sz="1700" dirty="0"/>
          </a:p>
        </p:txBody>
      </p:sp>
      <p:sp>
        <p:nvSpPr>
          <p:cNvPr id="92" name="Google Shape;165;p30">
            <a:extLst>
              <a:ext uri="{FF2B5EF4-FFF2-40B4-BE49-F238E27FC236}">
                <a16:creationId xmlns:a16="http://schemas.microsoft.com/office/drawing/2014/main" id="{82935D47-43DB-2A03-0ABB-8D4BE653F3F9}"/>
              </a:ext>
            </a:extLst>
          </p:cNvPr>
          <p:cNvSpPr txBox="1"/>
          <p:nvPr/>
        </p:nvSpPr>
        <p:spPr>
          <a:xfrm>
            <a:off x="3732621" y="3258285"/>
            <a:ext cx="3755507" cy="3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1700"/>
            </a:pPr>
            <a:r>
              <a:rPr lang="en" sz="1700" dirty="0"/>
              <a:t>v4.0 released (SasView with sasmodels)</a:t>
            </a:r>
            <a:endParaRPr sz="1700" dirty="0"/>
          </a:p>
        </p:txBody>
      </p:sp>
      <p:sp>
        <p:nvSpPr>
          <p:cNvPr id="95" name="Google Shape;171;p30">
            <a:extLst>
              <a:ext uri="{FF2B5EF4-FFF2-40B4-BE49-F238E27FC236}">
                <a16:creationId xmlns:a16="http://schemas.microsoft.com/office/drawing/2014/main" id="{11AAC4EF-CF72-CDB4-738A-F37EF835A4E3}"/>
              </a:ext>
            </a:extLst>
          </p:cNvPr>
          <p:cNvSpPr txBox="1"/>
          <p:nvPr/>
        </p:nvSpPr>
        <p:spPr>
          <a:xfrm>
            <a:off x="3832048" y="4214207"/>
            <a:ext cx="3755506" cy="2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700"/>
            </a:pPr>
            <a:r>
              <a:rPr lang="en" sz="1700" dirty="0"/>
              <a:t>v5.0.0 released (Move from wx to Qt)</a:t>
            </a:r>
            <a:endParaRPr sz="1700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0783749-7738-5DD3-5503-7208C023EF2D}"/>
              </a:ext>
            </a:extLst>
          </p:cNvPr>
          <p:cNvSpPr/>
          <p:nvPr/>
        </p:nvSpPr>
        <p:spPr>
          <a:xfrm>
            <a:off x="2319936" y="3187949"/>
            <a:ext cx="1225593" cy="116976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Google Shape;140;p30">
            <a:extLst>
              <a:ext uri="{FF2B5EF4-FFF2-40B4-BE49-F238E27FC236}">
                <a16:creationId xmlns:a16="http://schemas.microsoft.com/office/drawing/2014/main" id="{56C23EB5-DA4A-BE3B-A5A9-A71BF428BE4A}"/>
              </a:ext>
            </a:extLst>
          </p:cNvPr>
          <p:cNvSpPr/>
          <p:nvPr/>
        </p:nvSpPr>
        <p:spPr>
          <a:xfrm>
            <a:off x="2600844" y="654818"/>
            <a:ext cx="653441" cy="5307245"/>
          </a:xfrm>
          <a:prstGeom prst="downArrow">
            <a:avLst>
              <a:gd name="adj1" fmla="val 50000"/>
              <a:gd name="adj2" fmla="val 50000"/>
            </a:avLst>
          </a:prstGeom>
          <a:blipFill rotWithShape="1">
            <a:blip r:embed="rId4">
              <a:alphaModFix/>
            </a:blip>
            <a:tile tx="0" ty="0" sx="99997" sy="99997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49800"/>
              </a:srgbClr>
            </a:outerShdw>
          </a:effectLst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1500"/>
            </a:pPr>
            <a:endParaRPr sz="15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141;p30">
            <a:extLst>
              <a:ext uri="{FF2B5EF4-FFF2-40B4-BE49-F238E27FC236}">
                <a16:creationId xmlns:a16="http://schemas.microsoft.com/office/drawing/2014/main" id="{930A1DE8-A848-FE3A-226A-58FF96D536A4}"/>
              </a:ext>
            </a:extLst>
          </p:cNvPr>
          <p:cNvSpPr txBox="1"/>
          <p:nvPr/>
        </p:nvSpPr>
        <p:spPr>
          <a:xfrm>
            <a:off x="2530815" y="553951"/>
            <a:ext cx="793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2300"/>
            </a:pPr>
            <a:r>
              <a:rPr lang="en" sz="2300" b="1" dirty="0"/>
              <a:t>2006</a:t>
            </a:r>
            <a:endParaRPr sz="900" dirty="0"/>
          </a:p>
        </p:txBody>
      </p:sp>
      <p:sp>
        <p:nvSpPr>
          <p:cNvPr id="53" name="Google Shape;142;p30">
            <a:extLst>
              <a:ext uri="{FF2B5EF4-FFF2-40B4-BE49-F238E27FC236}">
                <a16:creationId xmlns:a16="http://schemas.microsoft.com/office/drawing/2014/main" id="{20746B14-C670-8501-0FD9-F79F4FC44A69}"/>
              </a:ext>
            </a:extLst>
          </p:cNvPr>
          <p:cNvSpPr txBox="1"/>
          <p:nvPr/>
        </p:nvSpPr>
        <p:spPr>
          <a:xfrm>
            <a:off x="2530815" y="1262806"/>
            <a:ext cx="793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2300"/>
            </a:pPr>
            <a:r>
              <a:rPr lang="en" sz="2300" b="1" dirty="0"/>
              <a:t>2011</a:t>
            </a:r>
            <a:endParaRPr sz="900" dirty="0"/>
          </a:p>
        </p:txBody>
      </p:sp>
      <p:sp>
        <p:nvSpPr>
          <p:cNvPr id="56" name="Google Shape;152;p30">
            <a:extLst>
              <a:ext uri="{FF2B5EF4-FFF2-40B4-BE49-F238E27FC236}">
                <a16:creationId xmlns:a16="http://schemas.microsoft.com/office/drawing/2014/main" id="{8407C321-9CA6-B379-B11B-22D64BA14360}"/>
              </a:ext>
            </a:extLst>
          </p:cNvPr>
          <p:cNvSpPr txBox="1"/>
          <p:nvPr/>
        </p:nvSpPr>
        <p:spPr>
          <a:xfrm>
            <a:off x="2530815" y="4871631"/>
            <a:ext cx="793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2300"/>
            </a:pPr>
            <a:r>
              <a:rPr lang="en" sz="2300" b="1" dirty="0"/>
              <a:t>2020</a:t>
            </a:r>
            <a:endParaRPr sz="900" dirty="0"/>
          </a:p>
        </p:txBody>
      </p:sp>
      <p:sp>
        <p:nvSpPr>
          <p:cNvPr id="57" name="Google Shape;155;p30">
            <a:extLst>
              <a:ext uri="{FF2B5EF4-FFF2-40B4-BE49-F238E27FC236}">
                <a16:creationId xmlns:a16="http://schemas.microsoft.com/office/drawing/2014/main" id="{DD096023-93CB-341E-396C-3C6CADB60BDB}"/>
              </a:ext>
            </a:extLst>
          </p:cNvPr>
          <p:cNvSpPr txBox="1"/>
          <p:nvPr/>
        </p:nvSpPr>
        <p:spPr>
          <a:xfrm>
            <a:off x="2530815" y="2390235"/>
            <a:ext cx="793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2300"/>
            </a:pPr>
            <a:r>
              <a:rPr lang="en" sz="2300" b="1" dirty="0"/>
              <a:t>2014</a:t>
            </a:r>
            <a:endParaRPr sz="900" dirty="0"/>
          </a:p>
        </p:txBody>
      </p:sp>
      <p:sp>
        <p:nvSpPr>
          <p:cNvPr id="58" name="Google Shape;156;p30">
            <a:extLst>
              <a:ext uri="{FF2B5EF4-FFF2-40B4-BE49-F238E27FC236}">
                <a16:creationId xmlns:a16="http://schemas.microsoft.com/office/drawing/2014/main" id="{01FE5E62-D510-0F2A-6186-EAF9767636D2}"/>
              </a:ext>
            </a:extLst>
          </p:cNvPr>
          <p:cNvSpPr txBox="1"/>
          <p:nvPr/>
        </p:nvSpPr>
        <p:spPr>
          <a:xfrm>
            <a:off x="2530815" y="2843760"/>
            <a:ext cx="793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2300"/>
            </a:pPr>
            <a:r>
              <a:rPr lang="en" sz="2300" b="1" dirty="0"/>
              <a:t>2015</a:t>
            </a:r>
            <a:endParaRPr sz="900" dirty="0"/>
          </a:p>
        </p:txBody>
      </p:sp>
      <p:sp>
        <p:nvSpPr>
          <p:cNvPr id="60" name="Google Shape;158;p30">
            <a:extLst>
              <a:ext uri="{FF2B5EF4-FFF2-40B4-BE49-F238E27FC236}">
                <a16:creationId xmlns:a16="http://schemas.microsoft.com/office/drawing/2014/main" id="{FDC77BE5-187D-22BF-B6EC-D0DB8EFE01A6}"/>
              </a:ext>
            </a:extLst>
          </p:cNvPr>
          <p:cNvSpPr txBox="1"/>
          <p:nvPr/>
        </p:nvSpPr>
        <p:spPr>
          <a:xfrm>
            <a:off x="2530815" y="3944748"/>
            <a:ext cx="793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2300"/>
            </a:pPr>
            <a:r>
              <a:rPr lang="en" sz="2300" b="1" dirty="0"/>
              <a:t>2019</a:t>
            </a:r>
            <a:endParaRPr sz="900" dirty="0"/>
          </a:p>
        </p:txBody>
      </p:sp>
      <p:sp>
        <p:nvSpPr>
          <p:cNvPr id="61" name="Google Shape;169;p30">
            <a:extLst>
              <a:ext uri="{FF2B5EF4-FFF2-40B4-BE49-F238E27FC236}">
                <a16:creationId xmlns:a16="http://schemas.microsoft.com/office/drawing/2014/main" id="{0C7AB8C9-39B8-87D5-71A8-97DF0169A56B}"/>
              </a:ext>
            </a:extLst>
          </p:cNvPr>
          <p:cNvSpPr txBox="1"/>
          <p:nvPr/>
        </p:nvSpPr>
        <p:spPr>
          <a:xfrm>
            <a:off x="2530815" y="5716730"/>
            <a:ext cx="793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2300"/>
            </a:pPr>
            <a:r>
              <a:rPr lang="en" sz="2300" b="1" dirty="0"/>
              <a:t>2024</a:t>
            </a:r>
            <a:endParaRPr sz="900" dirty="0"/>
          </a:p>
        </p:txBody>
      </p:sp>
      <p:sp>
        <p:nvSpPr>
          <p:cNvPr id="54" name="Google Shape;143;p30">
            <a:extLst>
              <a:ext uri="{FF2B5EF4-FFF2-40B4-BE49-F238E27FC236}">
                <a16:creationId xmlns:a16="http://schemas.microsoft.com/office/drawing/2014/main" id="{D851C38C-6536-2516-2540-76EA6FF3FDE9}"/>
              </a:ext>
            </a:extLst>
          </p:cNvPr>
          <p:cNvSpPr txBox="1"/>
          <p:nvPr/>
        </p:nvSpPr>
        <p:spPr>
          <a:xfrm>
            <a:off x="2530815" y="1591331"/>
            <a:ext cx="793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2300"/>
            </a:pPr>
            <a:r>
              <a:rPr lang="en" sz="2300" b="1"/>
              <a:t>2012</a:t>
            </a:r>
            <a:endParaRPr sz="900"/>
          </a:p>
        </p:txBody>
      </p:sp>
      <p:sp>
        <p:nvSpPr>
          <p:cNvPr id="55" name="Google Shape;144;p30">
            <a:extLst>
              <a:ext uri="{FF2B5EF4-FFF2-40B4-BE49-F238E27FC236}">
                <a16:creationId xmlns:a16="http://schemas.microsoft.com/office/drawing/2014/main" id="{2520E20A-DED2-E1E6-A360-E560764823AF}"/>
              </a:ext>
            </a:extLst>
          </p:cNvPr>
          <p:cNvSpPr txBox="1"/>
          <p:nvPr/>
        </p:nvSpPr>
        <p:spPr>
          <a:xfrm>
            <a:off x="2530815" y="1984527"/>
            <a:ext cx="793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2300"/>
            </a:pPr>
            <a:r>
              <a:rPr lang="en" sz="2300" b="1"/>
              <a:t>2013</a:t>
            </a:r>
            <a:endParaRPr sz="900"/>
          </a:p>
        </p:txBody>
      </p:sp>
      <p:sp>
        <p:nvSpPr>
          <p:cNvPr id="59" name="Google Shape;157;p30">
            <a:extLst>
              <a:ext uri="{FF2B5EF4-FFF2-40B4-BE49-F238E27FC236}">
                <a16:creationId xmlns:a16="http://schemas.microsoft.com/office/drawing/2014/main" id="{ED6CF0D5-7A69-0117-B1A5-CCD3D8F9DE3A}"/>
              </a:ext>
            </a:extLst>
          </p:cNvPr>
          <p:cNvSpPr txBox="1"/>
          <p:nvPr/>
        </p:nvSpPr>
        <p:spPr>
          <a:xfrm>
            <a:off x="2530815" y="3249022"/>
            <a:ext cx="793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2300"/>
            </a:pPr>
            <a:r>
              <a:rPr lang="en" sz="2300" b="1" dirty="0"/>
              <a:t>2016</a:t>
            </a:r>
            <a:endParaRPr sz="900" dirty="0"/>
          </a:p>
        </p:txBody>
      </p:sp>
      <p:pic>
        <p:nvPicPr>
          <p:cNvPr id="97" name="Google Shape;168;p30" descr="A logo for a company&#10;&#10;Description automatically generated">
            <a:extLst>
              <a:ext uri="{FF2B5EF4-FFF2-40B4-BE49-F238E27FC236}">
                <a16:creationId xmlns:a16="http://schemas.microsoft.com/office/drawing/2014/main" id="{08C38D97-C936-6675-DDE9-BE904D74F26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6842" y="3578998"/>
            <a:ext cx="481444" cy="3918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3;p30">
            <a:extLst>
              <a:ext uri="{FF2B5EF4-FFF2-40B4-BE49-F238E27FC236}">
                <a16:creationId xmlns:a16="http://schemas.microsoft.com/office/drawing/2014/main" id="{4C9FF868-7265-6F35-E279-5783C7D0F1EF}"/>
              </a:ext>
            </a:extLst>
          </p:cNvPr>
          <p:cNvSpPr/>
          <p:nvPr/>
        </p:nvSpPr>
        <p:spPr>
          <a:xfrm>
            <a:off x="7307648" y="4850555"/>
            <a:ext cx="4366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1" rIns="58925" bIns="29451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700"/>
            </a:pPr>
            <a:r>
              <a:rPr lang="en" sz="1700" dirty="0"/>
              <a:t>1</a:t>
            </a:r>
            <a:r>
              <a:rPr lang="en" sz="1700" baseline="30000" dirty="0"/>
              <a:t>st</a:t>
            </a:r>
            <a:r>
              <a:rPr lang="en" sz="1700" dirty="0"/>
              <a:t> Virtual Code Camp March 2020*</a:t>
            </a:r>
            <a:endParaRPr sz="900" dirty="0"/>
          </a:p>
        </p:txBody>
      </p:sp>
      <p:sp>
        <p:nvSpPr>
          <p:cNvPr id="7" name="Google Shape;153;p30">
            <a:extLst>
              <a:ext uri="{FF2B5EF4-FFF2-40B4-BE49-F238E27FC236}">
                <a16:creationId xmlns:a16="http://schemas.microsoft.com/office/drawing/2014/main" id="{6004A463-F749-3624-76E2-C1F4B64AA686}"/>
              </a:ext>
            </a:extLst>
          </p:cNvPr>
          <p:cNvSpPr/>
          <p:nvPr/>
        </p:nvSpPr>
        <p:spPr>
          <a:xfrm>
            <a:off x="7297629" y="5815285"/>
            <a:ext cx="4366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1" rIns="58925" bIns="29451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700"/>
            </a:pPr>
            <a:r>
              <a:rPr lang="en" sz="1700" dirty="0"/>
              <a:t>1</a:t>
            </a:r>
            <a:r>
              <a:rPr lang="en" sz="1700" baseline="30000" dirty="0"/>
              <a:t>st</a:t>
            </a:r>
            <a:r>
              <a:rPr lang="en" sz="1700" dirty="0"/>
              <a:t> Contributor Camp January 2024</a:t>
            </a:r>
            <a:endParaRPr sz="900" dirty="0"/>
          </a:p>
        </p:txBody>
      </p:sp>
      <p:sp>
        <p:nvSpPr>
          <p:cNvPr id="9" name="Google Shape;171;p30">
            <a:extLst>
              <a:ext uri="{FF2B5EF4-FFF2-40B4-BE49-F238E27FC236}">
                <a16:creationId xmlns:a16="http://schemas.microsoft.com/office/drawing/2014/main" id="{EC7186C8-A1FE-7996-A3D2-48B729F4168F}"/>
              </a:ext>
            </a:extLst>
          </p:cNvPr>
          <p:cNvSpPr txBox="1"/>
          <p:nvPr/>
        </p:nvSpPr>
        <p:spPr>
          <a:xfrm>
            <a:off x="3826646" y="5889830"/>
            <a:ext cx="3439935" cy="18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1" tIns="32751" rIns="32751" bIns="32751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700"/>
            </a:pPr>
            <a:r>
              <a:rPr lang="en" sz="1700" dirty="0"/>
              <a:t>v6.0.0 (sasdata separation)</a:t>
            </a:r>
          </a:p>
          <a:p>
            <a:pPr>
              <a:buSzPts val="1700"/>
            </a:pPr>
            <a:r>
              <a:rPr lang="en" sz="1700" dirty="0"/>
              <a:t>(Sept/Oct 2024) (in Beta)</a:t>
            </a:r>
            <a:endParaRPr sz="1700" dirty="0"/>
          </a:p>
        </p:txBody>
      </p:sp>
      <p:sp>
        <p:nvSpPr>
          <p:cNvPr id="10" name="Google Shape;153;p30">
            <a:extLst>
              <a:ext uri="{FF2B5EF4-FFF2-40B4-BE49-F238E27FC236}">
                <a16:creationId xmlns:a16="http://schemas.microsoft.com/office/drawing/2014/main" id="{F401EC87-E600-29CC-A632-517A53F8FBDB}"/>
              </a:ext>
            </a:extLst>
          </p:cNvPr>
          <p:cNvSpPr/>
          <p:nvPr/>
        </p:nvSpPr>
        <p:spPr>
          <a:xfrm>
            <a:off x="7297629" y="5117127"/>
            <a:ext cx="43665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1" rIns="58925" bIns="29451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700"/>
            </a:pPr>
            <a:r>
              <a:rPr lang="en" sz="1700" dirty="0"/>
              <a:t>1</a:t>
            </a:r>
            <a:r>
              <a:rPr lang="en" sz="1700" baseline="30000" dirty="0"/>
              <a:t>st</a:t>
            </a:r>
            <a:r>
              <a:rPr lang="en" sz="1700" dirty="0"/>
              <a:t> Virtual Hackathon May 2020</a:t>
            </a:r>
            <a:endParaRPr sz="900" dirty="0"/>
          </a:p>
        </p:txBody>
      </p:sp>
      <p:sp>
        <p:nvSpPr>
          <p:cNvPr id="3" name="Google Shape;146;p30">
            <a:extLst>
              <a:ext uri="{FF2B5EF4-FFF2-40B4-BE49-F238E27FC236}">
                <a16:creationId xmlns:a16="http://schemas.microsoft.com/office/drawing/2014/main" id="{AE31005E-39E6-0C59-3FCB-460BC8B113FA}"/>
              </a:ext>
            </a:extLst>
          </p:cNvPr>
          <p:cNvSpPr/>
          <p:nvPr/>
        </p:nvSpPr>
        <p:spPr>
          <a:xfrm>
            <a:off x="7967948" y="2979721"/>
            <a:ext cx="36987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1" rIns="58925" bIns="29451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SzPts val="1700"/>
            </a:pPr>
            <a:r>
              <a:rPr lang="en" sz="1700" dirty="0"/>
              <a:t>4</a:t>
            </a:r>
            <a:r>
              <a:rPr lang="en" sz="1700" baseline="30000" dirty="0"/>
              <a:t>th</a:t>
            </a:r>
            <a:r>
              <a:rPr lang="en" sz="1700" dirty="0"/>
              <a:t> Code Camp at Delft March 2016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295352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A382C-9FBB-EBEB-FAD2-652F5491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Addressing Resources Through Community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97FF07-2C49-BB48-EF30-15CCFF133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What is it?</a:t>
            </a:r>
          </a:p>
          <a:p>
            <a:pPr lvl="1"/>
            <a:r>
              <a:rPr lang="en-US" sz="2000" dirty="0"/>
              <a:t>Whose job is it?</a:t>
            </a:r>
          </a:p>
          <a:p>
            <a:pPr lvl="1"/>
            <a:r>
              <a:rPr lang="en-US" sz="2000" dirty="0"/>
              <a:t>What are the limits?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22" descr="Chart&#10;&#10;Description automatically generated with medium confidence">
            <a:extLst>
              <a:ext uri="{FF2B5EF4-FFF2-40B4-BE49-F238E27FC236}">
                <a16:creationId xmlns:a16="http://schemas.microsoft.com/office/drawing/2014/main" id="{2D91E6A0-96DD-9DF8-F3B6-4A84484837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r="380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0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AD1D-D37D-232E-041F-36F7FF76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What is Analysis?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99FB94-8668-E2A4-FC9A-80C457837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66618"/>
            <a:ext cx="5181600" cy="5410345"/>
          </a:xfrm>
        </p:spPr>
        <p:txBody>
          <a:bodyPr anchor="t">
            <a:normAutofit/>
          </a:bodyPr>
          <a:lstStyle/>
          <a:p>
            <a:r>
              <a:rPr lang="en-US" sz="2400" dirty="0"/>
              <a:t>Tools</a:t>
            </a:r>
          </a:p>
          <a:p>
            <a:pPr lvl="1"/>
            <a:r>
              <a:rPr lang="en-US" sz="2000" dirty="0"/>
              <a:t>Generic Scattering Calculator to generate empirical models using PDB files (v6.0.0)</a:t>
            </a:r>
          </a:p>
          <a:p>
            <a:pPr lvl="1"/>
            <a:r>
              <a:rPr lang="en-US" sz="2000" dirty="0"/>
              <a:t>SLD Calculator</a:t>
            </a:r>
          </a:p>
          <a:p>
            <a:pPr lvl="1"/>
            <a:r>
              <a:rPr lang="en-US" sz="2000" dirty="0"/>
              <a:t>Q Resolution Estimator</a:t>
            </a:r>
          </a:p>
          <a:p>
            <a:pPr lvl="1"/>
            <a:r>
              <a:rPr lang="en-US" sz="2000" dirty="0"/>
              <a:t>Various import/export methods</a:t>
            </a:r>
          </a:p>
          <a:p>
            <a:pPr lvl="1"/>
            <a:r>
              <a:rPr lang="en-US" sz="2000" dirty="0"/>
              <a:t>Post-reduction averaging</a:t>
            </a:r>
          </a:p>
          <a:p>
            <a:r>
              <a:rPr lang="en-US" sz="2400" dirty="0"/>
              <a:t>Analysis methods (perspectives)</a:t>
            </a:r>
          </a:p>
          <a:p>
            <a:pPr lvl="1"/>
            <a:r>
              <a:rPr lang="en-US" sz="2000" dirty="0"/>
              <a:t>Fitting – Basic Model Fitting</a:t>
            </a:r>
          </a:p>
          <a:p>
            <a:pPr lvl="1"/>
            <a:r>
              <a:rPr lang="en-US" sz="2000" dirty="0"/>
              <a:t>Invariant – Multi Phase Analysis </a:t>
            </a:r>
          </a:p>
          <a:p>
            <a:pPr lvl="1"/>
            <a:r>
              <a:rPr lang="en-US" sz="2000" dirty="0"/>
              <a:t>P(r) – Real Space Distributions</a:t>
            </a:r>
          </a:p>
          <a:p>
            <a:pPr lvl="1"/>
            <a:r>
              <a:rPr lang="en-US" sz="2000" dirty="0"/>
              <a:t>Correlation Function – Real space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E11A8324-989C-C10D-2A08-FCB0543B5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1" y="2320736"/>
            <a:ext cx="5515230" cy="39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6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AD1D-D37D-232E-041F-36F7FF76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The </a:t>
            </a:r>
            <a:r>
              <a:rPr lang="en-US" sz="3700" dirty="0" err="1"/>
              <a:t>SasView</a:t>
            </a:r>
            <a:r>
              <a:rPr lang="en-US" sz="3700" dirty="0"/>
              <a:t> Approach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99FB94-8668-E2A4-FC9A-80C457837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66618"/>
            <a:ext cx="5181600" cy="54103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An ‘open, collaborative, community development’ platform for Small Angle Scattering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6543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AD1D-D37D-232E-041F-36F7FF76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Work </a:t>
            </a:r>
            <a:r>
              <a:rPr lang="en-US" sz="3700" u="sng" dirty="0"/>
              <a:t>With</a:t>
            </a:r>
            <a:r>
              <a:rPr lang="en-US" sz="3700" dirty="0"/>
              <a:t> Me, Not </a:t>
            </a:r>
            <a:r>
              <a:rPr lang="en-US" sz="3700" u="sng" dirty="0"/>
              <a:t>For</a:t>
            </a:r>
            <a:r>
              <a:rPr lang="en-US" sz="3700" dirty="0"/>
              <a:t> 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4AC8-393C-4FD0-C508-F1BC22D68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(and not dictate to me…)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Nobody Owns </a:t>
            </a:r>
            <a:r>
              <a:rPr lang="en-US" sz="2000" dirty="0" err="1"/>
              <a:t>SasView</a:t>
            </a:r>
            <a:r>
              <a:rPr lang="en-US" sz="2000" dirty="0"/>
              <a:t>*</a:t>
            </a:r>
          </a:p>
          <a:p>
            <a:r>
              <a:rPr lang="en-US" sz="2000" dirty="0"/>
              <a:t>Open Source</a:t>
            </a:r>
          </a:p>
          <a:p>
            <a:r>
              <a:rPr lang="en-US" sz="2000" dirty="0"/>
              <a:t>Free to develop</a:t>
            </a:r>
          </a:p>
          <a:p>
            <a:pPr lvl="1"/>
            <a:r>
              <a:rPr lang="en-US" sz="1600" dirty="0"/>
              <a:t>Python and C</a:t>
            </a:r>
            <a:endParaRPr lang="en-US" sz="16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Lessons Learned:</a:t>
            </a:r>
          </a:p>
          <a:p>
            <a:r>
              <a:rPr lang="en-US" sz="2000" dirty="0"/>
              <a:t>Global collaboration can be difficult</a:t>
            </a:r>
          </a:p>
          <a:p>
            <a:r>
              <a:rPr lang="en-US" sz="2000" dirty="0"/>
              <a:t>“Small” money is a blessing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F6BB02BF-E3B1-8A49-37E0-7B8A15E85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602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3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AD1D-D37D-232E-041F-36F7FF76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699537"/>
            <a:ext cx="4560584" cy="11280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buSzPts val="2300"/>
            </a:pPr>
            <a:r>
              <a:rPr lang="en-US" sz="4000" b="1">
                <a:solidFill>
                  <a:srgbClr val="C00000"/>
                </a:solidFill>
              </a:rPr>
              <a:t>Open</a:t>
            </a:r>
            <a:r>
              <a:rPr lang="en-US" sz="4000" b="1">
                <a:solidFill>
                  <a:srgbClr val="626262"/>
                </a:solidFill>
              </a:rPr>
              <a:t>, Collaborative, Community </a:t>
            </a:r>
            <a:r>
              <a:rPr lang="en-US" sz="4000" b="1">
                <a:solidFill>
                  <a:srgbClr val="C00000"/>
                </a:solidFill>
              </a:rPr>
              <a:t>Development</a:t>
            </a:r>
            <a:endParaRPr lang="en-US" sz="4000" dirty="0">
              <a:solidFill>
                <a:srgbClr val="C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4AC8-393C-4FD0-C508-F1BC22D68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Code Hosting, Issue Tracking, Developer Wikis and CI on Public GitHub repos</a:t>
            </a:r>
          </a:p>
          <a:p>
            <a:r>
              <a:rPr lang="en-US" sz="2000" dirty="0"/>
              <a:t>DOI for each final release (</a:t>
            </a:r>
            <a:r>
              <a:rPr lang="en-US" sz="2000" dirty="0" err="1"/>
              <a:t>Zenodo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Coming soon: every GitHub tag</a:t>
            </a:r>
          </a:p>
          <a:p>
            <a:r>
              <a:rPr lang="en-US" sz="2000" dirty="0"/>
              <a:t>Rolling 5-Year roadmap</a:t>
            </a:r>
          </a:p>
          <a:p>
            <a:r>
              <a:rPr lang="en-US" sz="2000" dirty="0"/>
              <a:t>Lessons Learned:</a:t>
            </a:r>
          </a:p>
          <a:p>
            <a:pPr lvl="1"/>
            <a:r>
              <a:rPr lang="en-US" sz="1600" dirty="0"/>
              <a:t>Establish good practices (release schedule, branch structure, code structure, etc.)</a:t>
            </a:r>
            <a:endParaRPr lang="en-US" sz="1600" dirty="0">
              <a:ea typeface="Calibri"/>
              <a:cs typeface="Calibri"/>
            </a:endParaRPr>
          </a:p>
          <a:p>
            <a:pPr lvl="1"/>
            <a:r>
              <a:rPr lang="en-US" sz="1600" dirty="0"/>
              <a:t>Flexibility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FEAB81-2434-0D42-5064-217CF1A0C3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0810" y="1414617"/>
            <a:ext cx="6096000" cy="4012210"/>
          </a:xfrm>
        </p:spPr>
      </p:pic>
    </p:spTree>
    <p:extLst>
      <p:ext uri="{BB962C8B-B14F-4D97-AF65-F5344CB8AC3E}">
        <p14:creationId xmlns:p14="http://schemas.microsoft.com/office/powerpoint/2010/main" val="293357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852</Words>
  <Application>Microsoft Office PowerPoint</Application>
  <PresentationFormat>Widescreen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Neue Light</vt:lpstr>
      <vt:lpstr>Office Theme</vt:lpstr>
      <vt:lpstr>The SasView Organization</vt:lpstr>
      <vt:lpstr>What is SasView</vt:lpstr>
      <vt:lpstr>Code Structure</vt:lpstr>
      <vt:lpstr>History</vt:lpstr>
      <vt:lpstr>Addressing Resources Through Community</vt:lpstr>
      <vt:lpstr>What is Analysis?</vt:lpstr>
      <vt:lpstr>The SasView Approach</vt:lpstr>
      <vt:lpstr>Work With Me, Not For Me</vt:lpstr>
      <vt:lpstr>Open, Collaborative, Community Development</vt:lpstr>
      <vt:lpstr>Open, Collaborative, Community Development</vt:lpstr>
      <vt:lpstr>Open, Collaborative, Community Development</vt:lpstr>
      <vt:lpstr>SasView Contributors</vt:lpstr>
      <vt:lpstr>How to contribute</vt:lpstr>
      <vt:lpstr>Code Camps</vt:lpstr>
      <vt:lpstr>Contributor Camp</vt:lpstr>
      <vt:lpstr>Hackathons</vt:lpstr>
      <vt:lpstr>Ongoing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SasView Organization</dc:title>
  <dc:creator>Krzywon, Jeffery R. (Fed)</dc:creator>
  <cp:lastModifiedBy>Krzywon, Jeffery R. (Fed)</cp:lastModifiedBy>
  <cp:revision>208</cp:revision>
  <dcterms:created xsi:type="dcterms:W3CDTF">2024-09-03T19:43:23Z</dcterms:created>
  <dcterms:modified xsi:type="dcterms:W3CDTF">2024-09-12T15:03:24Z</dcterms:modified>
</cp:coreProperties>
</file>