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00CD-CE53-4082-8BDF-8B44E1BFA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51D6-D787-4AAE-9C55-F3841B878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E854-A77D-4BD9-8A09-851A85D3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D067-4F6E-442C-BC74-230AD502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12691-F38A-4FDB-B108-4F00972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92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18C6-0801-4340-97C0-E7E394A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83D52-8B28-45FF-9695-5DFAFB49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23AD-FC9A-4EC4-94E9-1ECC847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1C10-1F60-417A-BB1A-29EDC106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A202E-D9B5-4FEB-ADDD-BC477CB4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9E9CEE-7FE0-4CD2-AFFF-A96004A11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AF62C-0F10-4D39-9E22-05B4872E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467A-1617-49D1-BE40-9BD8FBC7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770F-46E1-4E53-AD40-9866D6A5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3D3F-8776-45AE-8E90-3850B0B3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83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7DB5-6268-4DEF-88E0-BC55C8BB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38A6-CE5A-4752-AE7E-19BD2C40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64EE-9784-427B-840E-4508B0D9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3A2B-D81C-482B-9B84-30FFCC7D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3167-A360-47C6-A946-785C384C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977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FD6D-BB90-4A04-BFF8-489E525B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856E4-8C01-456B-A657-A6E98320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3D25-E649-4ED7-892C-0088728A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B7CB-1250-47D0-8B92-9B26029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F8B86-B208-4CA8-B8DF-03B2D28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C61E-FDCB-4D62-8FA5-F9B82F37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D3DB-D00A-41B7-9C59-792ED52DF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705E-00C7-487D-A90E-54013DB52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2E73-CA94-42EC-8AD2-9967683DB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C960D-6FC7-46FB-BE51-70BF93FF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0D499-0067-4D36-A8A7-C4140DC3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67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529F-11C6-4981-ACEF-85D5C42F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6B67-FFF0-4A76-91B3-39369CAFE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41D74-9F64-4C40-A378-05AB0E91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18CA-5313-442E-8280-C85B5E37C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38D07-B856-49D0-B60A-574B0D6AC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406F9-7466-4B87-8C9E-10400D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B75B9-4986-4D9E-B1A8-776D5CA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7B2B4-6CE3-4282-85BD-267548C6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92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9897-84E7-4B5C-BD65-74A8BB1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EC9CC5-51E0-4608-AC64-BDAA14B9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AAE38-1711-4C8D-884C-E73A4557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284F5-238F-47EB-9B6F-8A2B92D3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90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C8EB8-6C86-4E63-8A44-86BA913C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9C827-EE30-4467-8CA8-CA28E062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C6DC-935C-42C9-8EB7-1501F063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4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C027-E9A8-45A5-A77E-820B7F3F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014B-A058-4316-B682-BFB6A560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59133-4EAE-4AF1-B565-3EA2CF112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4455B-B8B8-4A3A-B390-5F8C7EF5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5CA4B-2AD8-48BC-BE9A-67B9400E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18F4-9FCA-4853-A1EE-835BA75E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55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F4C5-E7F4-4E4E-9A59-3A370717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C587B-41DC-4F58-B6D7-46FC71E47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011C5-9311-4EAC-9C02-C9D22325A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8829C-8217-408F-A5FB-7258B54D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05BD0-6924-4E7D-BD19-8EECE2B2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D24DB-8FEC-4AE5-9B0E-CEB138C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9C357-A94C-4972-BC80-4FFDD99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DB6CE-3D21-47C4-BF0A-3CC00D81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F6AD-E6C1-41EF-8398-D6B96AF9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D9679-DFBE-4C2E-AF3F-7FD8D9CF26BC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ACF8-3642-4E81-A837-13E88CB6D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3F2C3-52E1-4440-BD7F-EC28A4C8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8BEE9-7E5E-4918-9F2C-7AE092865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4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31066B-777F-4589-B097-8C82A2EE7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60" y="134479"/>
            <a:ext cx="514466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EC5F4E-CEBE-4160-B345-D1CF577DF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32" y="2962117"/>
            <a:ext cx="4973669" cy="3731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8004FD-9F61-4E9A-AA86-EC54B3AB9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269" y="95712"/>
            <a:ext cx="4829736" cy="3623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8A2316-A473-48AA-ADEE-39A4A5125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1" y="95712"/>
            <a:ext cx="3162929" cy="42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4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9753AF-457A-41F1-8FC2-94468EDC3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04" b="9259"/>
          <a:stretch/>
        </p:blipFill>
        <p:spPr>
          <a:xfrm>
            <a:off x="4517645" y="0"/>
            <a:ext cx="7674356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7D92C-CFC7-42AB-AB87-AE3BC347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35"/>
          <a:stretch/>
        </p:blipFill>
        <p:spPr>
          <a:xfrm>
            <a:off x="0" y="2898000"/>
            <a:ext cx="6976607" cy="39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0E9482-DE18-4500-8C52-61E2AF690E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6" r="2296" b="27349"/>
          <a:stretch/>
        </p:blipFill>
        <p:spPr>
          <a:xfrm>
            <a:off x="0" y="0"/>
            <a:ext cx="5427133" cy="360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FD1D5-B711-4906-A6DF-AEE1617DDA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463" r="11317" b="4141"/>
          <a:stretch/>
        </p:blipFill>
        <p:spPr>
          <a:xfrm>
            <a:off x="8830732" y="4504942"/>
            <a:ext cx="3361267" cy="2353058"/>
          </a:xfrm>
          <a:prstGeom prst="rect">
            <a:avLst/>
          </a:prstGeom>
        </p:spPr>
      </p:pic>
      <p:pic>
        <p:nvPicPr>
          <p:cNvPr id="1026" name="Picture 2" descr="https://www.sas2024.tw/site/userdata/1535.png">
            <a:extLst>
              <a:ext uri="{FF2B5EF4-FFF2-40B4-BE49-F238E27FC236}">
                <a16:creationId xmlns:a16="http://schemas.microsoft.com/office/drawing/2014/main" id="{ABB08C68-B7A8-425A-A6EF-AC68D2DE9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5" t="6391" r="49097" b="52872"/>
          <a:stretch/>
        </p:blipFill>
        <p:spPr bwMode="auto">
          <a:xfrm>
            <a:off x="8830731" y="0"/>
            <a:ext cx="3361268" cy="6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1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2024-11-06T00:35:12Z</dcterms:created>
  <dcterms:modified xsi:type="dcterms:W3CDTF">2024-11-06T01:08:10Z</dcterms:modified>
</cp:coreProperties>
</file>