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3" r:id="rId5"/>
    <p:sldId id="257" r:id="rId6"/>
    <p:sldId id="258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50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0EB-208F-44EA-A5EE-F0B318D873BE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6C44-B451-470A-92D4-B1B54FE31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96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0EB-208F-44EA-A5EE-F0B318D873BE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6C44-B451-470A-92D4-B1B54FE31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5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0EB-208F-44EA-A5EE-F0B318D873BE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6C44-B451-470A-92D4-B1B54FE31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5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0EB-208F-44EA-A5EE-F0B318D873BE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6C44-B451-470A-92D4-B1B54FE31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68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0EB-208F-44EA-A5EE-F0B318D873BE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6C44-B451-470A-92D4-B1B54FE31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82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0EB-208F-44EA-A5EE-F0B318D873BE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6C44-B451-470A-92D4-B1B54FE31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40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0EB-208F-44EA-A5EE-F0B318D873BE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6C44-B451-470A-92D4-B1B54FE31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06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0EB-208F-44EA-A5EE-F0B318D873BE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6C44-B451-470A-92D4-B1B54FE31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83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0EB-208F-44EA-A5EE-F0B318D873BE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6C44-B451-470A-92D4-B1B54FE31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73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0EB-208F-44EA-A5EE-F0B318D873BE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6C44-B451-470A-92D4-B1B54FE31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1F0EB-208F-44EA-A5EE-F0B318D873BE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96C44-B451-470A-92D4-B1B54FE31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2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1F0EB-208F-44EA-A5EE-F0B318D873BE}" type="datetimeFigureOut">
              <a:rPr lang="en-GB" smtClean="0"/>
              <a:t>10/04/2017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6C44-B451-470A-92D4-B1B54FE31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52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03848" y="758761"/>
            <a:ext cx="3312368" cy="3239638"/>
            <a:chOff x="3203848" y="758761"/>
            <a:chExt cx="3312368" cy="3239638"/>
          </a:xfrm>
        </p:grpSpPr>
        <p:grpSp>
          <p:nvGrpSpPr>
            <p:cNvPr id="34" name="Group 33"/>
            <p:cNvGrpSpPr/>
            <p:nvPr/>
          </p:nvGrpSpPr>
          <p:grpSpPr>
            <a:xfrm>
              <a:off x="3203848" y="758761"/>
              <a:ext cx="3312368" cy="3239638"/>
              <a:chOff x="3203848" y="758761"/>
              <a:chExt cx="3312368" cy="3239638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203848" y="828000"/>
                <a:ext cx="3312368" cy="3170399"/>
                <a:chOff x="3203848" y="828000"/>
                <a:chExt cx="3312368" cy="3170399"/>
              </a:xfrm>
            </p:grpSpPr>
            <p:pic>
              <p:nvPicPr>
                <p:cNvPr id="42" name="Picture 5" descr="C:\STFC\sasview_notes\cylinder_angle_definition.jp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115" b="3601"/>
                <a:stretch/>
              </p:blipFill>
              <p:spPr bwMode="auto">
                <a:xfrm>
                  <a:off x="3444403" y="828000"/>
                  <a:ext cx="3071813" cy="30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Rectangle 42"/>
                <p:cNvSpPr/>
                <p:nvPr/>
              </p:nvSpPr>
              <p:spPr>
                <a:xfrm>
                  <a:off x="3203848" y="3083999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 flipV="1">
                <a:off x="4445798" y="1576100"/>
                <a:ext cx="144016" cy="485628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3661048" y="758761"/>
                <a:ext cx="740932" cy="124574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Arc 34"/>
            <p:cNvSpPr/>
            <p:nvPr/>
          </p:nvSpPr>
          <p:spPr>
            <a:xfrm rot="19581174">
              <a:off x="3747922" y="1108887"/>
              <a:ext cx="396044" cy="276730"/>
            </a:xfrm>
            <a:prstGeom prst="arc">
              <a:avLst>
                <a:gd name="adj1" fmla="val 10836444"/>
                <a:gd name="adj2" fmla="val 0"/>
              </a:avLst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Arc 35"/>
            <p:cNvSpPr/>
            <p:nvPr/>
          </p:nvSpPr>
          <p:spPr>
            <a:xfrm rot="9368635">
              <a:off x="4330667" y="1336724"/>
              <a:ext cx="396044" cy="432048"/>
            </a:xfrm>
            <a:prstGeom prst="arc">
              <a:avLst>
                <a:gd name="adj1" fmla="val 10836444"/>
                <a:gd name="adj2" fmla="val 0"/>
              </a:avLst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03563" y="122719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dirty="0" smtClean="0">
                  <a:solidFill>
                    <a:srgbClr val="00B050"/>
                  </a:solidFill>
                </a:rPr>
                <a:t>δ</a:t>
              </a:r>
              <a:r>
                <a:rPr lang="en-GB" b="1" baseline="-25000" dirty="0" smtClean="0">
                  <a:solidFill>
                    <a:srgbClr val="00B050"/>
                  </a:solidFill>
                </a:rPr>
                <a:t>1</a:t>
              </a:r>
              <a:endParaRPr lang="en-GB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77160" y="12687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dirty="0" smtClean="0">
                  <a:solidFill>
                    <a:srgbClr val="00B050"/>
                  </a:solidFill>
                </a:rPr>
                <a:t>δ</a:t>
              </a:r>
              <a:r>
                <a:rPr lang="en-GB" b="1" baseline="-25000" dirty="0">
                  <a:solidFill>
                    <a:srgbClr val="00B050"/>
                  </a:solidFill>
                </a:rPr>
                <a:t>2</a:t>
              </a:r>
            </a:p>
          </p:txBody>
        </p:sp>
      </p:grpSp>
      <p:cxnSp>
        <p:nvCxnSpPr>
          <p:cNvPr id="6" name="Curved Connector 5"/>
          <p:cNvCxnSpPr/>
          <p:nvPr/>
        </p:nvCxnSpPr>
        <p:spPr>
          <a:xfrm rot="5400000" flipH="1" flipV="1">
            <a:off x="2754689" y="3092042"/>
            <a:ext cx="1120312" cy="210053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042357" y="2906367"/>
            <a:ext cx="1800200" cy="2050073"/>
            <a:chOff x="2042357" y="2906367"/>
            <a:chExt cx="1800200" cy="2050073"/>
          </a:xfrm>
        </p:grpSpPr>
        <p:grpSp>
          <p:nvGrpSpPr>
            <p:cNvPr id="30" name="Group 29"/>
            <p:cNvGrpSpPr/>
            <p:nvPr/>
          </p:nvGrpSpPr>
          <p:grpSpPr>
            <a:xfrm>
              <a:off x="2042357" y="3123372"/>
              <a:ext cx="1800200" cy="1833068"/>
              <a:chOff x="2123728" y="5013176"/>
              <a:chExt cx="1800200" cy="1833068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2123728" y="6093296"/>
                <a:ext cx="1800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2915816" y="5013176"/>
                <a:ext cx="0" cy="18330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 rot="3929326">
                <a:off x="2164275" y="5691269"/>
                <a:ext cx="1419010" cy="7200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" name="Straight Arrow Connector 19"/>
              <p:cNvCxnSpPr>
                <a:endCxn id="16" idx="0"/>
              </p:cNvCxnSpPr>
              <p:nvPr/>
            </p:nvCxnSpPr>
            <p:spPr>
              <a:xfrm flipV="1">
                <a:off x="2915816" y="5901939"/>
                <a:ext cx="285557" cy="1913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16" idx="2"/>
              </p:cNvCxnSpPr>
              <p:nvPr/>
            </p:nvCxnSpPr>
            <p:spPr>
              <a:xfrm flipH="1" flipV="1">
                <a:off x="2579426" y="5405745"/>
                <a:ext cx="336390" cy="6875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6" idx="2"/>
              </p:cNvCxnSpPr>
              <p:nvPr/>
            </p:nvCxnSpPr>
            <p:spPr>
              <a:xfrm flipH="1" flipV="1">
                <a:off x="2411760" y="5013176"/>
                <a:ext cx="167666" cy="392569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Arc 27"/>
              <p:cNvSpPr/>
              <p:nvPr/>
            </p:nvSpPr>
            <p:spPr>
              <a:xfrm rot="17772633">
                <a:off x="2392907" y="5157389"/>
                <a:ext cx="1204193" cy="1204193"/>
              </a:xfrm>
              <a:prstGeom prst="arc">
                <a:avLst>
                  <a:gd name="adj1" fmla="val 17360245"/>
                  <a:gd name="adj2" fmla="val 19424960"/>
                </a:avLst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330389" y="2906367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i="1" dirty="0" smtClean="0">
                  <a:solidFill>
                    <a:srgbClr val="FF0000"/>
                  </a:solidFill>
                </a:rPr>
                <a:t>Ψ</a:t>
              </a:r>
              <a:endParaRPr lang="en-GB" sz="24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767954" y="3786603"/>
            <a:ext cx="34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a</a:t>
            </a:r>
            <a:endParaRPr lang="en-GB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2392147" y="3629067"/>
            <a:ext cx="34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6517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03848" y="758761"/>
            <a:ext cx="3312368" cy="3239638"/>
            <a:chOff x="3203848" y="758761"/>
            <a:chExt cx="3312368" cy="3239638"/>
          </a:xfrm>
        </p:grpSpPr>
        <p:grpSp>
          <p:nvGrpSpPr>
            <p:cNvPr id="23" name="Group 22"/>
            <p:cNvGrpSpPr/>
            <p:nvPr/>
          </p:nvGrpSpPr>
          <p:grpSpPr>
            <a:xfrm>
              <a:off x="3203848" y="758761"/>
              <a:ext cx="3312368" cy="3239638"/>
              <a:chOff x="3203848" y="758761"/>
              <a:chExt cx="3312368" cy="323963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203848" y="828000"/>
                <a:ext cx="3312368" cy="3170399"/>
                <a:chOff x="3203848" y="828000"/>
                <a:chExt cx="3312368" cy="3170399"/>
              </a:xfrm>
            </p:grpSpPr>
            <p:pic>
              <p:nvPicPr>
                <p:cNvPr id="1029" name="Picture 5" descr="C:\STFC\sasview_notes\cylinder_angle_definition.jp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115" b="3601"/>
                <a:stretch/>
              </p:blipFill>
              <p:spPr bwMode="auto">
                <a:xfrm>
                  <a:off x="3444403" y="828000"/>
                  <a:ext cx="3071813" cy="30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Rectangle 3"/>
                <p:cNvSpPr/>
                <p:nvPr/>
              </p:nvSpPr>
              <p:spPr>
                <a:xfrm>
                  <a:off x="3203848" y="3083999"/>
                  <a:ext cx="914400" cy="914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 flipV="1">
                <a:off x="4445798" y="1576100"/>
                <a:ext cx="144016" cy="485628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3661048" y="758761"/>
                <a:ext cx="740932" cy="1245745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Arc 20"/>
            <p:cNvSpPr/>
            <p:nvPr/>
          </p:nvSpPr>
          <p:spPr>
            <a:xfrm rot="19581174">
              <a:off x="3747922" y="1108887"/>
              <a:ext cx="396044" cy="276730"/>
            </a:xfrm>
            <a:prstGeom prst="arc">
              <a:avLst>
                <a:gd name="adj1" fmla="val 10836444"/>
                <a:gd name="adj2" fmla="val 0"/>
              </a:avLst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Arc 32"/>
            <p:cNvSpPr/>
            <p:nvPr/>
          </p:nvSpPr>
          <p:spPr>
            <a:xfrm rot="9368635">
              <a:off x="4330667" y="1336724"/>
              <a:ext cx="396044" cy="432048"/>
            </a:xfrm>
            <a:prstGeom prst="arc">
              <a:avLst>
                <a:gd name="adj1" fmla="val 10836444"/>
                <a:gd name="adj2" fmla="val 0"/>
              </a:avLst>
            </a:prstGeom>
            <a:ln w="1905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03563" y="122719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dirty="0" smtClean="0">
                  <a:solidFill>
                    <a:srgbClr val="00B050"/>
                  </a:solidFill>
                </a:rPr>
                <a:t>δ</a:t>
              </a:r>
              <a:r>
                <a:rPr lang="en-GB" b="1" baseline="-25000" dirty="0" smtClean="0">
                  <a:solidFill>
                    <a:srgbClr val="00B050"/>
                  </a:solidFill>
                </a:rPr>
                <a:t>1</a:t>
              </a:r>
              <a:endParaRPr lang="en-GB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77160" y="12687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b="1" dirty="0" smtClean="0">
                  <a:solidFill>
                    <a:srgbClr val="00B050"/>
                  </a:solidFill>
                </a:rPr>
                <a:t>δ</a:t>
              </a:r>
              <a:r>
                <a:rPr lang="en-GB" b="1" baseline="-25000" dirty="0">
                  <a:solidFill>
                    <a:srgbClr val="00B050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14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STFC\sasview_notes\cylinder_angle_definit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5" b="3601"/>
          <a:stretch/>
        </p:blipFill>
        <p:spPr bwMode="auto">
          <a:xfrm>
            <a:off x="3419872" y="828000"/>
            <a:ext cx="3071813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3848" y="3083999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urved Connector 5"/>
          <p:cNvCxnSpPr/>
          <p:nvPr/>
        </p:nvCxnSpPr>
        <p:spPr>
          <a:xfrm rot="5400000" flipH="1" flipV="1">
            <a:off x="2754689" y="3092042"/>
            <a:ext cx="1120312" cy="210053"/>
          </a:xfrm>
          <a:prstGeom prst="curved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042357" y="3123372"/>
            <a:ext cx="1800200" cy="1833068"/>
            <a:chOff x="2123728" y="5013176"/>
            <a:chExt cx="1800200" cy="1833068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123728" y="6093296"/>
              <a:ext cx="1800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915816" y="5013176"/>
              <a:ext cx="0" cy="1833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915816" y="5901939"/>
              <a:ext cx="285557" cy="191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2579426" y="5405745"/>
              <a:ext cx="336390" cy="6875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2411760" y="5013176"/>
              <a:ext cx="167666" cy="3925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/>
            <p:cNvSpPr/>
            <p:nvPr/>
          </p:nvSpPr>
          <p:spPr>
            <a:xfrm rot="17772633">
              <a:off x="2392907" y="5157389"/>
              <a:ext cx="1204193" cy="1204193"/>
            </a:xfrm>
            <a:prstGeom prst="arc">
              <a:avLst>
                <a:gd name="adj1" fmla="val 17360245"/>
                <a:gd name="adj2" fmla="val 19424960"/>
              </a:avLst>
            </a:prstGeom>
            <a:ln w="1905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330389" y="290636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dirty="0" smtClean="0">
                <a:solidFill>
                  <a:srgbClr val="FF0000"/>
                </a:solidFill>
              </a:rPr>
              <a:t>Ψ</a:t>
            </a:r>
            <a:endParaRPr lang="en-GB" sz="2400" i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9974058">
            <a:off x="2499306" y="3453007"/>
            <a:ext cx="646904" cy="14058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767954" y="3786603"/>
            <a:ext cx="34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/>
              <a:t>a</a:t>
            </a:r>
            <a:endParaRPr lang="en-GB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2392147" y="3629067"/>
            <a:ext cx="34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4693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203848" y="758761"/>
            <a:ext cx="3312368" cy="3239638"/>
            <a:chOff x="3203848" y="758761"/>
            <a:chExt cx="3312368" cy="3239638"/>
          </a:xfrm>
        </p:grpSpPr>
        <p:grpSp>
          <p:nvGrpSpPr>
            <p:cNvPr id="2" name="Group 1"/>
            <p:cNvGrpSpPr/>
            <p:nvPr/>
          </p:nvGrpSpPr>
          <p:grpSpPr>
            <a:xfrm>
              <a:off x="3203848" y="828000"/>
              <a:ext cx="3312368" cy="3170399"/>
              <a:chOff x="3203848" y="828000"/>
              <a:chExt cx="3312368" cy="3170399"/>
            </a:xfrm>
          </p:grpSpPr>
          <p:pic>
            <p:nvPicPr>
              <p:cNvPr id="1029" name="Picture 5" descr="C:\STFC\sasview_notes\cylinder_angle_definition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15" b="3601"/>
              <a:stretch/>
            </p:blipFill>
            <p:spPr bwMode="auto">
              <a:xfrm>
                <a:off x="3444403" y="828000"/>
                <a:ext cx="3071813" cy="30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3203848" y="3083999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V="1">
              <a:off x="4445798" y="1576100"/>
              <a:ext cx="144016" cy="485628"/>
            </a:xfrm>
            <a:prstGeom prst="line">
              <a:avLst/>
            </a:prstGeom>
            <a:ln w="19050"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661048" y="758761"/>
              <a:ext cx="740932" cy="1245745"/>
            </a:xfrm>
            <a:prstGeom prst="line">
              <a:avLst/>
            </a:prstGeom>
            <a:ln w="19050">
              <a:solidFill>
                <a:srgbClr val="00B05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Arc 20"/>
          <p:cNvSpPr/>
          <p:nvPr/>
        </p:nvSpPr>
        <p:spPr>
          <a:xfrm rot="19581174">
            <a:off x="3747922" y="1108887"/>
            <a:ext cx="396044" cy="276730"/>
          </a:xfrm>
          <a:prstGeom prst="arc">
            <a:avLst>
              <a:gd name="adj1" fmla="val 10836444"/>
              <a:gd name="adj2" fmla="val 0"/>
            </a:avLst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/>
          <p:cNvSpPr/>
          <p:nvPr/>
        </p:nvSpPr>
        <p:spPr>
          <a:xfrm rot="9368635">
            <a:off x="4330667" y="1336724"/>
            <a:ext cx="396044" cy="432048"/>
          </a:xfrm>
          <a:prstGeom prst="arc">
            <a:avLst>
              <a:gd name="adj1" fmla="val 10836444"/>
              <a:gd name="adj2" fmla="val 0"/>
            </a:avLst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3703563" y="122719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50"/>
                </a:solidFill>
              </a:rPr>
              <a:t>δ</a:t>
            </a:r>
            <a:r>
              <a:rPr lang="en-GB" b="1" baseline="-25000" dirty="0" smtClean="0">
                <a:solidFill>
                  <a:srgbClr val="00B050"/>
                </a:solidFill>
              </a:rPr>
              <a:t>1</a:t>
            </a:r>
            <a:endParaRPr lang="en-GB" b="1" baseline="-250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77160" y="12687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B050"/>
                </a:solidFill>
              </a:rPr>
              <a:t>δ</a:t>
            </a:r>
            <a:r>
              <a:rPr lang="en-GB" b="1" baseline="-25000" dirty="0">
                <a:solidFill>
                  <a:srgbClr val="00B050"/>
                </a:solidFill>
              </a:rPr>
              <a:t>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42357" y="2636913"/>
            <a:ext cx="1800200" cy="2319527"/>
            <a:chOff x="2042357" y="2636913"/>
            <a:chExt cx="1800200" cy="2319527"/>
          </a:xfrm>
        </p:grpSpPr>
        <p:cxnSp>
          <p:nvCxnSpPr>
            <p:cNvPr id="12" name="Curved Connector 11"/>
            <p:cNvCxnSpPr/>
            <p:nvPr/>
          </p:nvCxnSpPr>
          <p:spPr>
            <a:xfrm rot="5400000" flipH="1" flipV="1">
              <a:off x="2754689" y="3092042"/>
              <a:ext cx="1120312" cy="210053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2042357" y="2906367"/>
              <a:ext cx="1800200" cy="2050073"/>
              <a:chOff x="2042357" y="2906367"/>
              <a:chExt cx="1800200" cy="2050073"/>
            </a:xfrm>
          </p:grpSpPr>
          <p:sp>
            <p:nvSpPr>
              <p:cNvPr id="22" name="Rectangle 21"/>
              <p:cNvSpPr/>
              <p:nvPr/>
            </p:nvSpPr>
            <p:spPr>
              <a:xfrm rot="19974058">
                <a:off x="2499306" y="3453007"/>
                <a:ext cx="646904" cy="14058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2042357" y="4203492"/>
                <a:ext cx="1800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2834445" y="3123372"/>
                <a:ext cx="0" cy="18330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834445" y="4012135"/>
                <a:ext cx="285557" cy="1913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 flipV="1">
                <a:off x="2498055" y="3515941"/>
                <a:ext cx="336390" cy="6875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2330389" y="3123372"/>
                <a:ext cx="167666" cy="392569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Arc 18"/>
              <p:cNvSpPr/>
              <p:nvPr/>
            </p:nvSpPr>
            <p:spPr>
              <a:xfrm rot="17772633">
                <a:off x="2311536" y="3267585"/>
                <a:ext cx="1204193" cy="1204193"/>
              </a:xfrm>
              <a:prstGeom prst="arc">
                <a:avLst>
                  <a:gd name="adj1" fmla="val 17360245"/>
                  <a:gd name="adj2" fmla="val 19424960"/>
                </a:avLst>
              </a:prstGeom>
              <a:ln w="19050">
                <a:solidFill>
                  <a:srgbClr val="FF000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0389" y="2906367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400" i="1" dirty="0" smtClean="0">
                    <a:solidFill>
                      <a:srgbClr val="FF0000"/>
                    </a:solidFill>
                  </a:rPr>
                  <a:t>Ψ</a:t>
                </a:r>
                <a:endParaRPr lang="en-GB" sz="2400" i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824458" y="4145875"/>
                <a:ext cx="4358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i="1" dirty="0" smtClean="0"/>
                  <a:t>a/2</a:t>
                </a:r>
                <a:endParaRPr lang="en-GB" sz="1200" b="1" i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267744" y="3730639"/>
                <a:ext cx="5760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i="1" dirty="0" smtClean="0"/>
                  <a:t>b/2</a:t>
                </a:r>
                <a:endParaRPr lang="en-GB" sz="1200" b="1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2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STFC\sasview_notes\cylinder_angle_proj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9" y="404664"/>
            <a:ext cx="889635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3460" y="1835299"/>
            <a:ext cx="6480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90</a:t>
            </a: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7823743" y="2069993"/>
            <a:ext cx="432048" cy="57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68910" y="4619228"/>
            <a:ext cx="569441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095106" y="5088310"/>
            <a:ext cx="569441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8009780" y="2031707"/>
            <a:ext cx="145993" cy="569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056483" y="2066897"/>
            <a:ext cx="1440160" cy="5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5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STFC\sasview_notes\cylinder_angle_proj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9" y="404664"/>
            <a:ext cx="889635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3460" y="1835299"/>
            <a:ext cx="6480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prstClr val="black"/>
                </a:solidFill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193100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STFC\sasview4\sasmodels\doc\model\img\triaxial_ellipsoid_angle_proj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95288"/>
            <a:ext cx="9067800" cy="60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0442" y="2217497"/>
            <a:ext cx="47888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/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6480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90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9612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STFC\sasview_notes\cylinder_angle_proje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9" y="404664"/>
            <a:ext cx="889635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3460" y="1835299"/>
            <a:ext cx="6480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prstClr val="black"/>
                </a:solidFill>
              </a:rPr>
              <a:t>90</a:t>
            </a:r>
          </a:p>
        </p:txBody>
      </p:sp>
      <p:sp>
        <p:nvSpPr>
          <p:cNvPr id="7" name="Rectangle 6"/>
          <p:cNvSpPr/>
          <p:nvPr/>
        </p:nvSpPr>
        <p:spPr>
          <a:xfrm>
            <a:off x="7823743" y="2069993"/>
            <a:ext cx="432048" cy="57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8910" y="4619228"/>
            <a:ext cx="569441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5106" y="5088310"/>
            <a:ext cx="569441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6376" y="2040555"/>
            <a:ext cx="144016" cy="596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053890" y="2053990"/>
            <a:ext cx="1440160" cy="596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3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26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Heenan, Richard (STFC,RAL,ISIS)</dc:creator>
  <cp:lastModifiedBy>Heenan, Richard (STFC,RAL,ISIS)</cp:lastModifiedBy>
  <cp:revision>26</cp:revision>
  <dcterms:created xsi:type="dcterms:W3CDTF">2017-04-06T13:04:41Z</dcterms:created>
  <dcterms:modified xsi:type="dcterms:W3CDTF">2017-04-10T17:10:20Z</dcterms:modified>
</cp:coreProperties>
</file>