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94694"/>
  </p:normalViewPr>
  <p:slideViewPr>
    <p:cSldViewPr snapToGrid="0">
      <p:cViewPr varScale="1">
        <p:scale>
          <a:sx n="121" d="100"/>
          <a:sy n="12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604E-4D09-968C-DE97-F98AA6F8E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0DB91-BF05-A774-3A63-D85412CF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B07A-93B2-345A-A5B9-24550C54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8EBC-AFBD-135D-83BC-E520257D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8BEE-CF9F-43D6-902D-63F7371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9282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5428-52C1-6398-0CD0-E5980171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A01EE-0E29-FB62-9592-8125165D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BE50-BEE2-1966-F392-C172E0E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462B-316A-BF9D-9828-E795A5B8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C931-F963-19FC-BB04-D07BBBA6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1626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C0282-3D5E-D836-1396-E61E72B2C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24552-183E-752C-A2AC-615CA53B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61EE-C44F-F418-2FBB-99EB8ABF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CBDE-3825-F5A5-CBB8-6CCA9772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94F3-8EFD-900A-C70D-E048438F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763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03AE-E69C-9741-2E06-4BC87B1F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22E7-4535-2914-161D-D9BBCABC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1E78-3678-5D93-1512-516B5426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55E9-DD4E-F120-0119-81881A07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9B80-E9E7-3901-5ACB-CF90EF98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727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1105-30B5-4776-1E93-46402CD0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3E17E-7CC6-714E-C37A-962031E20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DA96-98CF-9E4E-F6F1-BC06F977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0F86-6BB6-3ABA-C5B5-AF00DD2B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2432-907C-D890-9B55-90BC1DDD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192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A611-DCBC-82D9-08E7-3CDF852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4DE4-6B06-D1B4-A81A-6CBA5D16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3A1D3-A956-2590-7516-212CD147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04BA-385F-CE1B-59A1-B07557CF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0322-6F30-C44D-6952-D0C96B0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DEE3-C0E6-873F-A9DE-1E66430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365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016-8E15-C129-3280-6707C724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950C-C92A-2D8E-53E9-07D4849F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2842-180C-3212-2C0D-6B047C84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E3353-F0F1-20EF-8E95-F39ECFB1C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7E409-3842-5EB5-0AB6-8A908956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7EA8D-BA2B-474E-9719-3CF7E58B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5AC57-3B4F-58E9-3095-2EE41F01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F007-24B4-44C6-8580-F5AF4A39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3780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8B47-8F4F-98F8-2A0D-447E24CE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AC330-CBC7-555C-FFF0-04A57C50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1F7A9-D63B-1264-D020-B696637A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9E66-8FDB-9307-B762-13D9F7FB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541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69012-C2A7-4BC5-E907-11840AAF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51D0-45DD-9E83-53A5-4D151297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1E33-6F9F-E83B-81F7-654765BB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724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B09-E0DE-DB46-B37D-5EA5CC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87B6-3A35-3AEA-82FC-BD07680B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40ACB-0E8E-3563-78FB-E969D9B28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68EFC-428C-426B-84D9-6623830E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0F398-EB3B-1D9A-20A1-0EF201A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CD21-8137-52D5-5189-CC4BED15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8622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508D-65EE-B40C-5A79-D1ACD9E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139A-ECDF-A8C4-23E5-B0253FB7D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18FEF-7779-2075-7873-1B9EE5ED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97D4-FD9B-4821-571D-0E6FB425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F68B6-B4A8-CBB9-020C-A88A9F54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95BEE-FC17-95A0-EDC4-446C82CC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828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797D-BF23-406B-4F6E-D95EBCEE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E2BC-DC4B-69AF-C23A-6C131A16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217C-FE05-E9F8-6C94-CAFA55B89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D0C-45AA-0142-8D93-195222D7F5BE}" type="datetimeFigureOut">
              <a:rPr lang="en-EG" smtClean="0"/>
              <a:t>15/01/2023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E749-78BA-91A2-0805-CF2721C2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21DC-72B9-DD6C-433C-E372018F7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CBAB-3A53-BA4E-9197-9D63A3230B8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268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2D4-F1B2-B74E-A9C1-9EC101056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Flight Delay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BE5DA-10E3-B2E3-FE05-ED3408359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Mostafa ElSheikh</a:t>
            </a:r>
          </a:p>
          <a:p>
            <a:r>
              <a:rPr lang="en-EG" dirty="0"/>
              <a:t>Supervised by Dr. Mohamed Kholief</a:t>
            </a:r>
          </a:p>
        </p:txBody>
      </p:sp>
    </p:spTree>
    <p:extLst>
      <p:ext uri="{BB962C8B-B14F-4D97-AF65-F5344CB8AC3E}">
        <p14:creationId xmlns:p14="http://schemas.microsoft.com/office/powerpoint/2010/main" val="298564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D0-45DD-F6AE-21C6-C998894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Extracting Input Features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A9E9CD9-227C-9030-266E-76DB267E34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3812"/>
            <a:ext cx="10515600" cy="37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D0-45DD-F6AE-21C6-C998894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Extracting Output Feature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F30E8A5-C3CC-8FE2-EC6A-553BF5990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7"/>
          <a:stretch/>
        </p:blipFill>
        <p:spPr bwMode="auto">
          <a:xfrm>
            <a:off x="1256863" y="1825625"/>
            <a:ext cx="9678273" cy="37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BA0-D88E-E3F6-B0C3-21D3B6F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Normalize Features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F6A89D7-4902-6A62-8574-060621D99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3467894"/>
            <a:ext cx="3784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8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BA0-D88E-E3F6-B0C3-21D3B6F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Model Creation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CB2AED0D-BFCF-9ADA-3AD9-3D06B21364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6444"/>
            <a:ext cx="10515600" cy="38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4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BA0-D88E-E3F6-B0C3-21D3B6F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Model Creation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1BC8581-41E0-C597-3D9D-15A94A56A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0558"/>
            <a:ext cx="10515600" cy="3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BA0-D88E-E3F6-B0C3-21D3B6F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Model Creation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D532503B-DE49-EF4F-BF05-D73B05B4D4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4633"/>
            <a:ext cx="10515600" cy="33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1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BA0-D88E-E3F6-B0C3-21D3B6F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Saving Model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2B61D004-02DA-A769-6DC9-441D93E67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8547"/>
            <a:ext cx="10515600" cy="27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707-93AF-F53C-AAF4-8AF4163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Flight Delays Prediction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96176D6-EE12-163E-B3AB-CF58E7891A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76" y="1825625"/>
            <a:ext cx="62406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707-93AF-F53C-AAF4-8AF4163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Flight Delays Prediction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1F48036-0014-EF44-C0B1-3D5D54A04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05" y="1825625"/>
            <a:ext cx="89933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707-93AF-F53C-AAF4-8AF4163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Flight Delays Prediction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D177F7-8C3E-6F97-0866-69745BFA2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7694"/>
            <a:ext cx="9448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6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2DEA-4D46-AB58-AD46-7DFCB41A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1216-8F88-DA19-F485-C99269D2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Apache Spark is a distributed processing system developed to handle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Big Data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workloads just like various other Big Data tools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i.e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Hadoop, Hive, Cassandra, etc. Apache Spark can be used in use-cases such as Data Integration and ETL, High-Performance Batch Processing, Machine Learning, and Stream Processing in Real-Time.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3767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E3A3-A172-37CC-1D68-6D047A2A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Spark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AC61-5EA4-DA45-AC04-5FEF2D9B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Apache Spark Architecture comprises 3 main components that are: Driver Program, Cluster Manager, and Worker Node(s).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BA3EFF-0E72-14A8-15C0-9B2ECD17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70" y="3329083"/>
            <a:ext cx="5558860" cy="26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E3F8-75BE-C57D-A5FD-A0682CB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Spark M</a:t>
            </a:r>
            <a:r>
              <a:rPr lang="en-US" dirty="0" err="1"/>
              <a:t>Llib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BC9F-5409-CCEB-4014-E8909C73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Spark MLlib comprises of almost all the components of an ML pipeline. These components are data pre-processing, feature extraction, feature selection, feature transformations, and almost all Machine Learning models (except form DL models). The advantage MLlib possesses over other machine learning libraries is that it has a built-in ecosystem that is able to process Tera-bytes of dataset within seconds.</a:t>
            </a:r>
          </a:p>
          <a:p>
            <a:pPr marL="0" indent="0">
              <a:buNone/>
            </a:pP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22947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707-93AF-F53C-AAF4-8AF4163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Flight Delays Dataset 2015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40B5C4-AB38-9375-1240-7BE03A065D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37" y="1825625"/>
            <a:ext cx="88899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A47A64-F139-86E8-F0CA-75B1FEE332D2}"/>
              </a:ext>
            </a:extLst>
          </p:cNvPr>
          <p:cNvSpPr txBox="1"/>
          <p:nvPr/>
        </p:nvSpPr>
        <p:spPr>
          <a:xfrm>
            <a:off x="1247781" y="6308209"/>
            <a:ext cx="969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Source: </a:t>
            </a: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usdot</a:t>
            </a:r>
            <a:r>
              <a:rPr lang="en-US" dirty="0"/>
              <a:t>/</a:t>
            </a:r>
            <a:r>
              <a:rPr lang="en-US" dirty="0" err="1"/>
              <a:t>flight-delays?resource</a:t>
            </a:r>
            <a:r>
              <a:rPr lang="en-US" dirty="0"/>
              <a:t>=</a:t>
            </a:r>
            <a:r>
              <a:rPr lang="en-US" dirty="0" err="1"/>
              <a:t>download&amp;select</a:t>
            </a:r>
            <a:r>
              <a:rPr lang="en-US" dirty="0"/>
              <a:t>=</a:t>
            </a:r>
            <a:r>
              <a:rPr lang="en-US" dirty="0" err="1"/>
              <a:t>flights.csv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31239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707-93AF-F53C-AAF4-8AF4163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Flight Delays Dataset 2015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47A64-F139-86E8-F0CA-75B1FEE332D2}"/>
              </a:ext>
            </a:extLst>
          </p:cNvPr>
          <p:cNvSpPr txBox="1"/>
          <p:nvPr/>
        </p:nvSpPr>
        <p:spPr>
          <a:xfrm>
            <a:off x="1247781" y="6308209"/>
            <a:ext cx="969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Source: </a:t>
            </a: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usdot</a:t>
            </a:r>
            <a:r>
              <a:rPr lang="en-US" dirty="0"/>
              <a:t>/</a:t>
            </a:r>
            <a:r>
              <a:rPr lang="en-US" dirty="0" err="1"/>
              <a:t>flight-delays?resource</a:t>
            </a:r>
            <a:r>
              <a:rPr lang="en-US" dirty="0"/>
              <a:t>=</a:t>
            </a:r>
            <a:r>
              <a:rPr lang="en-US" dirty="0" err="1"/>
              <a:t>download&amp;select</a:t>
            </a:r>
            <a:r>
              <a:rPr lang="en-US" dirty="0"/>
              <a:t>=</a:t>
            </a:r>
            <a:r>
              <a:rPr lang="en-US" dirty="0" err="1"/>
              <a:t>flights.csv</a:t>
            </a:r>
            <a:endParaRPr lang="en-EG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8F21BA7-052C-3E5F-FF00-41A6E0DCD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3"/>
          <a:stretch/>
        </p:blipFill>
        <p:spPr bwMode="auto">
          <a:xfrm>
            <a:off x="788089" y="1800653"/>
            <a:ext cx="10615819" cy="439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7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707-93AF-F53C-AAF4-8AF4163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Flight Delays Dataset 2015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47A64-F139-86E8-F0CA-75B1FEE332D2}"/>
              </a:ext>
            </a:extLst>
          </p:cNvPr>
          <p:cNvSpPr txBox="1"/>
          <p:nvPr/>
        </p:nvSpPr>
        <p:spPr>
          <a:xfrm>
            <a:off x="1247781" y="6308209"/>
            <a:ext cx="969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Source: </a:t>
            </a: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usdot</a:t>
            </a:r>
            <a:r>
              <a:rPr lang="en-US" dirty="0"/>
              <a:t>/</a:t>
            </a:r>
            <a:r>
              <a:rPr lang="en-US" dirty="0" err="1"/>
              <a:t>flight-delays?resource</a:t>
            </a:r>
            <a:r>
              <a:rPr lang="en-US" dirty="0"/>
              <a:t>=</a:t>
            </a:r>
            <a:r>
              <a:rPr lang="en-US" dirty="0" err="1"/>
              <a:t>download&amp;select</a:t>
            </a:r>
            <a:r>
              <a:rPr lang="en-US" dirty="0"/>
              <a:t>=</a:t>
            </a:r>
            <a:r>
              <a:rPr lang="en-US" dirty="0" err="1"/>
              <a:t>flights.csv</a:t>
            </a:r>
            <a:endParaRPr lang="en-EG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86CD7EE-AEE3-47B5-9829-005A3D39D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35" y="1825625"/>
            <a:ext cx="92231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2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D0-45DD-F6AE-21C6-C998894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Cleaning Data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ABF1AF5-BE3B-6D9B-467D-5913A43C3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1115"/>
            <a:ext cx="10515600" cy="33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D0-45DD-F6AE-21C6-C998894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Cleaning Data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A938DAD-4EFA-1238-B7B3-8053B9B9D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4"/>
          <a:stretch/>
        </p:blipFill>
        <p:spPr bwMode="auto">
          <a:xfrm>
            <a:off x="838200" y="2560022"/>
            <a:ext cx="10515600" cy="253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1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13011</TotalTime>
  <Words>284</Words>
  <Application>Microsoft Macintosh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source-serif-pro</vt:lpstr>
      <vt:lpstr>Office Theme</vt:lpstr>
      <vt:lpstr>Flight Delay Prediction</vt:lpstr>
      <vt:lpstr>What is Apache Spark?</vt:lpstr>
      <vt:lpstr>Spark Architecture</vt:lpstr>
      <vt:lpstr>Spark MLlib</vt:lpstr>
      <vt:lpstr>Flight Delays Dataset 2015</vt:lpstr>
      <vt:lpstr>Flight Delays Dataset 2015</vt:lpstr>
      <vt:lpstr>Flight Delays Dataset 2015</vt:lpstr>
      <vt:lpstr>Cleaning Data</vt:lpstr>
      <vt:lpstr>Cleaning Data</vt:lpstr>
      <vt:lpstr>Extracting Input Features</vt:lpstr>
      <vt:lpstr>Extracting Output Feature</vt:lpstr>
      <vt:lpstr>Normalize Features</vt:lpstr>
      <vt:lpstr>Model Creation</vt:lpstr>
      <vt:lpstr>Model Creation</vt:lpstr>
      <vt:lpstr>Model Creation</vt:lpstr>
      <vt:lpstr>Saving Model</vt:lpstr>
      <vt:lpstr>Flight Delays Prediction</vt:lpstr>
      <vt:lpstr>Flight Delays Prediction</vt:lpstr>
      <vt:lpstr>Flight Delays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Prediction</dc:title>
  <dc:creator>Mostafa Elsheikh</dc:creator>
  <cp:lastModifiedBy>Mostafa Elsheikh</cp:lastModifiedBy>
  <cp:revision>1</cp:revision>
  <dcterms:created xsi:type="dcterms:W3CDTF">2022-12-12T16:44:48Z</dcterms:created>
  <dcterms:modified xsi:type="dcterms:W3CDTF">2023-01-15T16:06:07Z</dcterms:modified>
</cp:coreProperties>
</file>