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FD37-13F1-38B6-A70B-6831B41F9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367D7-77DB-01D8-C672-420EB653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85D3-7737-AD60-F4D0-23CE7C79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F830-6DFB-D378-F364-B7B48573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1B4C-A918-0497-0AE4-12E9FD0A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059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7667-67DF-0D7D-65E9-A4784FB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B14FF-E3A1-C2A6-F625-73C8EB0D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CEEE-B97C-E4DF-3D5E-627E8A2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D472-683B-B0C6-30D7-623F09E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3C35-C6EE-76CA-E6A7-EBAFEB89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92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1C1C4-022D-386E-5C38-E3076679A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B1DBA-AFC7-D203-0950-99382275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8C85-EF9D-C4C1-2459-5B8F68D7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C020-A127-5309-1649-721940E3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A040-5B7C-B414-11E7-596866CB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258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BF54-7188-45B7-29BE-2DE6054F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F193-E520-42F4-2DA5-F40D33C7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E959-6A24-CC9D-C0D6-0A37D5F7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F037-7BE6-4161-9433-3BAEF737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B906-F46A-DFAF-B1A2-C03E05CD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832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387B-D487-5CCC-0E7C-2F7B2A09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707D-8B3C-2D94-F9B7-16D9AD3D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0957-B06A-BF8F-2E3A-93FA3E5D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2ECA7-9003-C0F5-B18E-95A6FC98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FD6C-32B2-05B5-398D-8703D93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295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0A81-1834-0D7F-FDDF-BAB302CE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43F-9143-3834-F3A6-B8AF1E580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93931-7FC0-61C7-7919-13AB130F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0A0A-4881-92F5-CE43-F2E6629C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D556-950A-75A0-4367-E6CCC6D3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0BF9-309B-3B9F-D791-BA740517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1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C214-DDD7-5540-1564-ECF9C62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7F24-779E-2EE5-647B-698EA29F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82AC-0D26-C282-B046-B4CC8B2A3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25052-07C7-2115-0FAB-2534E740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781C2-3A25-EED6-AE7B-25D3E53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2DA83-A05C-F0C5-8B03-ED042DA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CBA2A-11D9-7748-B870-D5CA8BB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3B9E2-EFAE-20E3-04B7-4BB73DE0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545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7555-3B90-FC43-CF5C-505D252A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3C915-D5AF-C555-3A98-1A0C6132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A321E-D702-A8B2-759F-217EE3FE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7502B-5202-3133-3915-1D8BF2A3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26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3A1E9-4E22-0076-6BC2-EC27D7FA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9872-D173-1E3B-74C9-904ABF92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F0678-1A6D-0523-0510-424F555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13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E23-E10E-8D25-E1E9-49FA2D90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AFBB-C74A-45C1-4FD7-78215504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5918D-A35C-E626-E418-CFEE4164A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7F004-88D4-3131-697E-DF72D66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348A-EB3A-13D9-095E-F81742E4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A5A7-B9A8-5B31-D6EA-C1C3265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62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73C0-62EB-1627-09E6-DDC008D0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2323D-B0B6-CAB7-5D03-A438F926B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22E46-E0C3-26BE-B1B3-A4ABA787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5E316-B5F8-6040-1399-FAEE7B75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A7E5-5F60-DB5E-D240-663ACE3E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D5E38-1389-52C3-8D77-0EDCD922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87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E30E4-62D6-3527-3C4F-97030B16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D58C-6E94-6F2C-786E-1FE1FAA1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62BD-F4F2-DA94-B7DB-49BAD9738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11E7-EDE6-4BED-8423-2274215452DE}" type="datetimeFigureOut">
              <a:rPr lang="en-IE" smtClean="0"/>
              <a:t>19/04/2023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983C-B915-5EE7-A8C8-AEEE521D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99E2A-A93B-7324-7DF8-CFC4EEEBD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BC7-D169-484A-8B90-72E7B9C0CB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0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1B68-1CE1-9D1D-A946-5486EBC10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F9F06-02D0-6A7F-DD8E-C5CBB76CA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9942A75-95E7-83F7-25E6-AACFED2C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91EA2-5413-AF8A-10D9-4E94B6C47689}"/>
              </a:ext>
            </a:extLst>
          </p:cNvPr>
          <p:cNvSpPr txBox="1"/>
          <p:nvPr/>
        </p:nvSpPr>
        <p:spPr>
          <a:xfrm>
            <a:off x="1524000" y="447287"/>
            <a:ext cx="8332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/>
              <a:t>Chat-based Controller Sharing</a:t>
            </a:r>
          </a:p>
          <a:p>
            <a:r>
              <a:rPr lang="en-IE" sz="2000" b="1" dirty="0"/>
              <a:t>Sasa Kuzmanovic – C00249246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DBAF2-02B1-AA9C-7721-4E02E172B82A}"/>
              </a:ext>
            </a:extLst>
          </p:cNvPr>
          <p:cNvSpPr txBox="1"/>
          <p:nvPr/>
        </p:nvSpPr>
        <p:spPr>
          <a:xfrm>
            <a:off x="1524000" y="1308083"/>
            <a:ext cx="9371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/>
              <a:t>Software which focuses on enabling players to share controls of their game to whomever they want</a:t>
            </a:r>
          </a:p>
          <a:p>
            <a:endParaRPr lang="en-I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/>
              <a:t>Players get a real-time stream of gameplay on discord so they can see what is happening in the game at any moment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/>
              <a:t>Assign a role to the player you want to control the game, and let them beat the game for you with their own controller anywhere on the planet</a:t>
            </a:r>
          </a:p>
          <a:p>
            <a:endParaRPr lang="en-IE" sz="2000" dirty="0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66B90949-A248-51A5-83B2-060F13C6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93" y="4429919"/>
            <a:ext cx="1209844" cy="1428949"/>
          </a:xfrm>
          <a:prstGeom prst="rect">
            <a:avLst/>
          </a:prstGeom>
        </p:spPr>
      </p:pic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73311081-C49E-868E-B4B8-F1AC8A46F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36" y="4360377"/>
            <a:ext cx="1267002" cy="1476581"/>
          </a:xfrm>
          <a:prstGeom prst="rect">
            <a:avLst/>
          </a:prstGeom>
        </p:spPr>
      </p:pic>
      <p:pic>
        <p:nvPicPr>
          <p:cNvPr id="14" name="Picture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9434442-596F-7396-FDB1-6AD50B6D8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02" y="3990449"/>
            <a:ext cx="3720431" cy="19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7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Sasa Kuzmanovic</dc:creator>
  <cp:lastModifiedBy>(Student) - Sasa Kuzmanovic</cp:lastModifiedBy>
  <cp:revision>2</cp:revision>
  <dcterms:created xsi:type="dcterms:W3CDTF">2023-04-19T20:46:44Z</dcterms:created>
  <dcterms:modified xsi:type="dcterms:W3CDTF">2023-04-19T21:25:33Z</dcterms:modified>
</cp:coreProperties>
</file>