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3" r:id="rId5"/>
    <p:sldId id="257" r:id="rId6"/>
    <p:sldId id="264" r:id="rId7"/>
    <p:sldId id="267" r:id="rId8"/>
    <p:sldId id="26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9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09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62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7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4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3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547FE-7BD2-4E2C-8212-848CDDB5E4D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0845D-C963-4312-AA6A-06224F690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2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7EF7D7C-0D68-4EB5-A6C6-615B77882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571269"/>
            <a:ext cx="6831673" cy="1225319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2018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　</a:t>
            </a:r>
            <a:r>
              <a:rPr kumimoji="1" lang="en-US" altLang="ja-JP" dirty="0"/>
              <a:t>23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172010 </a:t>
            </a:r>
            <a:r>
              <a:rPr kumimoji="1" lang="ja-JP" altLang="en-US" dirty="0"/>
              <a:t>菅野龍大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CB5C45-5286-4BB9-832A-9A5302AD50DD}"/>
              </a:ext>
            </a:extLst>
          </p:cNvPr>
          <p:cNvSpPr txBox="1"/>
          <p:nvPr/>
        </p:nvSpPr>
        <p:spPr>
          <a:xfrm>
            <a:off x="1435511" y="1701392"/>
            <a:ext cx="932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SpPs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~</a:t>
            </a:r>
            <a:r>
              <a:rPr kumimoji="1" lang="ja-JP" altLang="en-US" sz="3600" dirty="0"/>
              <a:t>株取引利用者向け情報提供システム</a:t>
            </a:r>
            <a:r>
              <a:rPr kumimoji="1" lang="en-US" altLang="ja-JP" sz="3600" dirty="0"/>
              <a:t>~</a:t>
            </a:r>
          </a:p>
          <a:p>
            <a:pPr algn="ctr"/>
            <a:r>
              <a:rPr kumimoji="1" lang="ja-JP" altLang="en-US" sz="3600" dirty="0"/>
              <a:t>詳細設計書</a:t>
            </a:r>
          </a:p>
        </p:txBody>
      </p:sp>
    </p:spTree>
    <p:extLst>
      <p:ext uri="{BB962C8B-B14F-4D97-AF65-F5344CB8AC3E}">
        <p14:creationId xmlns:p14="http://schemas.microsoft.com/office/powerpoint/2010/main" val="1171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Prophet.py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6E6A27-557A-4914-8FDF-2D7B64F5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1798"/>
            <a:ext cx="9601200" cy="4115602"/>
          </a:xfrm>
        </p:spPr>
        <p:txBody>
          <a:bodyPr/>
          <a:lstStyle/>
          <a:p>
            <a:r>
              <a:rPr lang="ja-JP" altLang="en-US" dirty="0"/>
              <a:t>評価方法</a:t>
            </a:r>
            <a:endParaRPr lang="en-US" altLang="ja-JP" dirty="0"/>
          </a:p>
          <a:p>
            <a:pPr lvl="1"/>
            <a:r>
              <a:rPr lang="ja-JP" altLang="en-US" dirty="0"/>
              <a:t>調整後終値と予測した結果のグラフを比較し、相関を求めることでこれを評価とする。</a:t>
            </a:r>
            <a:endParaRPr lang="en-US" altLang="ja-JP" dirty="0"/>
          </a:p>
          <a:p>
            <a:pPr lvl="2"/>
            <a:r>
              <a:rPr lang="ja-JP" altLang="en-US" dirty="0"/>
              <a:t>相関を求める方法として</a:t>
            </a:r>
            <a:r>
              <a:rPr lang="en-US" altLang="ja-JP" dirty="0"/>
              <a:t>pandas</a:t>
            </a:r>
            <a:r>
              <a:rPr lang="ja-JP" altLang="en-US" dirty="0"/>
              <a:t>ライブラリを用いる。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9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4CD36-96B5-4BF5-AE6C-F61475BE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ソフトウェア構成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92F70D4B-61B1-468C-BBD4-D33F5652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13892"/>
              </p:ext>
            </p:extLst>
          </p:nvPr>
        </p:nvGraphicFramePr>
        <p:xfrm>
          <a:off x="1756610" y="2293620"/>
          <a:ext cx="9601200" cy="227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2314488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196205338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ソースコード名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内容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9565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Prophet.py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株価予測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912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GUI.py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データの参照</a:t>
                      </a:r>
                      <a:endParaRPr kumimoji="1" lang="en-US" altLang="ja-JP" sz="2400" dirty="0"/>
                    </a:p>
                    <a:p>
                      <a:pPr algn="ctr"/>
                      <a:r>
                        <a:rPr kumimoji="1" lang="ja-JP" altLang="en-US" sz="2400" dirty="0"/>
                        <a:t>および</a:t>
                      </a:r>
                      <a:r>
                        <a:rPr kumimoji="1" lang="en-US" altLang="ja-JP" sz="2400" dirty="0"/>
                        <a:t>Prophet.py</a:t>
                      </a:r>
                      <a:r>
                        <a:rPr kumimoji="1" lang="ja-JP" altLang="en-US" sz="2400" dirty="0"/>
                        <a:t>の実行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6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55E1F23-3043-4224-8C54-BCE4756F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80" y="2396139"/>
            <a:ext cx="8747440" cy="20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4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7EBFF13-0210-4829-A231-EE9F2F957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09891"/>
              </p:ext>
            </p:extLst>
          </p:nvPr>
        </p:nvGraphicFramePr>
        <p:xfrm>
          <a:off x="1371600" y="1898316"/>
          <a:ext cx="96012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98078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52770274"/>
                    </a:ext>
                  </a:extLst>
                </a:gridCol>
              </a:tblGrid>
              <a:tr h="5984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35502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ファイルおよびディレクトリの操作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93428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プログラム終了操作を行う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5764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GUI</a:t>
                      </a:r>
                      <a:r>
                        <a:rPr kumimoji="1" lang="ja-JP" altLang="en-US" dirty="0"/>
                        <a:t>を作成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0365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Tkinter.ttk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ウィジェットの実行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109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subptpcess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コマンドプロンプトを実行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70B11-4B05-4B57-B9BC-64F52E42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・構造体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2E022F3-D65D-4493-84B0-FF4AFDD1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1015"/>
              </p:ext>
            </p:extLst>
          </p:nvPr>
        </p:nvGraphicFramePr>
        <p:xfrm>
          <a:off x="1791369" y="2400299"/>
          <a:ext cx="10259460" cy="16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669">
                  <a:extLst>
                    <a:ext uri="{9D8B030D-6E8A-4147-A177-3AD203B41FA5}">
                      <a16:colId xmlns:a16="http://schemas.microsoft.com/office/drawing/2014/main" val="2213648107"/>
                    </a:ext>
                  </a:extLst>
                </a:gridCol>
                <a:gridCol w="6092791">
                  <a:extLst>
                    <a:ext uri="{9D8B030D-6E8A-4147-A177-3AD203B41FA5}">
                      <a16:colId xmlns:a16="http://schemas.microsoft.com/office/drawing/2014/main" val="1010859834"/>
                    </a:ext>
                  </a:extLst>
                </a:gridCol>
              </a:tblGrid>
              <a:tr h="8191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構造体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24651"/>
                  </a:ext>
                </a:extLst>
              </a:tr>
              <a:tr h="8191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err="1"/>
                        <a:t>Filepath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株式チャートのパスの取得</a:t>
                      </a:r>
                      <a:r>
                        <a:rPr kumimoji="1" lang="en-US" altLang="ja-JP" sz="2800" dirty="0"/>
                        <a:t>(.csv)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8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9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ja-JP"/>
              <a:t>Prophet.py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ABF7717-0A66-4CAD-A628-F85D478C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27" y="1104900"/>
            <a:ext cx="4489885" cy="5067299"/>
          </a:xfrm>
        </p:spPr>
      </p:pic>
      <p:pic>
        <p:nvPicPr>
          <p:cNvPr id="9" name="図 8" descr="地図, テキスト, 室内 が含まれている画像&#10;&#10;自動的に生成された説明">
            <a:extLst>
              <a:ext uri="{FF2B5EF4-FFF2-40B4-BE49-F238E27FC236}">
                <a16:creationId xmlns:a16="http://schemas.microsoft.com/office/drawing/2014/main" id="{CF3E35AA-C4A7-49ED-840A-0E32651F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9" y="1619015"/>
            <a:ext cx="6363027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7EBFF13-0210-4829-A231-EE9F2F9578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898316"/>
          <a:ext cx="96012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98078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52770274"/>
                    </a:ext>
                  </a:extLst>
                </a:gridCol>
              </a:tblGrid>
              <a:tr h="5984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35502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ファイルおよびディレクトリの操作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93428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プログラム終了操作を行う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5764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GUI</a:t>
                      </a:r>
                      <a:r>
                        <a:rPr kumimoji="1" lang="ja-JP" altLang="en-US" dirty="0"/>
                        <a:t>を作成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0365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Tkinter.ttk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ウィジェットの実行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1094"/>
                  </a:ext>
                </a:extLst>
              </a:tr>
              <a:tr h="6067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subptpcess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コマンドプロンプトを実行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B8BAE-9172-4F52-8DF6-014D76E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en-US" altLang="ja-JP" dirty="0"/>
              <a:t>.py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70B11-4B05-4B57-B9BC-64F52E42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・構造体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2E022F3-D65D-4493-84B0-FF4AFDD16699}"/>
              </a:ext>
            </a:extLst>
          </p:cNvPr>
          <p:cNvGraphicFramePr>
            <a:graphicFrameLocks noGrp="1"/>
          </p:cNvGraphicFramePr>
          <p:nvPr/>
        </p:nvGraphicFramePr>
        <p:xfrm>
          <a:off x="1791369" y="2400299"/>
          <a:ext cx="10259460" cy="16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669">
                  <a:extLst>
                    <a:ext uri="{9D8B030D-6E8A-4147-A177-3AD203B41FA5}">
                      <a16:colId xmlns:a16="http://schemas.microsoft.com/office/drawing/2014/main" val="2213648107"/>
                    </a:ext>
                  </a:extLst>
                </a:gridCol>
                <a:gridCol w="6092791">
                  <a:extLst>
                    <a:ext uri="{9D8B030D-6E8A-4147-A177-3AD203B41FA5}">
                      <a16:colId xmlns:a16="http://schemas.microsoft.com/office/drawing/2014/main" val="1010859834"/>
                    </a:ext>
                  </a:extLst>
                </a:gridCol>
              </a:tblGrid>
              <a:tr h="8191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構造体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24651"/>
                  </a:ext>
                </a:extLst>
              </a:tr>
              <a:tr h="8191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err="1"/>
                        <a:t>Filepath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株式チャートのパスの取得</a:t>
                      </a:r>
                      <a:r>
                        <a:rPr kumimoji="1" lang="en-US" altLang="ja-JP" sz="2800" dirty="0"/>
                        <a:t>(.csv)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8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2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324DE-66DE-4E3C-982A-E902999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Prophet.py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00C732F-BE76-4D66-ACEF-82F73C9B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95" y="1535091"/>
            <a:ext cx="3585410" cy="5010296"/>
          </a:xfrm>
        </p:spPr>
      </p:pic>
    </p:spTree>
    <p:extLst>
      <p:ext uri="{BB962C8B-B14F-4D97-AF65-F5344CB8AC3E}">
        <p14:creationId xmlns:p14="http://schemas.microsoft.com/office/powerpoint/2010/main" val="375879575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242</TotalTime>
  <Words>179</Words>
  <Application>Microsoft Office PowerPoint</Application>
  <PresentationFormat>ワイド画面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Franklin Gothic Book</vt:lpstr>
      <vt:lpstr>トリミング</vt:lpstr>
      <vt:lpstr>PowerPoint プレゼンテーション</vt:lpstr>
      <vt:lpstr>ソフトウェア構成</vt:lpstr>
      <vt:lpstr>GUI.py</vt:lpstr>
      <vt:lpstr>GUI.py</vt:lpstr>
      <vt:lpstr>GUI.py</vt:lpstr>
      <vt:lpstr>Prophet.py</vt:lpstr>
      <vt:lpstr>GUI.py</vt:lpstr>
      <vt:lpstr>GUI.py</vt:lpstr>
      <vt:lpstr>Prophet.py</vt:lpstr>
      <vt:lpstr>Prophet.py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龍大 菅野</dc:creator>
  <cp:lastModifiedBy>龍大 菅野</cp:lastModifiedBy>
  <cp:revision>15</cp:revision>
  <dcterms:created xsi:type="dcterms:W3CDTF">2019-01-23T00:12:25Z</dcterms:created>
  <dcterms:modified xsi:type="dcterms:W3CDTF">2019-01-23T04:20:03Z</dcterms:modified>
</cp:coreProperties>
</file>