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 id="2147483670" r:id="rId2"/>
  </p:sldMasterIdLst>
  <p:notesMasterIdLst>
    <p:notesMasterId r:id="rId5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Lst>
  <p:sldSz cx="9144000" cy="5143500" type="screen16x9"/>
  <p:notesSz cx="6858000" cy="9144000"/>
  <p:embeddedFontLst>
    <p:embeddedFont>
      <p:font typeface="Titillium Web Light" panose="020B0600070205080204" charset="0"/>
      <p:regular r:id="rId52"/>
      <p:bold r:id="rId53"/>
      <p:italic r:id="rId54"/>
      <p:boldItalic r:id="rId55"/>
    </p:embeddedFont>
    <p:embeddedFont>
      <p:font typeface="Dosis Light" panose="020B0600070205080204" charset="0"/>
      <p:regular r:id="rId56"/>
      <p:bold r:id="rId57"/>
    </p:embeddedFont>
    <p:embeddedFont>
      <p:font typeface="Roboto" panose="020B0600070205080204" charset="0"/>
      <p:regular r:id="rId58"/>
      <p:bold r:id="rId59"/>
      <p:italic r:id="rId60"/>
      <p:boldItalic r:id="rId61"/>
    </p:embeddedFont>
    <p:embeddedFont>
      <p:font typeface="Titillium Web" panose="020B0600070205080204" charset="0"/>
      <p:regular r:id="rId62"/>
      <p:bold r:id="rId63"/>
      <p:italic r:id="rId64"/>
      <p:boldItalic r:id="rId65"/>
    </p:embeddedFont>
    <p:embeddedFont>
      <p:font typeface="Dosis" panose="020B0600070205080204" charset="0"/>
      <p:regular r:id="rId66"/>
      <p:bold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7D108A-50AC-494E-A7BE-7D9A0B90BB84}">
  <a:tblStyle styleId="{677D108A-50AC-494E-A7BE-7D9A0B90BB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72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2.fntdata"/><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2.fntdata"/><Relationship Id="rId58" Type="http://schemas.openxmlformats.org/officeDocument/2006/relationships/font" Target="fonts/font7.fntdata"/><Relationship Id="rId66" Type="http://schemas.openxmlformats.org/officeDocument/2006/relationships/font" Target="fonts/font15.fntdata"/><Relationship Id="rId5" Type="http://schemas.openxmlformats.org/officeDocument/2006/relationships/slide" Target="slides/slide3.xml"/><Relationship Id="rId61" Type="http://schemas.openxmlformats.org/officeDocument/2006/relationships/font" Target="fonts/font10.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5.fntdata"/><Relationship Id="rId64" Type="http://schemas.openxmlformats.org/officeDocument/2006/relationships/font" Target="fonts/font13.fntdata"/><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8.fntdata"/><Relationship Id="rId67" Type="http://schemas.openxmlformats.org/officeDocument/2006/relationships/font" Target="fonts/font16.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3.fntdata"/><Relationship Id="rId62" Type="http://schemas.openxmlformats.org/officeDocument/2006/relationships/font" Target="fonts/font11.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6.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9"/>
        <p:cNvGrpSpPr/>
        <p:nvPr/>
      </p:nvGrpSpPr>
      <p:grpSpPr>
        <a:xfrm>
          <a:off x="0" y="0"/>
          <a:ext cx="0" cy="0"/>
          <a:chOff x="0" y="0"/>
          <a:chExt cx="0" cy="0"/>
        </a:xfrm>
      </p:grpSpPr>
      <p:sp>
        <p:nvSpPr>
          <p:cNvPr id="3360" name="Google Shape;3360;g5c8fd6eb79_2_3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1" name="Google Shape;3361;g5c8fd6eb79_2_33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0"/>
        <p:cNvGrpSpPr/>
        <p:nvPr/>
      </p:nvGrpSpPr>
      <p:grpSpPr>
        <a:xfrm>
          <a:off x="0" y="0"/>
          <a:ext cx="0" cy="0"/>
          <a:chOff x="0" y="0"/>
          <a:chExt cx="0" cy="0"/>
        </a:xfrm>
      </p:grpSpPr>
      <p:sp>
        <p:nvSpPr>
          <p:cNvPr id="3441" name="Google Shape;3441;g5c8fd6eb79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2" name="Google Shape;3442;g5c8fd6eb79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1"/>
        <p:cNvGrpSpPr/>
        <p:nvPr/>
      </p:nvGrpSpPr>
      <p:grpSpPr>
        <a:xfrm>
          <a:off x="0" y="0"/>
          <a:ext cx="0" cy="0"/>
          <a:chOff x="0" y="0"/>
          <a:chExt cx="0" cy="0"/>
        </a:xfrm>
      </p:grpSpPr>
      <p:sp>
        <p:nvSpPr>
          <p:cNvPr id="3462" name="Google Shape;3462;g5c8fd6eb79_2_3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3" name="Google Shape;3463;g5c8fd6eb79_2_33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g5c8fd6eb79_2_3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4" name="Google Shape;3484;g5c8fd6eb79_2_33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5c8fd6eb79_2_3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6" name="Google Shape;3506;g5c8fd6eb79_2_34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0"/>
        <p:cNvGrpSpPr/>
        <p:nvPr/>
      </p:nvGrpSpPr>
      <p:grpSpPr>
        <a:xfrm>
          <a:off x="0" y="0"/>
          <a:ext cx="0" cy="0"/>
          <a:chOff x="0" y="0"/>
          <a:chExt cx="0" cy="0"/>
        </a:xfrm>
      </p:grpSpPr>
      <p:sp>
        <p:nvSpPr>
          <p:cNvPr id="3511" name="Google Shape;3511;g5c8fd6eb79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2" name="Google Shape;3512;g5c8fd6eb79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7"/>
        <p:cNvGrpSpPr/>
        <p:nvPr/>
      </p:nvGrpSpPr>
      <p:grpSpPr>
        <a:xfrm>
          <a:off x="0" y="0"/>
          <a:ext cx="0" cy="0"/>
          <a:chOff x="0" y="0"/>
          <a:chExt cx="0" cy="0"/>
        </a:xfrm>
      </p:grpSpPr>
      <p:sp>
        <p:nvSpPr>
          <p:cNvPr id="3518" name="Google Shape;3518;g5c8fd6eb79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9" name="Google Shape;3519;g5c8fd6eb79_5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4"/>
        <p:cNvGrpSpPr/>
        <p:nvPr/>
      </p:nvGrpSpPr>
      <p:grpSpPr>
        <a:xfrm>
          <a:off x="0" y="0"/>
          <a:ext cx="0" cy="0"/>
          <a:chOff x="0" y="0"/>
          <a:chExt cx="0" cy="0"/>
        </a:xfrm>
      </p:grpSpPr>
      <p:sp>
        <p:nvSpPr>
          <p:cNvPr id="3525" name="Google Shape;3525;g5cf8ee67e7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6" name="Google Shape;3526;g5cf8ee67e7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5"/>
        <p:cNvGrpSpPr/>
        <p:nvPr/>
      </p:nvGrpSpPr>
      <p:grpSpPr>
        <a:xfrm>
          <a:off x="0" y="0"/>
          <a:ext cx="0" cy="0"/>
          <a:chOff x="0" y="0"/>
          <a:chExt cx="0" cy="0"/>
        </a:xfrm>
      </p:grpSpPr>
      <p:sp>
        <p:nvSpPr>
          <p:cNvPr id="3536" name="Google Shape;3536;g5c8fd6eb79_5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7" name="Google Shape;3537;g5c8fd6eb79_5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5"/>
        <p:cNvGrpSpPr/>
        <p:nvPr/>
      </p:nvGrpSpPr>
      <p:grpSpPr>
        <a:xfrm>
          <a:off x="0" y="0"/>
          <a:ext cx="0" cy="0"/>
          <a:chOff x="0" y="0"/>
          <a:chExt cx="0" cy="0"/>
        </a:xfrm>
      </p:grpSpPr>
      <p:sp>
        <p:nvSpPr>
          <p:cNvPr id="3546" name="Google Shape;3546;g5c8fd6eb79_5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7" name="Google Shape;3547;g5c8fd6eb79_5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4"/>
        <p:cNvGrpSpPr/>
        <p:nvPr/>
      </p:nvGrpSpPr>
      <p:grpSpPr>
        <a:xfrm>
          <a:off x="0" y="0"/>
          <a:ext cx="0" cy="0"/>
          <a:chOff x="0" y="0"/>
          <a:chExt cx="0" cy="0"/>
        </a:xfrm>
      </p:grpSpPr>
      <p:sp>
        <p:nvSpPr>
          <p:cNvPr id="3555" name="Google Shape;3555;g5c8fd6eb79_5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6" name="Google Shape;3556;g5c8fd6eb79_5_1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5c8fd6eb79_2_3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7" name="Google Shape;3367;g5c8fd6eb79_2_33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4"/>
        <p:cNvGrpSpPr/>
        <p:nvPr/>
      </p:nvGrpSpPr>
      <p:grpSpPr>
        <a:xfrm>
          <a:off x="0" y="0"/>
          <a:ext cx="0" cy="0"/>
          <a:chOff x="0" y="0"/>
          <a:chExt cx="0" cy="0"/>
        </a:xfrm>
      </p:grpSpPr>
      <p:sp>
        <p:nvSpPr>
          <p:cNvPr id="3565" name="Google Shape;3565;g5c8fd6eb79_5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6" name="Google Shape;3566;g5c8fd6eb79_5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4"/>
        <p:cNvGrpSpPr/>
        <p:nvPr/>
      </p:nvGrpSpPr>
      <p:grpSpPr>
        <a:xfrm>
          <a:off x="0" y="0"/>
          <a:ext cx="0" cy="0"/>
          <a:chOff x="0" y="0"/>
          <a:chExt cx="0" cy="0"/>
        </a:xfrm>
      </p:grpSpPr>
      <p:sp>
        <p:nvSpPr>
          <p:cNvPr id="3575" name="Google Shape;3575;g5c8fd6eb79_5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6" name="Google Shape;3576;g5c8fd6eb79_5_2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4"/>
        <p:cNvGrpSpPr/>
        <p:nvPr/>
      </p:nvGrpSpPr>
      <p:grpSpPr>
        <a:xfrm>
          <a:off x="0" y="0"/>
          <a:ext cx="0" cy="0"/>
          <a:chOff x="0" y="0"/>
          <a:chExt cx="0" cy="0"/>
        </a:xfrm>
      </p:grpSpPr>
      <p:sp>
        <p:nvSpPr>
          <p:cNvPr id="3585" name="Google Shape;3585;g5cf8ee67e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6" name="Google Shape;3586;g5cf8ee67e7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5"/>
        <p:cNvGrpSpPr/>
        <p:nvPr/>
      </p:nvGrpSpPr>
      <p:grpSpPr>
        <a:xfrm>
          <a:off x="0" y="0"/>
          <a:ext cx="0" cy="0"/>
          <a:chOff x="0" y="0"/>
          <a:chExt cx="0" cy="0"/>
        </a:xfrm>
      </p:grpSpPr>
      <p:sp>
        <p:nvSpPr>
          <p:cNvPr id="3596" name="Google Shape;3596;g5cf8ee67e7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7" name="Google Shape;3597;g5cf8ee67e7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6"/>
        <p:cNvGrpSpPr/>
        <p:nvPr/>
      </p:nvGrpSpPr>
      <p:grpSpPr>
        <a:xfrm>
          <a:off x="0" y="0"/>
          <a:ext cx="0" cy="0"/>
          <a:chOff x="0" y="0"/>
          <a:chExt cx="0" cy="0"/>
        </a:xfrm>
      </p:grpSpPr>
      <p:sp>
        <p:nvSpPr>
          <p:cNvPr id="3607" name="Google Shape;3607;g5c8fd6eb79_5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8" name="Google Shape;3608;g5c8fd6eb79_5_2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2"/>
        <p:cNvGrpSpPr/>
        <p:nvPr/>
      </p:nvGrpSpPr>
      <p:grpSpPr>
        <a:xfrm>
          <a:off x="0" y="0"/>
          <a:ext cx="0" cy="0"/>
          <a:chOff x="0" y="0"/>
          <a:chExt cx="0" cy="0"/>
        </a:xfrm>
      </p:grpSpPr>
      <p:sp>
        <p:nvSpPr>
          <p:cNvPr id="3613" name="Google Shape;3613;g5c8fd6eb79_5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4" name="Google Shape;3614;g5c8fd6eb79_5_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0"/>
        <p:cNvGrpSpPr/>
        <p:nvPr/>
      </p:nvGrpSpPr>
      <p:grpSpPr>
        <a:xfrm>
          <a:off x="0" y="0"/>
          <a:ext cx="0" cy="0"/>
          <a:chOff x="0" y="0"/>
          <a:chExt cx="0" cy="0"/>
        </a:xfrm>
      </p:grpSpPr>
      <p:sp>
        <p:nvSpPr>
          <p:cNvPr id="3621" name="Google Shape;3621;g5c8fd6eb79_5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2" name="Google Shape;3622;g5c8fd6eb79_5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8"/>
        <p:cNvGrpSpPr/>
        <p:nvPr/>
      </p:nvGrpSpPr>
      <p:grpSpPr>
        <a:xfrm>
          <a:off x="0" y="0"/>
          <a:ext cx="0" cy="0"/>
          <a:chOff x="0" y="0"/>
          <a:chExt cx="0" cy="0"/>
        </a:xfrm>
      </p:grpSpPr>
      <p:sp>
        <p:nvSpPr>
          <p:cNvPr id="3629" name="Google Shape;3629;g5c8fd6eb79_5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0" name="Google Shape;3630;g5c8fd6eb79_5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6"/>
        <p:cNvGrpSpPr/>
        <p:nvPr/>
      </p:nvGrpSpPr>
      <p:grpSpPr>
        <a:xfrm>
          <a:off x="0" y="0"/>
          <a:ext cx="0" cy="0"/>
          <a:chOff x="0" y="0"/>
          <a:chExt cx="0" cy="0"/>
        </a:xfrm>
      </p:grpSpPr>
      <p:sp>
        <p:nvSpPr>
          <p:cNvPr id="3637" name="Google Shape;3637;g5c8fd6eb79_2_3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8" name="Google Shape;3638;g5c8fd6eb79_2_35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5"/>
        <p:cNvGrpSpPr/>
        <p:nvPr/>
      </p:nvGrpSpPr>
      <p:grpSpPr>
        <a:xfrm>
          <a:off x="0" y="0"/>
          <a:ext cx="0" cy="0"/>
          <a:chOff x="0" y="0"/>
          <a:chExt cx="0" cy="0"/>
        </a:xfrm>
      </p:grpSpPr>
      <p:sp>
        <p:nvSpPr>
          <p:cNvPr id="3646" name="Google Shape;3646;g5c8fd6eb79_2_3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7" name="Google Shape;3647;g5c8fd6eb79_2_3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2"/>
        <p:cNvGrpSpPr/>
        <p:nvPr/>
      </p:nvGrpSpPr>
      <p:grpSpPr>
        <a:xfrm>
          <a:off x="0" y="0"/>
          <a:ext cx="0" cy="0"/>
          <a:chOff x="0" y="0"/>
          <a:chExt cx="0" cy="0"/>
        </a:xfrm>
      </p:grpSpPr>
      <p:sp>
        <p:nvSpPr>
          <p:cNvPr id="3373" name="Google Shape;3373;g5c8fd6eb79_2_3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4" name="Google Shape;3374;g5c8fd6eb79_2_33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4"/>
        <p:cNvGrpSpPr/>
        <p:nvPr/>
      </p:nvGrpSpPr>
      <p:grpSpPr>
        <a:xfrm>
          <a:off x="0" y="0"/>
          <a:ext cx="0" cy="0"/>
          <a:chOff x="0" y="0"/>
          <a:chExt cx="0" cy="0"/>
        </a:xfrm>
      </p:grpSpPr>
      <p:sp>
        <p:nvSpPr>
          <p:cNvPr id="3655" name="Google Shape;3655;g5c8fd6eb79_5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6" name="Google Shape;3656;g5c8fd6eb79_5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3"/>
        <p:cNvGrpSpPr/>
        <p:nvPr/>
      </p:nvGrpSpPr>
      <p:grpSpPr>
        <a:xfrm>
          <a:off x="0" y="0"/>
          <a:ext cx="0" cy="0"/>
          <a:chOff x="0" y="0"/>
          <a:chExt cx="0" cy="0"/>
        </a:xfrm>
      </p:grpSpPr>
      <p:sp>
        <p:nvSpPr>
          <p:cNvPr id="3664" name="Google Shape;3664;g5c8fd6eb79_5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5" name="Google Shape;3665;g5c8fd6eb79_5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2"/>
        <p:cNvGrpSpPr/>
        <p:nvPr/>
      </p:nvGrpSpPr>
      <p:grpSpPr>
        <a:xfrm>
          <a:off x="0" y="0"/>
          <a:ext cx="0" cy="0"/>
          <a:chOff x="0" y="0"/>
          <a:chExt cx="0" cy="0"/>
        </a:xfrm>
      </p:grpSpPr>
      <p:sp>
        <p:nvSpPr>
          <p:cNvPr id="3673" name="Google Shape;3673;g5c8fd6eb79_5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4" name="Google Shape;3674;g5c8fd6eb79_5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1"/>
        <p:cNvGrpSpPr/>
        <p:nvPr/>
      </p:nvGrpSpPr>
      <p:grpSpPr>
        <a:xfrm>
          <a:off x="0" y="0"/>
          <a:ext cx="0" cy="0"/>
          <a:chOff x="0" y="0"/>
          <a:chExt cx="0" cy="0"/>
        </a:xfrm>
      </p:grpSpPr>
      <p:sp>
        <p:nvSpPr>
          <p:cNvPr id="3682" name="Google Shape;3682;g5cf8ee67e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3" name="Google Shape;3683;g5cf8ee67e7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1"/>
        <p:cNvGrpSpPr/>
        <p:nvPr/>
      </p:nvGrpSpPr>
      <p:grpSpPr>
        <a:xfrm>
          <a:off x="0" y="0"/>
          <a:ext cx="0" cy="0"/>
          <a:chOff x="0" y="0"/>
          <a:chExt cx="0" cy="0"/>
        </a:xfrm>
      </p:grpSpPr>
      <p:sp>
        <p:nvSpPr>
          <p:cNvPr id="3692" name="Google Shape;3692;g5cf8ee67e7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3" name="Google Shape;3693;g5cf8ee67e7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9"/>
        <p:cNvGrpSpPr/>
        <p:nvPr/>
      </p:nvGrpSpPr>
      <p:grpSpPr>
        <a:xfrm>
          <a:off x="0" y="0"/>
          <a:ext cx="0" cy="0"/>
          <a:chOff x="0" y="0"/>
          <a:chExt cx="0" cy="0"/>
        </a:xfrm>
      </p:grpSpPr>
      <p:sp>
        <p:nvSpPr>
          <p:cNvPr id="3700" name="Google Shape;3700;g5cf8ee67e7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1" name="Google Shape;3701;g5cf8ee67e7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8"/>
        <p:cNvGrpSpPr/>
        <p:nvPr/>
      </p:nvGrpSpPr>
      <p:grpSpPr>
        <a:xfrm>
          <a:off x="0" y="0"/>
          <a:ext cx="0" cy="0"/>
          <a:chOff x="0" y="0"/>
          <a:chExt cx="0" cy="0"/>
        </a:xfrm>
      </p:grpSpPr>
      <p:sp>
        <p:nvSpPr>
          <p:cNvPr id="3709" name="Google Shape;3709;g5cf8ee67e7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0" name="Google Shape;3710;g5cf8ee67e7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7"/>
        <p:cNvGrpSpPr/>
        <p:nvPr/>
      </p:nvGrpSpPr>
      <p:grpSpPr>
        <a:xfrm>
          <a:off x="0" y="0"/>
          <a:ext cx="0" cy="0"/>
          <a:chOff x="0" y="0"/>
          <a:chExt cx="0" cy="0"/>
        </a:xfrm>
      </p:grpSpPr>
      <p:sp>
        <p:nvSpPr>
          <p:cNvPr id="3718" name="Google Shape;3718;g5c8fd6eb79_2_3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9" name="Google Shape;3719;g5c8fd6eb79_2_3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5c8fd6eb79_5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7" name="Google Shape;3727;g5c8fd6eb79_5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4"/>
        <p:cNvGrpSpPr/>
        <p:nvPr/>
      </p:nvGrpSpPr>
      <p:grpSpPr>
        <a:xfrm>
          <a:off x="0" y="0"/>
          <a:ext cx="0" cy="0"/>
          <a:chOff x="0" y="0"/>
          <a:chExt cx="0" cy="0"/>
        </a:xfrm>
      </p:grpSpPr>
      <p:sp>
        <p:nvSpPr>
          <p:cNvPr id="3735" name="Google Shape;3735;g5c8fd6eb79_5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6" name="Google Shape;3736;g5c8fd6eb79_5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0"/>
        <p:cNvGrpSpPr/>
        <p:nvPr/>
      </p:nvGrpSpPr>
      <p:grpSpPr>
        <a:xfrm>
          <a:off x="0" y="0"/>
          <a:ext cx="0" cy="0"/>
          <a:chOff x="0" y="0"/>
          <a:chExt cx="0" cy="0"/>
        </a:xfrm>
      </p:grpSpPr>
      <p:sp>
        <p:nvSpPr>
          <p:cNvPr id="3381" name="Google Shape;3381;g5c8fd6eb79_2_3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2" name="Google Shape;3382;g5c8fd6eb79_2_33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3"/>
        <p:cNvGrpSpPr/>
        <p:nvPr/>
      </p:nvGrpSpPr>
      <p:grpSpPr>
        <a:xfrm>
          <a:off x="0" y="0"/>
          <a:ext cx="0" cy="0"/>
          <a:chOff x="0" y="0"/>
          <a:chExt cx="0" cy="0"/>
        </a:xfrm>
      </p:grpSpPr>
      <p:sp>
        <p:nvSpPr>
          <p:cNvPr id="3744" name="Google Shape;3744;g5c8fd6eb79_5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5" name="Google Shape;3745;g5c8fd6eb79_5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3"/>
        <p:cNvGrpSpPr/>
        <p:nvPr/>
      </p:nvGrpSpPr>
      <p:grpSpPr>
        <a:xfrm>
          <a:off x="0" y="0"/>
          <a:ext cx="0" cy="0"/>
          <a:chOff x="0" y="0"/>
          <a:chExt cx="0" cy="0"/>
        </a:xfrm>
      </p:grpSpPr>
      <p:sp>
        <p:nvSpPr>
          <p:cNvPr id="3754" name="Google Shape;3754;g5c8fd6eb79_2_3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5" name="Google Shape;3755;g5c8fd6eb79_2_35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2"/>
        <p:cNvGrpSpPr/>
        <p:nvPr/>
      </p:nvGrpSpPr>
      <p:grpSpPr>
        <a:xfrm>
          <a:off x="0" y="0"/>
          <a:ext cx="0" cy="0"/>
          <a:chOff x="0" y="0"/>
          <a:chExt cx="0" cy="0"/>
        </a:xfrm>
      </p:grpSpPr>
      <p:sp>
        <p:nvSpPr>
          <p:cNvPr id="3763" name="Google Shape;3763;g5c8fd6eb79_5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4" name="Google Shape;3764;g5c8fd6eb79_5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5"/>
        <p:cNvGrpSpPr/>
        <p:nvPr/>
      </p:nvGrpSpPr>
      <p:grpSpPr>
        <a:xfrm>
          <a:off x="0" y="0"/>
          <a:ext cx="0" cy="0"/>
          <a:chOff x="0" y="0"/>
          <a:chExt cx="0" cy="0"/>
        </a:xfrm>
      </p:grpSpPr>
      <p:sp>
        <p:nvSpPr>
          <p:cNvPr id="3776" name="Google Shape;3776;g5ce534877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7" name="Google Shape;3777;g5ce534877d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4"/>
        <p:cNvGrpSpPr/>
        <p:nvPr/>
      </p:nvGrpSpPr>
      <p:grpSpPr>
        <a:xfrm>
          <a:off x="0" y="0"/>
          <a:ext cx="0" cy="0"/>
          <a:chOff x="0" y="0"/>
          <a:chExt cx="0" cy="0"/>
        </a:xfrm>
      </p:grpSpPr>
      <p:sp>
        <p:nvSpPr>
          <p:cNvPr id="3785" name="Google Shape;3785;g5cf8ee67e7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6" name="Google Shape;3786;g5cf8ee67e7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2"/>
        <p:cNvGrpSpPr/>
        <p:nvPr/>
      </p:nvGrpSpPr>
      <p:grpSpPr>
        <a:xfrm>
          <a:off x="0" y="0"/>
          <a:ext cx="0" cy="0"/>
          <a:chOff x="0" y="0"/>
          <a:chExt cx="0" cy="0"/>
        </a:xfrm>
      </p:grpSpPr>
      <p:sp>
        <p:nvSpPr>
          <p:cNvPr id="3793" name="Google Shape;3793;g5c8fd6eb79_2_3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4" name="Google Shape;3794;g5c8fd6eb79_2_35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g5c8fd6eb79_2_3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2" name="Google Shape;3802;g5c8fd6eb79_2_35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8"/>
        <p:cNvGrpSpPr/>
        <p:nvPr/>
      </p:nvGrpSpPr>
      <p:grpSpPr>
        <a:xfrm>
          <a:off x="0" y="0"/>
          <a:ext cx="0" cy="0"/>
          <a:chOff x="0" y="0"/>
          <a:chExt cx="0" cy="0"/>
        </a:xfrm>
      </p:grpSpPr>
      <p:sp>
        <p:nvSpPr>
          <p:cNvPr id="3809" name="Google Shape;3809;g5c8fd6eb79_2_3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0" name="Google Shape;3810;g5c8fd6eb79_2_35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5c8fd6eb79_2_3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7" name="Google Shape;3817;g5c8fd6eb79_2_35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5c8fd6eb79_2_3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8" name="Google Shape;3388;g5c8fd6eb79_2_33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4"/>
        <p:cNvGrpSpPr/>
        <p:nvPr/>
      </p:nvGrpSpPr>
      <p:grpSpPr>
        <a:xfrm>
          <a:off x="0" y="0"/>
          <a:ext cx="0" cy="0"/>
          <a:chOff x="0" y="0"/>
          <a:chExt cx="0" cy="0"/>
        </a:xfrm>
      </p:grpSpPr>
      <p:sp>
        <p:nvSpPr>
          <p:cNvPr id="3395" name="Google Shape;3395;g5c8fd6eb79_2_3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6" name="Google Shape;3396;g5c8fd6eb79_2_3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4"/>
        <p:cNvGrpSpPr/>
        <p:nvPr/>
      </p:nvGrpSpPr>
      <p:grpSpPr>
        <a:xfrm>
          <a:off x="0" y="0"/>
          <a:ext cx="0" cy="0"/>
          <a:chOff x="0" y="0"/>
          <a:chExt cx="0" cy="0"/>
        </a:xfrm>
      </p:grpSpPr>
      <p:sp>
        <p:nvSpPr>
          <p:cNvPr id="3405" name="Google Shape;3405;g5c8fd6eb79_2_3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6" name="Google Shape;3406;g5c8fd6eb79_2_33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3"/>
        <p:cNvGrpSpPr/>
        <p:nvPr/>
      </p:nvGrpSpPr>
      <p:grpSpPr>
        <a:xfrm>
          <a:off x="0" y="0"/>
          <a:ext cx="0" cy="0"/>
          <a:chOff x="0" y="0"/>
          <a:chExt cx="0" cy="0"/>
        </a:xfrm>
      </p:grpSpPr>
      <p:sp>
        <p:nvSpPr>
          <p:cNvPr id="3424" name="Google Shape;3424;g5c8fd6eb79_2_3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5" name="Google Shape;3425;g5c8fd6eb79_2_3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1"/>
        <p:cNvGrpSpPr/>
        <p:nvPr/>
      </p:nvGrpSpPr>
      <p:grpSpPr>
        <a:xfrm>
          <a:off x="0" y="0"/>
          <a:ext cx="0" cy="0"/>
          <a:chOff x="0" y="0"/>
          <a:chExt cx="0" cy="0"/>
        </a:xfrm>
      </p:grpSpPr>
      <p:sp>
        <p:nvSpPr>
          <p:cNvPr id="3432" name="Google Shape;3432;g5c8fd6eb79_2_3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3" name="Google Shape;3433;g5c8fd6eb79_2_33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a:endParaRPr/>
          </a:p>
        </p:txBody>
      </p:sp>
      <p:grpSp>
        <p:nvGrpSpPr>
          <p:cNvPr id="56" name="Google Shape;56;p14"/>
          <p:cNvGrpSpPr/>
          <p:nvPr/>
        </p:nvGrpSpPr>
        <p:grpSpPr>
          <a:xfrm rot="10800000">
            <a:off x="8705367" y="28698"/>
            <a:ext cx="410132" cy="5086302"/>
            <a:chOff x="836200" y="238125"/>
            <a:chExt cx="422425" cy="5238750"/>
          </a:xfrm>
        </p:grpSpPr>
        <p:sp>
          <p:nvSpPr>
            <p:cNvPr id="57" name="Google Shape;57;p1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7" name="Google Shape;137;p14"/>
          <p:cNvGrpSpPr/>
          <p:nvPr/>
        </p:nvGrpSpPr>
        <p:grpSpPr>
          <a:xfrm rot="10800000">
            <a:off x="6659535" y="28698"/>
            <a:ext cx="2309844" cy="5086302"/>
            <a:chOff x="986700" y="238125"/>
            <a:chExt cx="2379075" cy="5238750"/>
          </a:xfrm>
        </p:grpSpPr>
        <p:sp>
          <p:nvSpPr>
            <p:cNvPr id="138" name="Google Shape;138;p1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1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1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1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1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1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1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1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1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1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1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1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1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1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1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1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1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7" name="Google Shape;257;p14"/>
          <p:cNvGrpSpPr/>
          <p:nvPr/>
        </p:nvGrpSpPr>
        <p:grpSpPr>
          <a:xfrm rot="10800000">
            <a:off x="6367294" y="28698"/>
            <a:ext cx="2017554" cy="5086302"/>
            <a:chOff x="1588750" y="238125"/>
            <a:chExt cx="2078025" cy="5238750"/>
          </a:xfrm>
        </p:grpSpPr>
        <p:sp>
          <p:nvSpPr>
            <p:cNvPr id="258" name="Google Shape;258;p1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1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1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1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1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1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1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1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1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1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1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1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1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1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1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1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1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1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1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1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1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1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1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1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1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1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1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1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1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1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1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1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1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1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1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1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1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1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1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1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1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1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1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1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1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1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1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1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1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1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1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1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1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1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1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1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1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1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1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1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1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1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1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1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1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1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1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1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1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1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1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1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1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1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1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1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1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1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1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1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1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1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1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1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1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1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1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1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1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1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1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1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1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1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1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1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1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1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1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1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1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1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1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1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1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1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1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1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1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1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1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1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1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1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1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1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1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1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1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1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1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1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1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1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1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1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1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1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1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1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1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1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1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1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1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1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1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1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1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1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1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1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1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1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1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1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1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1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1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1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1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1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1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1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1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1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1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7" name="Google Shape;467;p14"/>
          <p:cNvGrpSpPr/>
          <p:nvPr/>
        </p:nvGrpSpPr>
        <p:grpSpPr>
          <a:xfrm rot="10800000">
            <a:off x="6367294" y="28698"/>
            <a:ext cx="2309820" cy="5086302"/>
            <a:chOff x="1287725" y="238125"/>
            <a:chExt cx="2379050" cy="5238750"/>
          </a:xfrm>
        </p:grpSpPr>
        <p:sp>
          <p:nvSpPr>
            <p:cNvPr id="468" name="Google Shape;468;p1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1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1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1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1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1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1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1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1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1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1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1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1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1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1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1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1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1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1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1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1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1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1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1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1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1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1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1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1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1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1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1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1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1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1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1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1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1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1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1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1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1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1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1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1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1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1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1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1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1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1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1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1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1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1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1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1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1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1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1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1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1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1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1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1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1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1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1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1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1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1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1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1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1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1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1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1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1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1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1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1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1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1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1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1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1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1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1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1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1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1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1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1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1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1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1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1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1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1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1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1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571"/>
        <p:cNvGrpSpPr/>
        <p:nvPr/>
      </p:nvGrpSpPr>
      <p:grpSpPr>
        <a:xfrm>
          <a:off x="0" y="0"/>
          <a:ext cx="0" cy="0"/>
          <a:chOff x="0" y="0"/>
          <a:chExt cx="0" cy="0"/>
        </a:xfrm>
      </p:grpSpPr>
      <p:sp>
        <p:nvSpPr>
          <p:cNvPr id="572" name="Google Shape;572;p1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573" name="Google Shape;573;p15"/>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574" name="Google Shape;574;p15"/>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grpSp>
        <p:nvGrpSpPr>
          <p:cNvPr id="575" name="Google Shape;575;p15"/>
          <p:cNvGrpSpPr/>
          <p:nvPr/>
        </p:nvGrpSpPr>
        <p:grpSpPr>
          <a:xfrm rot="10800000">
            <a:off x="8851487" y="28707"/>
            <a:ext cx="264012" cy="5086302"/>
            <a:chOff x="5307800" y="238125"/>
            <a:chExt cx="271925" cy="5238750"/>
          </a:xfrm>
        </p:grpSpPr>
        <p:sp>
          <p:nvSpPr>
            <p:cNvPr id="576" name="Google Shape;576;p1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1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1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1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1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1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1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1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1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1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1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1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1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1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1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1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1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1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1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1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1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1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1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1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1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1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1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1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1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1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1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1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1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1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1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1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1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1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1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1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1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1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1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1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1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1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1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1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1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1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1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1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1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1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1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1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1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33" name="Google Shape;633;p15"/>
          <p:cNvGrpSpPr/>
          <p:nvPr/>
        </p:nvGrpSpPr>
        <p:grpSpPr>
          <a:xfrm rot="10800000">
            <a:off x="7828571" y="28707"/>
            <a:ext cx="1140783" cy="5086302"/>
            <a:chOff x="5458325" y="238125"/>
            <a:chExt cx="1174975" cy="5238750"/>
          </a:xfrm>
        </p:grpSpPr>
        <p:sp>
          <p:nvSpPr>
            <p:cNvPr id="634" name="Google Shape;634;p1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1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1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1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1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1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1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1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1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1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1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1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1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1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1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1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1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1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1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1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1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1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1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1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1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1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1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1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1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1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1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1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1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1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1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1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1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1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1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1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1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1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1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1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1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1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1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1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1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1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1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1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1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1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1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1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1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1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1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6" name="Google Shape;696;p15"/>
          <p:cNvGrpSpPr/>
          <p:nvPr/>
        </p:nvGrpSpPr>
        <p:grpSpPr>
          <a:xfrm rot="10800000">
            <a:off x="7682451" y="28707"/>
            <a:ext cx="994639" cy="4940182"/>
            <a:chOff x="5759350" y="388625"/>
            <a:chExt cx="1024450" cy="5088250"/>
          </a:xfrm>
        </p:grpSpPr>
        <p:sp>
          <p:nvSpPr>
            <p:cNvPr id="697" name="Google Shape;697;p1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1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1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1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1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1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1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1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1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1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1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1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1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1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1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1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1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1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1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1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1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1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1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1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1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1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1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1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1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1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1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1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1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1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1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1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1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1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1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1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1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1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1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1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1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1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1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1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1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1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1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1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1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1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1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1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1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1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1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1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1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1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1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1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1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1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1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1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1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1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1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1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1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1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1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1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1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1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1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1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1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1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1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1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1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1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1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1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1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1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1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1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1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1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1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1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8" name="Google Shape;798;p15"/>
          <p:cNvGrpSpPr/>
          <p:nvPr/>
        </p:nvGrpSpPr>
        <p:grpSpPr>
          <a:xfrm rot="10800000">
            <a:off x="7682450" y="28707"/>
            <a:ext cx="1140783" cy="5086302"/>
            <a:chOff x="5608825" y="238125"/>
            <a:chExt cx="1174975" cy="5238750"/>
          </a:xfrm>
        </p:grpSpPr>
        <p:sp>
          <p:nvSpPr>
            <p:cNvPr id="799" name="Google Shape;799;p1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1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1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1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1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1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1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1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1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1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1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1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1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1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1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1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1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1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1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1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1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1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1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1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1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1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1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1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1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1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1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1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1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1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1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1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1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1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1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1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1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1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1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1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1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1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1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1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1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49" name="Google Shape;849;p1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50"/>
        <p:cNvGrpSpPr/>
        <p:nvPr/>
      </p:nvGrpSpPr>
      <p:grpSpPr>
        <a:xfrm>
          <a:off x="0" y="0"/>
          <a:ext cx="0" cy="0"/>
          <a:chOff x="0" y="0"/>
          <a:chExt cx="0" cy="0"/>
        </a:xfrm>
      </p:grpSpPr>
      <p:grpSp>
        <p:nvGrpSpPr>
          <p:cNvPr id="851" name="Google Shape;851;p16"/>
          <p:cNvGrpSpPr/>
          <p:nvPr/>
        </p:nvGrpSpPr>
        <p:grpSpPr>
          <a:xfrm rot="10800000">
            <a:off x="8851487" y="28707"/>
            <a:ext cx="264012" cy="5086302"/>
            <a:chOff x="5307800" y="238125"/>
            <a:chExt cx="271925" cy="5238750"/>
          </a:xfrm>
        </p:grpSpPr>
        <p:sp>
          <p:nvSpPr>
            <p:cNvPr id="852" name="Google Shape;852;p1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1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1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1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1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1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1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1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1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1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1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1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1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1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1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1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1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1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1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1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1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1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1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1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1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1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1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1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1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1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1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1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1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1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1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1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1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1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1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1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1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1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1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1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1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1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1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1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1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1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1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1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1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1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1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1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1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9" name="Google Shape;909;p16"/>
          <p:cNvGrpSpPr/>
          <p:nvPr/>
        </p:nvGrpSpPr>
        <p:grpSpPr>
          <a:xfrm rot="10800000">
            <a:off x="7828571" y="28707"/>
            <a:ext cx="1140783" cy="5086302"/>
            <a:chOff x="5458325" y="238125"/>
            <a:chExt cx="1174975" cy="5238750"/>
          </a:xfrm>
        </p:grpSpPr>
        <p:sp>
          <p:nvSpPr>
            <p:cNvPr id="910" name="Google Shape;910;p1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1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1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1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1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1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1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1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1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1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1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1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1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1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1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1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1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1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1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1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1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1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1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1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1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1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1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1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1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1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1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1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1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1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1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1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1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1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1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1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1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1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1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1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1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1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1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1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1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1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1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1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1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1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1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1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1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1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1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1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1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2" name="Google Shape;972;p16"/>
          <p:cNvGrpSpPr/>
          <p:nvPr/>
        </p:nvGrpSpPr>
        <p:grpSpPr>
          <a:xfrm rot="10800000">
            <a:off x="7682451" y="28707"/>
            <a:ext cx="994639" cy="4940182"/>
            <a:chOff x="5759350" y="388625"/>
            <a:chExt cx="1024450" cy="5088250"/>
          </a:xfrm>
        </p:grpSpPr>
        <p:sp>
          <p:nvSpPr>
            <p:cNvPr id="973" name="Google Shape;973;p1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1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1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1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1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1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1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1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1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1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1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1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1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1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1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1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1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1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1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1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1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1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1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1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1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1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1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1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1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1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1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1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1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1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1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1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1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1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1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1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1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1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1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1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1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1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1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1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1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1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1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1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1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1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1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1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1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1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1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1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1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1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1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1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1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1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1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4" name="Google Shape;1074;p16"/>
          <p:cNvGrpSpPr/>
          <p:nvPr/>
        </p:nvGrpSpPr>
        <p:grpSpPr>
          <a:xfrm rot="10800000">
            <a:off x="7682450" y="28707"/>
            <a:ext cx="1140783" cy="5086302"/>
            <a:chOff x="5608825" y="238125"/>
            <a:chExt cx="1174975" cy="5238750"/>
          </a:xfrm>
        </p:grpSpPr>
        <p:sp>
          <p:nvSpPr>
            <p:cNvPr id="1075" name="Google Shape;1075;p1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1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1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1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1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1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1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1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1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1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1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1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1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1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1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1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1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1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1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1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1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1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1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1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1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1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1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1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1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1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1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1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1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1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1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1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1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1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1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1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1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1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1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1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1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1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1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1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1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1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25" name="Google Shape;1125;p1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126"/>
        <p:cNvGrpSpPr/>
        <p:nvPr/>
      </p:nvGrpSpPr>
      <p:grpSpPr>
        <a:xfrm>
          <a:off x="0" y="0"/>
          <a:ext cx="0" cy="0"/>
          <a:chOff x="0" y="0"/>
          <a:chExt cx="0" cy="0"/>
        </a:xfrm>
      </p:grpSpPr>
      <p:sp>
        <p:nvSpPr>
          <p:cNvPr id="1127" name="Google Shape;1127;p17"/>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128" name="Google Shape;1128;p1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1129" name="Google Shape;1129;p17"/>
          <p:cNvGrpSpPr/>
          <p:nvPr/>
        </p:nvGrpSpPr>
        <p:grpSpPr>
          <a:xfrm rot="10800000">
            <a:off x="8851487" y="28707"/>
            <a:ext cx="264012" cy="5086302"/>
            <a:chOff x="5307800" y="238125"/>
            <a:chExt cx="271925" cy="5238750"/>
          </a:xfrm>
        </p:grpSpPr>
        <p:sp>
          <p:nvSpPr>
            <p:cNvPr id="1130" name="Google Shape;1130;p1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1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1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1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1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1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1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1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1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1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1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1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1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1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1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1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1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1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1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1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1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1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1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1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1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1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1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1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1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1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1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1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1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1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1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1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1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1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1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1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1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1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1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1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1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1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1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1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1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1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1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1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1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1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1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1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7" name="Google Shape;1187;p17"/>
          <p:cNvGrpSpPr/>
          <p:nvPr/>
        </p:nvGrpSpPr>
        <p:grpSpPr>
          <a:xfrm rot="10800000">
            <a:off x="7828571" y="28707"/>
            <a:ext cx="1140783" cy="5086302"/>
            <a:chOff x="5458325" y="238125"/>
            <a:chExt cx="1174975" cy="5238750"/>
          </a:xfrm>
        </p:grpSpPr>
        <p:sp>
          <p:nvSpPr>
            <p:cNvPr id="1188" name="Google Shape;1188;p1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1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1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1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1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1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1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1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1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1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1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1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1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1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1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1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1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1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1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1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1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1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1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1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1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1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1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1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1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1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1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1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1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1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1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1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1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1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1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1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1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1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1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1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1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1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1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1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1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1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1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1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1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1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1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1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1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1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1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1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1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50" name="Google Shape;1250;p17"/>
          <p:cNvGrpSpPr/>
          <p:nvPr/>
        </p:nvGrpSpPr>
        <p:grpSpPr>
          <a:xfrm rot="10800000">
            <a:off x="7682451" y="28707"/>
            <a:ext cx="994639" cy="4940182"/>
            <a:chOff x="5759350" y="388625"/>
            <a:chExt cx="1024450" cy="5088250"/>
          </a:xfrm>
        </p:grpSpPr>
        <p:sp>
          <p:nvSpPr>
            <p:cNvPr id="1251" name="Google Shape;1251;p1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1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1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1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1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1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1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1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1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1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1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1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1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1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1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1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1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1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1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1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1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1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1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1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1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1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1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1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1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1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1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1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1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1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1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1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1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1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1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1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1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1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1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1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1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1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1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1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1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1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1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1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1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1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1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1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1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8" name="Google Shape;1308;p1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1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1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1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1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1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1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1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1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1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1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1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1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1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1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1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1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1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1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1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1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1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1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1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1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1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1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1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1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1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1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1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1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1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1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1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1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1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1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1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1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1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1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1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52" name="Google Shape;1352;p17"/>
          <p:cNvGrpSpPr/>
          <p:nvPr/>
        </p:nvGrpSpPr>
        <p:grpSpPr>
          <a:xfrm rot="10800000">
            <a:off x="7682450" y="28707"/>
            <a:ext cx="1140783" cy="5086302"/>
            <a:chOff x="5608825" y="238125"/>
            <a:chExt cx="1174975" cy="5238750"/>
          </a:xfrm>
        </p:grpSpPr>
        <p:sp>
          <p:nvSpPr>
            <p:cNvPr id="1353" name="Google Shape;1353;p1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1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1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1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1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8" name="Google Shape;1358;p1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1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1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1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1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1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1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1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1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1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1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1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1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1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1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1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1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1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1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1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1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1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1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1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1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1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1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1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1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1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1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1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1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1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1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1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1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1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1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1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1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1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1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1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1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3" name="Google Shape;1403;p1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1404"/>
        <p:cNvGrpSpPr/>
        <p:nvPr/>
      </p:nvGrpSpPr>
      <p:grpSpPr>
        <a:xfrm>
          <a:off x="0" y="0"/>
          <a:ext cx="0" cy="0"/>
          <a:chOff x="0" y="0"/>
          <a:chExt cx="0" cy="0"/>
        </a:xfrm>
      </p:grpSpPr>
      <p:grpSp>
        <p:nvGrpSpPr>
          <p:cNvPr id="1405" name="Google Shape;1405;p18"/>
          <p:cNvGrpSpPr/>
          <p:nvPr/>
        </p:nvGrpSpPr>
        <p:grpSpPr>
          <a:xfrm rot="10800000">
            <a:off x="8851487" y="28707"/>
            <a:ext cx="264012" cy="5086302"/>
            <a:chOff x="5307800" y="238125"/>
            <a:chExt cx="271925" cy="5238750"/>
          </a:xfrm>
        </p:grpSpPr>
        <p:sp>
          <p:nvSpPr>
            <p:cNvPr id="1406" name="Google Shape;1406;p1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1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1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1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1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1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1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1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1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1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1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1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1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1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1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1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1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1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1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1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1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1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1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1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1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1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1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1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1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1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1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1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1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1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1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1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1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1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1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1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1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1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1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1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1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1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1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1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1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1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1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1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1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1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1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1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1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63" name="Google Shape;1463;p18"/>
          <p:cNvGrpSpPr/>
          <p:nvPr/>
        </p:nvGrpSpPr>
        <p:grpSpPr>
          <a:xfrm rot="10800000">
            <a:off x="7828571" y="28707"/>
            <a:ext cx="1140783" cy="5086302"/>
            <a:chOff x="5458325" y="238125"/>
            <a:chExt cx="1174975" cy="5238750"/>
          </a:xfrm>
        </p:grpSpPr>
        <p:sp>
          <p:nvSpPr>
            <p:cNvPr id="1464" name="Google Shape;1464;p1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1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1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1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8" name="Google Shape;1468;p1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9" name="Google Shape;1469;p1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0" name="Google Shape;1470;p1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1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1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1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1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1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1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1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1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1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1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1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1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1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4" name="Google Shape;1484;p1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5" name="Google Shape;1485;p1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6" name="Google Shape;1486;p1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1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8" name="Google Shape;1488;p1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9" name="Google Shape;1489;p1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1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1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1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1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4" name="Google Shape;1494;p1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5" name="Google Shape;1495;p1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1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1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1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1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1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1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2" name="Google Shape;1502;p1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3" name="Google Shape;1503;p1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1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1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1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1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1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9" name="Google Shape;1509;p1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0" name="Google Shape;1510;p1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1" name="Google Shape;1511;p1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2" name="Google Shape;1512;p1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3" name="Google Shape;1513;p1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4" name="Google Shape;1514;p1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5" name="Google Shape;1515;p1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6" name="Google Shape;1516;p1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7" name="Google Shape;1517;p1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8" name="Google Shape;1518;p1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9" name="Google Shape;1519;p1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0" name="Google Shape;1520;p1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1" name="Google Shape;1521;p1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2" name="Google Shape;1522;p1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3" name="Google Shape;1523;p1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4" name="Google Shape;1524;p1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5" name="Google Shape;1525;p1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26" name="Google Shape;1526;p18"/>
          <p:cNvGrpSpPr/>
          <p:nvPr/>
        </p:nvGrpSpPr>
        <p:grpSpPr>
          <a:xfrm rot="10800000">
            <a:off x="7682451" y="28707"/>
            <a:ext cx="994639" cy="4940182"/>
            <a:chOff x="5759350" y="388625"/>
            <a:chExt cx="1024450" cy="5088250"/>
          </a:xfrm>
        </p:grpSpPr>
        <p:sp>
          <p:nvSpPr>
            <p:cNvPr id="1527" name="Google Shape;1527;p1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8" name="Google Shape;1528;p1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9" name="Google Shape;1529;p1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0" name="Google Shape;1530;p1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1" name="Google Shape;1531;p1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2" name="Google Shape;1532;p1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3" name="Google Shape;1533;p1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4" name="Google Shape;1534;p1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5" name="Google Shape;1535;p1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6" name="Google Shape;1536;p1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7" name="Google Shape;1537;p1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8" name="Google Shape;1538;p1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9" name="Google Shape;1539;p1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0" name="Google Shape;1540;p1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1" name="Google Shape;1541;p1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2" name="Google Shape;1542;p1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3" name="Google Shape;1543;p1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4" name="Google Shape;1544;p1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5" name="Google Shape;1545;p1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6" name="Google Shape;1546;p1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7" name="Google Shape;1547;p1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8" name="Google Shape;1548;p1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9" name="Google Shape;1549;p1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0" name="Google Shape;1550;p1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1" name="Google Shape;1551;p1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2" name="Google Shape;1552;p1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3" name="Google Shape;1553;p1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4" name="Google Shape;1554;p1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5" name="Google Shape;1555;p1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9" name="Google Shape;1559;p1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3" name="Google Shape;1563;p1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4" name="Google Shape;1564;p1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6" name="Google Shape;1566;p1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7" name="Google Shape;1567;p1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8" name="Google Shape;1628;p18"/>
          <p:cNvGrpSpPr/>
          <p:nvPr/>
        </p:nvGrpSpPr>
        <p:grpSpPr>
          <a:xfrm rot="10800000">
            <a:off x="7682450" y="28707"/>
            <a:ext cx="1140783" cy="5086302"/>
            <a:chOff x="5608825" y="238125"/>
            <a:chExt cx="1174975" cy="5238750"/>
          </a:xfrm>
        </p:grpSpPr>
        <p:sp>
          <p:nvSpPr>
            <p:cNvPr id="1629" name="Google Shape;1629;p1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1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1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1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1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1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1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1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1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1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1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1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1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1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1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9" name="Google Shape;1679;p1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TITLE_1_1">
    <p:bg>
      <p:bgPr>
        <a:solidFill>
          <a:srgbClr val="0B87A1"/>
        </a:solidFill>
        <a:effectLst/>
      </p:bgPr>
    </p:bg>
    <p:spTree>
      <p:nvGrpSpPr>
        <p:cNvPr id="1" name="Shape 1680"/>
        <p:cNvGrpSpPr/>
        <p:nvPr/>
      </p:nvGrpSpPr>
      <p:grpSpPr>
        <a:xfrm>
          <a:off x="0" y="0"/>
          <a:ext cx="0" cy="0"/>
          <a:chOff x="0" y="0"/>
          <a:chExt cx="0" cy="0"/>
        </a:xfrm>
      </p:grpSpPr>
      <p:sp>
        <p:nvSpPr>
          <p:cNvPr id="1681" name="Google Shape;1681;p19"/>
          <p:cNvSpPr txBox="1">
            <a:spLocks noGrp="1"/>
          </p:cNvSpPr>
          <p:nvPr>
            <p:ph type="body" idx="1"/>
          </p:nvPr>
        </p:nvSpPr>
        <p:spPr>
          <a:xfrm>
            <a:off x="1278575" y="739550"/>
            <a:ext cx="4281000" cy="36924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0"/>
              </a:spcBef>
              <a:spcAft>
                <a:spcPts val="0"/>
              </a:spcAft>
              <a:buClr>
                <a:srgbClr val="FFFFFF"/>
              </a:buClr>
              <a:buSzPts val="3000"/>
              <a:buChar char="▫"/>
              <a:defRPr sz="3000" i="1">
                <a:solidFill>
                  <a:srgbClr val="FFFFFF"/>
                </a:solidFill>
              </a:defRPr>
            </a:lvl2pPr>
            <a:lvl3pPr marL="1371600" lvl="2" indent="-419100" algn="l">
              <a:lnSpc>
                <a:spcPct val="100000"/>
              </a:lnSpc>
              <a:spcBef>
                <a:spcPts val="0"/>
              </a:spcBef>
              <a:spcAft>
                <a:spcPts val="0"/>
              </a:spcAft>
              <a:buClr>
                <a:srgbClr val="FFFFFF"/>
              </a:buClr>
              <a:buSzPts val="3000"/>
              <a:buChar char="▫"/>
              <a:defRPr sz="3000" i="1">
                <a:solidFill>
                  <a:srgbClr val="FFFFFF"/>
                </a:solidFill>
              </a:defRPr>
            </a:lvl3pPr>
            <a:lvl4pPr marL="1828800" lvl="3" indent="-419100" algn="l">
              <a:lnSpc>
                <a:spcPct val="100000"/>
              </a:lnSpc>
              <a:spcBef>
                <a:spcPts val="0"/>
              </a:spcBef>
              <a:spcAft>
                <a:spcPts val="0"/>
              </a:spcAft>
              <a:buClr>
                <a:srgbClr val="FFFFFF"/>
              </a:buClr>
              <a:buSzPts val="3000"/>
              <a:buChar char="▫"/>
              <a:defRPr sz="3000" i="1">
                <a:solidFill>
                  <a:srgbClr val="FFFFFF"/>
                </a:solidFill>
              </a:defRPr>
            </a:lvl4pPr>
            <a:lvl5pPr marL="2286000" lvl="4" indent="-419100" algn="l">
              <a:lnSpc>
                <a:spcPct val="100000"/>
              </a:lnSpc>
              <a:spcBef>
                <a:spcPts val="0"/>
              </a:spcBef>
              <a:spcAft>
                <a:spcPts val="0"/>
              </a:spcAft>
              <a:buClr>
                <a:srgbClr val="FFFFFF"/>
              </a:buClr>
              <a:buSzPts val="3000"/>
              <a:buChar char="▫"/>
              <a:defRPr sz="3000" i="1">
                <a:solidFill>
                  <a:srgbClr val="FFFFFF"/>
                </a:solidFill>
              </a:defRPr>
            </a:lvl5pPr>
            <a:lvl6pPr marL="2743200" lvl="5" indent="-419100" algn="l">
              <a:lnSpc>
                <a:spcPct val="100000"/>
              </a:lnSpc>
              <a:spcBef>
                <a:spcPts val="0"/>
              </a:spcBef>
              <a:spcAft>
                <a:spcPts val="0"/>
              </a:spcAft>
              <a:buClr>
                <a:srgbClr val="FFFFFF"/>
              </a:buClr>
              <a:buSzPts val="3000"/>
              <a:buChar char="▫"/>
              <a:defRPr sz="3000" i="1">
                <a:solidFill>
                  <a:srgbClr val="FFFFFF"/>
                </a:solidFill>
              </a:defRPr>
            </a:lvl6pPr>
            <a:lvl7pPr marL="3200400" lvl="6" indent="-419100" algn="l">
              <a:lnSpc>
                <a:spcPct val="100000"/>
              </a:lnSpc>
              <a:spcBef>
                <a:spcPts val="0"/>
              </a:spcBef>
              <a:spcAft>
                <a:spcPts val="0"/>
              </a:spcAft>
              <a:buClr>
                <a:srgbClr val="FFFFFF"/>
              </a:buClr>
              <a:buSzPts val="3000"/>
              <a:buChar char="●"/>
              <a:defRPr sz="3000" i="1">
                <a:solidFill>
                  <a:srgbClr val="FFFFFF"/>
                </a:solidFill>
              </a:defRPr>
            </a:lvl7pPr>
            <a:lvl8pPr marL="3657600" lvl="7" indent="-419100" algn="l">
              <a:lnSpc>
                <a:spcPct val="100000"/>
              </a:lnSpc>
              <a:spcBef>
                <a:spcPts val="0"/>
              </a:spcBef>
              <a:spcAft>
                <a:spcPts val="0"/>
              </a:spcAft>
              <a:buClr>
                <a:srgbClr val="FFFFFF"/>
              </a:buClr>
              <a:buSzPts val="3000"/>
              <a:buChar char="○"/>
              <a:defRPr sz="3000" i="1">
                <a:solidFill>
                  <a:srgbClr val="FFFFFF"/>
                </a:solidFill>
              </a:defRPr>
            </a:lvl8pPr>
            <a:lvl9pPr marL="4114800" lvl="8" indent="-419100" algn="l">
              <a:lnSpc>
                <a:spcPct val="100000"/>
              </a:lnSpc>
              <a:spcBef>
                <a:spcPts val="0"/>
              </a:spcBef>
              <a:spcAft>
                <a:spcPts val="0"/>
              </a:spcAft>
              <a:buClr>
                <a:srgbClr val="FFFFFF"/>
              </a:buClr>
              <a:buSzPts val="3000"/>
              <a:buChar char="■"/>
              <a:defRPr sz="3000" i="1">
                <a:solidFill>
                  <a:srgbClr val="FFFFFF"/>
                </a:solidFill>
              </a:defRPr>
            </a:lvl9pPr>
          </a:lstStyle>
          <a:p>
            <a:endParaRPr/>
          </a:p>
        </p:txBody>
      </p:sp>
      <p:sp>
        <p:nvSpPr>
          <p:cNvPr id="1682" name="Google Shape;1682;p19"/>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2000"/>
              <a:buFont typeface="Arial"/>
              <a:buNone/>
            </a:pPr>
            <a:r>
              <a:rPr lang="ja" sz="12000" b="0" i="0" u="none" strike="noStrike" cap="none">
                <a:solidFill>
                  <a:srgbClr val="D3EBD5"/>
                </a:solidFill>
                <a:latin typeface="Dosis"/>
                <a:ea typeface="Dosis"/>
                <a:cs typeface="Dosis"/>
                <a:sym typeface="Dosis"/>
              </a:rPr>
              <a:t>“</a:t>
            </a:r>
            <a:endParaRPr sz="12000" b="0" i="0" u="none" strike="noStrike" cap="none">
              <a:solidFill>
                <a:srgbClr val="D3EBD5"/>
              </a:solidFill>
              <a:latin typeface="Dosis"/>
              <a:ea typeface="Dosis"/>
              <a:cs typeface="Dosis"/>
              <a:sym typeface="Dosis"/>
            </a:endParaRPr>
          </a:p>
        </p:txBody>
      </p:sp>
      <p:grpSp>
        <p:nvGrpSpPr>
          <p:cNvPr id="1683" name="Google Shape;1683;p19"/>
          <p:cNvGrpSpPr/>
          <p:nvPr/>
        </p:nvGrpSpPr>
        <p:grpSpPr>
          <a:xfrm rot="10800000">
            <a:off x="8705367" y="28698"/>
            <a:ext cx="410132" cy="5086302"/>
            <a:chOff x="836200" y="238125"/>
            <a:chExt cx="422425" cy="5238750"/>
          </a:xfrm>
        </p:grpSpPr>
        <p:sp>
          <p:nvSpPr>
            <p:cNvPr id="1684" name="Google Shape;1684;p19"/>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19"/>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19"/>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19"/>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19"/>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19"/>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19"/>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19"/>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19"/>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3" name="Google Shape;1693;p19"/>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4" name="Google Shape;1694;p19"/>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19"/>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19"/>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19"/>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19"/>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19"/>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19"/>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19"/>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19"/>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19"/>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19"/>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19"/>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19"/>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19"/>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8" name="Google Shape;1708;p19"/>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9" name="Google Shape;1709;p19"/>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0" name="Google Shape;1710;p19"/>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1" name="Google Shape;1711;p19"/>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2" name="Google Shape;1712;p19"/>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3" name="Google Shape;1713;p19"/>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4" name="Google Shape;1714;p19"/>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5" name="Google Shape;1715;p19"/>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6" name="Google Shape;1716;p19"/>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7" name="Google Shape;1717;p19"/>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8" name="Google Shape;1718;p19"/>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9" name="Google Shape;1719;p19"/>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0" name="Google Shape;1720;p19"/>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1" name="Google Shape;1721;p19"/>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2" name="Google Shape;1722;p19"/>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3" name="Google Shape;1723;p19"/>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4" name="Google Shape;1724;p19"/>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5" name="Google Shape;1725;p19"/>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6" name="Google Shape;1726;p19"/>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7" name="Google Shape;1727;p19"/>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8" name="Google Shape;1728;p19"/>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9" name="Google Shape;1729;p19"/>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0" name="Google Shape;1730;p19"/>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1" name="Google Shape;1731;p19"/>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2" name="Google Shape;1732;p19"/>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3" name="Google Shape;1733;p19"/>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4" name="Google Shape;1734;p19"/>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5" name="Google Shape;1735;p19"/>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6" name="Google Shape;1736;p19"/>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7" name="Google Shape;1737;p19"/>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8" name="Google Shape;1738;p19"/>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9" name="Google Shape;1739;p19"/>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0" name="Google Shape;1740;p19"/>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1" name="Google Shape;1741;p19"/>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2" name="Google Shape;1742;p19"/>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3" name="Google Shape;1743;p19"/>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19"/>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19"/>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19"/>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19"/>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19"/>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19"/>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19"/>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19"/>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2" name="Google Shape;1752;p19"/>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3" name="Google Shape;1753;p19"/>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19"/>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19"/>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19"/>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19"/>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19"/>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19"/>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19"/>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19"/>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19"/>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19"/>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4" name="Google Shape;1764;p19"/>
          <p:cNvGrpSpPr/>
          <p:nvPr/>
        </p:nvGrpSpPr>
        <p:grpSpPr>
          <a:xfrm rot="10800000">
            <a:off x="6659535" y="28698"/>
            <a:ext cx="2309844" cy="5086302"/>
            <a:chOff x="986700" y="238125"/>
            <a:chExt cx="2379075" cy="5238750"/>
          </a:xfrm>
        </p:grpSpPr>
        <p:sp>
          <p:nvSpPr>
            <p:cNvPr id="1765" name="Google Shape;1765;p19"/>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19"/>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7" name="Google Shape;1767;p19"/>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8" name="Google Shape;1768;p19"/>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9" name="Google Shape;1769;p19"/>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0" name="Google Shape;1770;p19"/>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1" name="Google Shape;1771;p19"/>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19"/>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19"/>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19"/>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19"/>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19"/>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19"/>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19"/>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19"/>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19"/>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1" name="Google Shape;1781;p19"/>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19"/>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19"/>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19"/>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19"/>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19"/>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19"/>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19"/>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19"/>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19"/>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19"/>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19"/>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19"/>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19"/>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5" name="Google Shape;1795;p19"/>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6" name="Google Shape;1796;p19"/>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7" name="Google Shape;1797;p19"/>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8" name="Google Shape;1798;p19"/>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9" name="Google Shape;1799;p19"/>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0" name="Google Shape;1800;p19"/>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1" name="Google Shape;1801;p19"/>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2" name="Google Shape;1802;p19"/>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3" name="Google Shape;1803;p19"/>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4" name="Google Shape;1804;p19"/>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5" name="Google Shape;1805;p19"/>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6" name="Google Shape;1806;p19"/>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7" name="Google Shape;1807;p19"/>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8" name="Google Shape;1808;p19"/>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9" name="Google Shape;1809;p19"/>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0" name="Google Shape;1810;p19"/>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1" name="Google Shape;1811;p19"/>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2" name="Google Shape;1812;p19"/>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3" name="Google Shape;1813;p19"/>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4" name="Google Shape;1814;p19"/>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5" name="Google Shape;1815;p19"/>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6" name="Google Shape;1816;p19"/>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7" name="Google Shape;1817;p19"/>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8" name="Google Shape;1818;p19"/>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9" name="Google Shape;1819;p19"/>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0" name="Google Shape;1820;p19"/>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1" name="Google Shape;1821;p19"/>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2" name="Google Shape;1822;p19"/>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3" name="Google Shape;1823;p19"/>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4" name="Google Shape;1824;p19"/>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5" name="Google Shape;1825;p19"/>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6" name="Google Shape;1826;p19"/>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7" name="Google Shape;1827;p19"/>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8" name="Google Shape;1828;p19"/>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9" name="Google Shape;1829;p19"/>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19"/>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19"/>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19"/>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19"/>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19"/>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19"/>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19"/>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19"/>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8" name="Google Shape;1838;p19"/>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9" name="Google Shape;1839;p19"/>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19"/>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19"/>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19"/>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19"/>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19"/>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19"/>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19"/>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19"/>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19"/>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19"/>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19"/>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19"/>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19"/>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3" name="Google Shape;1853;p19"/>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4" name="Google Shape;1854;p19"/>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5" name="Google Shape;1855;p19"/>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6" name="Google Shape;1856;p19"/>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7" name="Google Shape;1857;p19"/>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8" name="Google Shape;1858;p19"/>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9" name="Google Shape;1859;p19"/>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0" name="Google Shape;1860;p19"/>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1" name="Google Shape;1861;p19"/>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2" name="Google Shape;1862;p19"/>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3" name="Google Shape;1863;p19"/>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4" name="Google Shape;1864;p19"/>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5" name="Google Shape;1865;p19"/>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6" name="Google Shape;1866;p19"/>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7" name="Google Shape;1867;p19"/>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8" name="Google Shape;1868;p19"/>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9" name="Google Shape;1869;p19"/>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0" name="Google Shape;1870;p19"/>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1" name="Google Shape;1871;p19"/>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2" name="Google Shape;1872;p19"/>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3" name="Google Shape;1873;p19"/>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4" name="Google Shape;1874;p19"/>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5" name="Google Shape;1875;p19"/>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6" name="Google Shape;1876;p19"/>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7" name="Google Shape;1877;p19"/>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8" name="Google Shape;1878;p19"/>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9" name="Google Shape;1879;p19"/>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0" name="Google Shape;1880;p19"/>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1" name="Google Shape;1881;p19"/>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2" name="Google Shape;1882;p19"/>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3" name="Google Shape;1883;p19"/>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4" name="Google Shape;1884;p19"/>
          <p:cNvGrpSpPr/>
          <p:nvPr/>
        </p:nvGrpSpPr>
        <p:grpSpPr>
          <a:xfrm rot="10800000">
            <a:off x="6367294" y="28698"/>
            <a:ext cx="2017554" cy="5086302"/>
            <a:chOff x="1588750" y="238125"/>
            <a:chExt cx="2078025" cy="5238750"/>
          </a:xfrm>
        </p:grpSpPr>
        <p:sp>
          <p:nvSpPr>
            <p:cNvPr id="1885" name="Google Shape;1885;p19"/>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6" name="Google Shape;1886;p19"/>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7" name="Google Shape;1887;p19"/>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8" name="Google Shape;1888;p19"/>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9" name="Google Shape;1889;p19"/>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0" name="Google Shape;1890;p19"/>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1" name="Google Shape;1891;p19"/>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2" name="Google Shape;1892;p19"/>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3" name="Google Shape;1893;p19"/>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4" name="Google Shape;1894;p19"/>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5" name="Google Shape;1895;p19"/>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6" name="Google Shape;1896;p19"/>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7" name="Google Shape;1897;p19"/>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8" name="Google Shape;1898;p19"/>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9" name="Google Shape;1899;p19"/>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0" name="Google Shape;1900;p19"/>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1" name="Google Shape;1901;p19"/>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2" name="Google Shape;1902;p19"/>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3" name="Google Shape;1903;p19"/>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4" name="Google Shape;1904;p19"/>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5" name="Google Shape;1905;p19"/>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6" name="Google Shape;1906;p19"/>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7" name="Google Shape;1907;p19"/>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8" name="Google Shape;1908;p19"/>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9" name="Google Shape;1909;p19"/>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0" name="Google Shape;1910;p19"/>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1" name="Google Shape;1911;p19"/>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2" name="Google Shape;1912;p19"/>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3" name="Google Shape;1913;p19"/>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4" name="Google Shape;1914;p19"/>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5" name="Google Shape;1915;p19"/>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6" name="Google Shape;1916;p19"/>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7" name="Google Shape;1917;p19"/>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8" name="Google Shape;1918;p19"/>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9" name="Google Shape;1919;p19"/>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0" name="Google Shape;1920;p19"/>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1" name="Google Shape;1921;p19"/>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2" name="Google Shape;1922;p19"/>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3" name="Google Shape;1923;p19"/>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4" name="Google Shape;1924;p19"/>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5" name="Google Shape;1925;p19"/>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6" name="Google Shape;1926;p19"/>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7" name="Google Shape;1927;p19"/>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8" name="Google Shape;1928;p19"/>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9" name="Google Shape;1929;p19"/>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0" name="Google Shape;1930;p19"/>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1" name="Google Shape;1931;p19"/>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2" name="Google Shape;1932;p19"/>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3" name="Google Shape;1933;p19"/>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4" name="Google Shape;1934;p19"/>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5" name="Google Shape;1935;p19"/>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6" name="Google Shape;1936;p19"/>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7" name="Google Shape;1937;p19"/>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8" name="Google Shape;1938;p19"/>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9" name="Google Shape;1939;p19"/>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0" name="Google Shape;1940;p19"/>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1" name="Google Shape;1941;p19"/>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2" name="Google Shape;1942;p19"/>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3" name="Google Shape;1943;p19"/>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4" name="Google Shape;1944;p19"/>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5" name="Google Shape;1945;p19"/>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6" name="Google Shape;1946;p19"/>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7" name="Google Shape;1947;p19"/>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8" name="Google Shape;1948;p19"/>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9" name="Google Shape;1949;p19"/>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0" name="Google Shape;1950;p19"/>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1" name="Google Shape;1951;p19"/>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2" name="Google Shape;1952;p19"/>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3" name="Google Shape;1953;p19"/>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4" name="Google Shape;1954;p19"/>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5" name="Google Shape;1955;p19"/>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6" name="Google Shape;1956;p19"/>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7" name="Google Shape;1957;p19"/>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8" name="Google Shape;1958;p19"/>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9" name="Google Shape;1959;p19"/>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0" name="Google Shape;1960;p19"/>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1" name="Google Shape;1961;p19"/>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2" name="Google Shape;1962;p19"/>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3" name="Google Shape;1963;p19"/>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4" name="Google Shape;1964;p19"/>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5" name="Google Shape;1965;p19"/>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6" name="Google Shape;1966;p19"/>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7" name="Google Shape;1967;p19"/>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8" name="Google Shape;1968;p19"/>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9" name="Google Shape;1969;p19"/>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0" name="Google Shape;1970;p19"/>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1" name="Google Shape;1971;p19"/>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2" name="Google Shape;1972;p19"/>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3" name="Google Shape;1973;p19"/>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4" name="Google Shape;1974;p19"/>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5" name="Google Shape;1975;p19"/>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6" name="Google Shape;1976;p19"/>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7" name="Google Shape;1977;p19"/>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8" name="Google Shape;1978;p19"/>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19"/>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19"/>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19"/>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19"/>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19"/>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19"/>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5" name="Google Shape;1985;p19"/>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6" name="Google Shape;1986;p19"/>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19"/>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8" name="Google Shape;1988;p19"/>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9" name="Google Shape;1989;p19"/>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19"/>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19"/>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19"/>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19"/>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19"/>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19"/>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19"/>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7" name="Google Shape;1997;p19"/>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8" name="Google Shape;1998;p19"/>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9" name="Google Shape;1999;p19"/>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19"/>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19"/>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19"/>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19"/>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19"/>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19"/>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19"/>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7" name="Google Shape;2007;p19"/>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19"/>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19"/>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19"/>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19"/>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19"/>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19"/>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19"/>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19"/>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19"/>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19"/>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19"/>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19"/>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19"/>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19"/>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19"/>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19"/>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19"/>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19"/>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19"/>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19"/>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19"/>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19"/>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19"/>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19"/>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19"/>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19"/>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19"/>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19"/>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19"/>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19"/>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19"/>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19"/>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19"/>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19"/>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19"/>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19"/>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19"/>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19"/>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19"/>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19"/>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19"/>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19"/>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19"/>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19"/>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19"/>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19"/>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19"/>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19"/>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19"/>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19"/>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19"/>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19"/>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19"/>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19"/>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19"/>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19"/>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19"/>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19"/>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19"/>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19"/>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19"/>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19"/>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19"/>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19"/>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19"/>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19"/>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19"/>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19"/>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19"/>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19"/>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19"/>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19"/>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19"/>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19"/>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19"/>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19"/>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19"/>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19"/>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19"/>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19"/>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19"/>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19"/>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19"/>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19"/>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19"/>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19"/>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94" name="Google Shape;2094;p19"/>
          <p:cNvGrpSpPr/>
          <p:nvPr/>
        </p:nvGrpSpPr>
        <p:grpSpPr>
          <a:xfrm rot="10800000">
            <a:off x="6367294" y="28698"/>
            <a:ext cx="2309820" cy="5086302"/>
            <a:chOff x="1287725" y="238125"/>
            <a:chExt cx="2379050" cy="5238750"/>
          </a:xfrm>
        </p:grpSpPr>
        <p:sp>
          <p:nvSpPr>
            <p:cNvPr id="2095" name="Google Shape;2095;p19"/>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19"/>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19"/>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19"/>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19"/>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19"/>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19"/>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19"/>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19"/>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19"/>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19"/>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19"/>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19"/>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19"/>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19"/>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19"/>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19"/>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19"/>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19"/>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19"/>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19"/>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19"/>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7" name="Google Shape;2117;p19"/>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8" name="Google Shape;2118;p19"/>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9" name="Google Shape;2119;p19"/>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0" name="Google Shape;2120;p19"/>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19"/>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19"/>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19"/>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19"/>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19"/>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19"/>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19"/>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8" name="Google Shape;2128;p19"/>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9" name="Google Shape;2129;p19"/>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19"/>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1" name="Google Shape;2131;p19"/>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2" name="Google Shape;2132;p19"/>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19"/>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19"/>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19"/>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19"/>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19"/>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19"/>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19"/>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19"/>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19"/>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19"/>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19"/>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19"/>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19"/>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6" name="Google Shape;2146;p19"/>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7" name="Google Shape;2147;p19"/>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8" name="Google Shape;2148;p19"/>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9" name="Google Shape;2149;p19"/>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19"/>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1" name="Google Shape;2151;p19"/>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2" name="Google Shape;2152;p19"/>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3" name="Google Shape;2153;p19"/>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4" name="Google Shape;2154;p19"/>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5" name="Google Shape;2155;p19"/>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19"/>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19"/>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19"/>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19"/>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19"/>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19"/>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19"/>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19"/>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19"/>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19"/>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6" name="Google Shape;2166;p19"/>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7" name="Google Shape;2167;p19"/>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19"/>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19"/>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19"/>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19"/>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19"/>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19"/>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4" name="Google Shape;2174;p19"/>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5" name="Google Shape;2175;p19"/>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19"/>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19"/>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19"/>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19"/>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19"/>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19"/>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19"/>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19"/>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19"/>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19"/>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19"/>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7" name="Google Shape;2187;p19"/>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8" name="Google Shape;2188;p19"/>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19"/>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19"/>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19"/>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19"/>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19"/>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19"/>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19"/>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19"/>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19"/>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98" name="Google Shape;2198;p1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99"/>
        <p:cNvGrpSpPr/>
        <p:nvPr/>
      </p:nvGrpSpPr>
      <p:grpSpPr>
        <a:xfrm>
          <a:off x="0" y="0"/>
          <a:ext cx="0" cy="0"/>
          <a:chOff x="0" y="0"/>
          <a:chExt cx="0" cy="0"/>
        </a:xfrm>
      </p:grpSpPr>
      <p:sp>
        <p:nvSpPr>
          <p:cNvPr id="2200" name="Google Shape;2200;p2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201" name="Google Shape;2201;p20"/>
          <p:cNvSpPr txBox="1">
            <a:spLocks noGrp="1"/>
          </p:cNvSpPr>
          <p:nvPr>
            <p:ph type="body" idx="1"/>
          </p:nvPr>
        </p:nvSpPr>
        <p:spPr>
          <a:xfrm>
            <a:off x="718300"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2" name="Google Shape;2202;p20"/>
          <p:cNvSpPr txBox="1">
            <a:spLocks noGrp="1"/>
          </p:cNvSpPr>
          <p:nvPr>
            <p:ph type="body" idx="2"/>
          </p:nvPr>
        </p:nvSpPr>
        <p:spPr>
          <a:xfrm>
            <a:off x="3009263"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sp>
        <p:nvSpPr>
          <p:cNvPr id="2203" name="Google Shape;2203;p20"/>
          <p:cNvSpPr txBox="1">
            <a:spLocks noGrp="1"/>
          </p:cNvSpPr>
          <p:nvPr>
            <p:ph type="body" idx="3"/>
          </p:nvPr>
        </p:nvSpPr>
        <p:spPr>
          <a:xfrm>
            <a:off x="5300226" y="1755475"/>
            <a:ext cx="2179200" cy="309420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600"/>
              </a:spcBef>
              <a:spcAft>
                <a:spcPts val="0"/>
              </a:spcAft>
              <a:buSzPts val="1600"/>
              <a:buChar char="▪"/>
              <a:defRPr sz="1600"/>
            </a:lvl1pPr>
            <a:lvl2pPr marL="914400" lvl="1" indent="-330200" algn="l">
              <a:lnSpc>
                <a:spcPct val="100000"/>
              </a:lnSpc>
              <a:spcBef>
                <a:spcPts val="0"/>
              </a:spcBef>
              <a:spcAft>
                <a:spcPts val="0"/>
              </a:spcAft>
              <a:buSzPts val="1600"/>
              <a:buChar char="▫"/>
              <a:defRPr sz="1600"/>
            </a:lvl2pPr>
            <a:lvl3pPr marL="1371600" lvl="2" indent="-330200" algn="l">
              <a:lnSpc>
                <a:spcPct val="100000"/>
              </a:lnSpc>
              <a:spcBef>
                <a:spcPts val="0"/>
              </a:spcBef>
              <a:spcAft>
                <a:spcPts val="0"/>
              </a:spcAft>
              <a:buSzPts val="1600"/>
              <a:buChar char="▫"/>
              <a:defRPr sz="1600"/>
            </a:lvl3pPr>
            <a:lvl4pPr marL="1828800" lvl="3" indent="-330200" algn="l">
              <a:lnSpc>
                <a:spcPct val="100000"/>
              </a:lnSpc>
              <a:spcBef>
                <a:spcPts val="0"/>
              </a:spcBef>
              <a:spcAft>
                <a:spcPts val="0"/>
              </a:spcAft>
              <a:buSzPts val="1600"/>
              <a:buChar char="▫"/>
              <a:defRPr sz="1600"/>
            </a:lvl4pPr>
            <a:lvl5pPr marL="2286000" lvl="4" indent="-330200" algn="l">
              <a:lnSpc>
                <a:spcPct val="100000"/>
              </a:lnSpc>
              <a:spcBef>
                <a:spcPts val="0"/>
              </a:spcBef>
              <a:spcAft>
                <a:spcPts val="0"/>
              </a:spcAft>
              <a:buSzPts val="1600"/>
              <a:buChar char="▫"/>
              <a:defRPr sz="1600"/>
            </a:lvl5pPr>
            <a:lvl6pPr marL="2743200" lvl="5" indent="-330200" algn="l">
              <a:lnSpc>
                <a:spcPct val="100000"/>
              </a:lnSpc>
              <a:spcBef>
                <a:spcPts val="0"/>
              </a:spcBef>
              <a:spcAft>
                <a:spcPts val="0"/>
              </a:spcAft>
              <a:buSzPts val="1600"/>
              <a:buChar char="▫"/>
              <a:defRPr sz="1600"/>
            </a:lvl6pPr>
            <a:lvl7pPr marL="3200400" lvl="6" indent="-330200" algn="l">
              <a:lnSpc>
                <a:spcPct val="100000"/>
              </a:lnSpc>
              <a:spcBef>
                <a:spcPts val="0"/>
              </a:spcBef>
              <a:spcAft>
                <a:spcPts val="0"/>
              </a:spcAft>
              <a:buSzPts val="1600"/>
              <a:buChar char="●"/>
              <a:defRPr sz="1600"/>
            </a:lvl7pPr>
            <a:lvl8pPr marL="3657600" lvl="7" indent="-330200" algn="l">
              <a:lnSpc>
                <a:spcPct val="100000"/>
              </a:lnSpc>
              <a:spcBef>
                <a:spcPts val="0"/>
              </a:spcBef>
              <a:spcAft>
                <a:spcPts val="0"/>
              </a:spcAft>
              <a:buSzPts val="1600"/>
              <a:buChar char="○"/>
              <a:defRPr sz="1600"/>
            </a:lvl8pPr>
            <a:lvl9pPr marL="4114800" lvl="8" indent="-330200" algn="l">
              <a:lnSpc>
                <a:spcPct val="100000"/>
              </a:lnSpc>
              <a:spcBef>
                <a:spcPts val="0"/>
              </a:spcBef>
              <a:spcAft>
                <a:spcPts val="0"/>
              </a:spcAft>
              <a:buSzPts val="1600"/>
              <a:buChar char="■"/>
              <a:defRPr sz="1600"/>
            </a:lvl9pPr>
          </a:lstStyle>
          <a:p>
            <a:endParaRPr/>
          </a:p>
        </p:txBody>
      </p:sp>
      <p:grpSp>
        <p:nvGrpSpPr>
          <p:cNvPr id="2204" name="Google Shape;2204;p20"/>
          <p:cNvGrpSpPr/>
          <p:nvPr/>
        </p:nvGrpSpPr>
        <p:grpSpPr>
          <a:xfrm rot="10800000">
            <a:off x="8851487" y="28707"/>
            <a:ext cx="264012" cy="5086302"/>
            <a:chOff x="5307800" y="238125"/>
            <a:chExt cx="271925" cy="5238750"/>
          </a:xfrm>
        </p:grpSpPr>
        <p:sp>
          <p:nvSpPr>
            <p:cNvPr id="2205" name="Google Shape;2205;p2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2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2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2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9" name="Google Shape;2209;p2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0" name="Google Shape;2210;p2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2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2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2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2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2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2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2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8" name="Google Shape;2218;p2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2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2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1" name="Google Shape;2221;p2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2" name="Google Shape;2222;p2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2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2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2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6" name="Google Shape;2226;p2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7" name="Google Shape;2227;p2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8" name="Google Shape;2228;p2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9" name="Google Shape;2229;p2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0" name="Google Shape;2230;p2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1" name="Google Shape;2231;p2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2" name="Google Shape;2232;p2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3" name="Google Shape;2233;p2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4" name="Google Shape;2234;p2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5" name="Google Shape;2235;p2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6" name="Google Shape;2236;p2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7" name="Google Shape;2237;p2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8" name="Google Shape;2238;p2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9" name="Google Shape;2239;p2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0" name="Google Shape;2240;p2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1" name="Google Shape;2241;p2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2" name="Google Shape;2242;p2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3" name="Google Shape;2243;p2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4" name="Google Shape;2244;p2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5" name="Google Shape;2245;p2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6" name="Google Shape;2246;p2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7" name="Google Shape;2247;p2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8" name="Google Shape;2248;p2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9" name="Google Shape;2249;p2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0" name="Google Shape;2250;p2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1" name="Google Shape;2251;p2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2" name="Google Shape;2252;p2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3" name="Google Shape;2253;p2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4" name="Google Shape;2254;p2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5" name="Google Shape;2255;p2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6" name="Google Shape;2256;p2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7" name="Google Shape;2257;p2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8" name="Google Shape;2258;p2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9" name="Google Shape;2259;p2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0" name="Google Shape;2260;p2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1" name="Google Shape;2261;p2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62" name="Google Shape;2262;p20"/>
          <p:cNvGrpSpPr/>
          <p:nvPr/>
        </p:nvGrpSpPr>
        <p:grpSpPr>
          <a:xfrm rot="10800000">
            <a:off x="7828571" y="28707"/>
            <a:ext cx="1140783" cy="5086302"/>
            <a:chOff x="5458325" y="238125"/>
            <a:chExt cx="1174975" cy="5238750"/>
          </a:xfrm>
        </p:grpSpPr>
        <p:sp>
          <p:nvSpPr>
            <p:cNvPr id="2263" name="Google Shape;2263;p2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4" name="Google Shape;2264;p2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5" name="Google Shape;2265;p2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6" name="Google Shape;2266;p2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7" name="Google Shape;2267;p2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8" name="Google Shape;2268;p2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9" name="Google Shape;2269;p2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0" name="Google Shape;2270;p2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1" name="Google Shape;2271;p2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2" name="Google Shape;2272;p2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3" name="Google Shape;2273;p2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4" name="Google Shape;2274;p2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5" name="Google Shape;2275;p2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6" name="Google Shape;2276;p2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7" name="Google Shape;2277;p2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8" name="Google Shape;2278;p2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9" name="Google Shape;2279;p2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0" name="Google Shape;2280;p2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1" name="Google Shape;2281;p2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2" name="Google Shape;2282;p2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3" name="Google Shape;2283;p2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4" name="Google Shape;2284;p2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5" name="Google Shape;2285;p2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6" name="Google Shape;2286;p2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7" name="Google Shape;2287;p2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8" name="Google Shape;2288;p2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9" name="Google Shape;2289;p2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0" name="Google Shape;2290;p2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1" name="Google Shape;2291;p2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2" name="Google Shape;2292;p2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3" name="Google Shape;2293;p2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4" name="Google Shape;2294;p2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2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6" name="Google Shape;2296;p2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7" name="Google Shape;2297;p2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8" name="Google Shape;2298;p2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9" name="Google Shape;2299;p2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0" name="Google Shape;2300;p2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1" name="Google Shape;2301;p2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2" name="Google Shape;2302;p2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3" name="Google Shape;2303;p2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4" name="Google Shape;2304;p2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5" name="Google Shape;2305;p2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6" name="Google Shape;2306;p2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7" name="Google Shape;2307;p2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8" name="Google Shape;2308;p2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9" name="Google Shape;2309;p2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0" name="Google Shape;2310;p2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1" name="Google Shape;2311;p2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2" name="Google Shape;2312;p2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3" name="Google Shape;2313;p2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4" name="Google Shape;2314;p2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5" name="Google Shape;2315;p2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6" name="Google Shape;2316;p2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7" name="Google Shape;2317;p2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8" name="Google Shape;2318;p2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9" name="Google Shape;2319;p2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0" name="Google Shape;2320;p2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1" name="Google Shape;2321;p2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2" name="Google Shape;2322;p2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3" name="Google Shape;2323;p2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4" name="Google Shape;2324;p2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25" name="Google Shape;2325;p20"/>
          <p:cNvGrpSpPr/>
          <p:nvPr/>
        </p:nvGrpSpPr>
        <p:grpSpPr>
          <a:xfrm rot="10800000">
            <a:off x="7682451" y="28707"/>
            <a:ext cx="994639" cy="4940182"/>
            <a:chOff x="5759350" y="388625"/>
            <a:chExt cx="1024450" cy="5088250"/>
          </a:xfrm>
        </p:grpSpPr>
        <p:sp>
          <p:nvSpPr>
            <p:cNvPr id="2326" name="Google Shape;2326;p2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7" name="Google Shape;2327;p2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8" name="Google Shape;2328;p2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9" name="Google Shape;2329;p2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0" name="Google Shape;2330;p2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1" name="Google Shape;2331;p2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2" name="Google Shape;2332;p2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3" name="Google Shape;2333;p2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4" name="Google Shape;2334;p2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5" name="Google Shape;2335;p2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6" name="Google Shape;2336;p2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7" name="Google Shape;2337;p2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8" name="Google Shape;2338;p2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9" name="Google Shape;2339;p2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0" name="Google Shape;2340;p2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1" name="Google Shape;2341;p2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2" name="Google Shape;2342;p2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3" name="Google Shape;2343;p2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4" name="Google Shape;2344;p2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5" name="Google Shape;2345;p2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6" name="Google Shape;2346;p2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7" name="Google Shape;2347;p2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8" name="Google Shape;2348;p2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9" name="Google Shape;2349;p2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0" name="Google Shape;2350;p2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1" name="Google Shape;2351;p2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2" name="Google Shape;2352;p2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3" name="Google Shape;2353;p2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4" name="Google Shape;2354;p2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5" name="Google Shape;2355;p2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6" name="Google Shape;2356;p2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7" name="Google Shape;2357;p2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8" name="Google Shape;2358;p2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9" name="Google Shape;2359;p2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0" name="Google Shape;2360;p2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1" name="Google Shape;2361;p2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2" name="Google Shape;2362;p2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3" name="Google Shape;2363;p2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4" name="Google Shape;2364;p2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5" name="Google Shape;2365;p2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6" name="Google Shape;2366;p2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7" name="Google Shape;2367;p2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8" name="Google Shape;2368;p2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9" name="Google Shape;2369;p2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0" name="Google Shape;2370;p2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1" name="Google Shape;2371;p2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2" name="Google Shape;2372;p2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3" name="Google Shape;2373;p2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4" name="Google Shape;2374;p2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5" name="Google Shape;2375;p2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6" name="Google Shape;2376;p2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7" name="Google Shape;2377;p2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8" name="Google Shape;2378;p2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9" name="Google Shape;2379;p2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0" name="Google Shape;2380;p2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1" name="Google Shape;2381;p2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2" name="Google Shape;2382;p2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3" name="Google Shape;2383;p2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4" name="Google Shape;2384;p2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5" name="Google Shape;2385;p2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6" name="Google Shape;2386;p2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7" name="Google Shape;2387;p2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8" name="Google Shape;2388;p2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9" name="Google Shape;2389;p2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0" name="Google Shape;2390;p2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1" name="Google Shape;2391;p2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2" name="Google Shape;2392;p2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3" name="Google Shape;2393;p2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4" name="Google Shape;2394;p2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5" name="Google Shape;2395;p2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6" name="Google Shape;2396;p2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7" name="Google Shape;2397;p2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8" name="Google Shape;2398;p2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9" name="Google Shape;2399;p2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0" name="Google Shape;2400;p2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1" name="Google Shape;2401;p2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2" name="Google Shape;2402;p2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3" name="Google Shape;2403;p2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4" name="Google Shape;2404;p2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5" name="Google Shape;2405;p2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6" name="Google Shape;2406;p2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7" name="Google Shape;2407;p2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8" name="Google Shape;2408;p2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9" name="Google Shape;2409;p2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0" name="Google Shape;2410;p2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1" name="Google Shape;2411;p2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2" name="Google Shape;2412;p2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3" name="Google Shape;2413;p2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4" name="Google Shape;2414;p2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5" name="Google Shape;2415;p2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6" name="Google Shape;2416;p2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7" name="Google Shape;2417;p2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8" name="Google Shape;2418;p2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9" name="Google Shape;2419;p2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0" name="Google Shape;2420;p2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1" name="Google Shape;2421;p2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2" name="Google Shape;2422;p2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3" name="Google Shape;2423;p2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4" name="Google Shape;2424;p2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5" name="Google Shape;2425;p2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2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7" name="Google Shape;2427;p20"/>
          <p:cNvGrpSpPr/>
          <p:nvPr/>
        </p:nvGrpSpPr>
        <p:grpSpPr>
          <a:xfrm rot="10800000">
            <a:off x="7682450" y="28707"/>
            <a:ext cx="1140783" cy="5086302"/>
            <a:chOff x="5608825" y="238125"/>
            <a:chExt cx="1174975" cy="5238750"/>
          </a:xfrm>
        </p:grpSpPr>
        <p:sp>
          <p:nvSpPr>
            <p:cNvPr id="2428" name="Google Shape;2428;p2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9" name="Google Shape;2429;p2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0" name="Google Shape;2430;p2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1" name="Google Shape;2431;p2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2" name="Google Shape;2432;p2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3" name="Google Shape;2433;p2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4" name="Google Shape;2434;p2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5" name="Google Shape;2435;p2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6" name="Google Shape;2436;p2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2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8" name="Google Shape;2438;p2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9" name="Google Shape;2439;p2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0" name="Google Shape;2440;p2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1" name="Google Shape;2441;p2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2" name="Google Shape;2442;p2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3" name="Google Shape;2443;p2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4" name="Google Shape;2444;p2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5" name="Google Shape;2445;p2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6" name="Google Shape;2446;p2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7" name="Google Shape;2447;p2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8" name="Google Shape;2448;p2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9" name="Google Shape;2449;p2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0" name="Google Shape;2450;p2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1" name="Google Shape;2451;p2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2" name="Google Shape;2452;p2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3" name="Google Shape;2453;p2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4" name="Google Shape;2454;p2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5" name="Google Shape;2455;p2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6" name="Google Shape;2456;p2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7" name="Google Shape;2457;p2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8" name="Google Shape;2458;p2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9" name="Google Shape;2459;p2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0" name="Google Shape;2460;p2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1" name="Google Shape;2461;p2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2" name="Google Shape;2462;p2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3" name="Google Shape;2463;p2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1" name="Google Shape;2471;p2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2" name="Google Shape;2472;p2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3" name="Google Shape;2473;p2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4" name="Google Shape;2474;p2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5" name="Google Shape;2475;p2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6" name="Google Shape;2476;p2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7" name="Google Shape;2477;p2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78" name="Google Shape;2478;p2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2479"/>
        <p:cNvGrpSpPr/>
        <p:nvPr/>
      </p:nvGrpSpPr>
      <p:grpSpPr>
        <a:xfrm>
          <a:off x="0" y="0"/>
          <a:ext cx="0" cy="0"/>
          <a:chOff x="0" y="0"/>
          <a:chExt cx="0" cy="0"/>
        </a:xfrm>
      </p:grpSpPr>
      <p:grpSp>
        <p:nvGrpSpPr>
          <p:cNvPr id="2480" name="Google Shape;2480;p21"/>
          <p:cNvGrpSpPr/>
          <p:nvPr/>
        </p:nvGrpSpPr>
        <p:grpSpPr>
          <a:xfrm>
            <a:off x="7828607" y="28698"/>
            <a:ext cx="1286904" cy="5086302"/>
            <a:chOff x="6367294" y="28698"/>
            <a:chExt cx="1286904" cy="5086302"/>
          </a:xfrm>
        </p:grpSpPr>
        <p:sp>
          <p:nvSpPr>
            <p:cNvPr id="2481" name="Google Shape;2481;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3" name="Google Shape;2483;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4" name="Google Shape;2484;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5" name="Google Shape;2485;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6" name="Google Shape;2486;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8" name="Google Shape;2488;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9" name="Google Shape;2489;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0" name="Google Shape;2490;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2" name="Google Shape;2492;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4" name="Google Shape;2494;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5" name="Google Shape;2495;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7" name="Google Shape;2497;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8" name="Google Shape;2498;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9" name="Google Shape;2499;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1" name="Google Shape;2501;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3" name="Google Shape;2503;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4" name="Google Shape;2504;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6" name="Google Shape;2506;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0" name="Google Shape;2510;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2" name="Google Shape;2512;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3" name="Google Shape;2513;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4" name="Google Shape;2514;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6" name="Google Shape;2516;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8" name="Google Shape;2518;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9" name="Google Shape;2519;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0" name="Google Shape;2520;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1" name="Google Shape;2521;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2" name="Google Shape;2522;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3" name="Google Shape;2523;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4" name="Google Shape;2524;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5" name="Google Shape;2525;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6" name="Google Shape;2526;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7" name="Google Shape;2527;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8" name="Google Shape;2528;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9" name="Google Shape;2529;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0" name="Google Shape;2530;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1" name="Google Shape;2531;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2" name="Google Shape;2532;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3" name="Google Shape;2533;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4" name="Google Shape;2534;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5" name="Google Shape;2535;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6" name="Google Shape;2536;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7" name="Google Shape;2537;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8" name="Google Shape;2538;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9" name="Google Shape;2539;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0" name="Google Shape;2540;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1" name="Google Shape;2541;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2" name="Google Shape;2542;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3" name="Google Shape;2543;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4" name="Google Shape;2544;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5" name="Google Shape;2545;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6" name="Google Shape;2546;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7" name="Google Shape;2547;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8" name="Google Shape;2548;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9" name="Google Shape;2549;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0" name="Google Shape;2550;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1" name="Google Shape;2551;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2" name="Google Shape;2552;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3" name="Google Shape;2553;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4" name="Google Shape;2554;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5" name="Google Shape;2555;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6" name="Google Shape;2556;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7" name="Google Shape;2557;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8" name="Google Shape;2558;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9" name="Google Shape;2559;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0" name="Google Shape;2560;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1" name="Google Shape;2561;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2" name="Google Shape;2562;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3" name="Google Shape;2563;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4" name="Google Shape;2564;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5" name="Google Shape;2565;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6" name="Google Shape;2566;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7" name="Google Shape;2567;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8" name="Google Shape;2568;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9" name="Google Shape;2569;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0" name="Google Shape;2570;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1" name="Google Shape;2571;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2" name="Google Shape;2572;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3" name="Google Shape;2573;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4" name="Google Shape;2574;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5" name="Google Shape;2575;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6" name="Google Shape;2576;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7" name="Google Shape;2577;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8" name="Google Shape;2578;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9" name="Google Shape;2579;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0" name="Google Shape;2580;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1" name="Google Shape;2581;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2" name="Google Shape;2582;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3" name="Google Shape;2583;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4" name="Google Shape;2584;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5" name="Google Shape;2585;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6" name="Google Shape;2586;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7" name="Google Shape;2587;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8" name="Google Shape;2588;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9" name="Google Shape;2589;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0" name="Google Shape;2590;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1" name="Google Shape;2591;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2" name="Google Shape;2592;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3" name="Google Shape;2593;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4" name="Google Shape;2594;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5" name="Google Shape;2595;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6" name="Google Shape;2596;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7" name="Google Shape;2597;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8" name="Google Shape;2598;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9" name="Google Shape;2599;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0" name="Google Shape;2600;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1" name="Google Shape;2601;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2" name="Google Shape;2602;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3" name="Google Shape;2603;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4" name="Google Shape;2604;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5" name="Google Shape;2605;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6" name="Google Shape;2606;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7" name="Google Shape;2607;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8" name="Google Shape;2608;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9" name="Google Shape;2609;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0" name="Google Shape;2610;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1" name="Google Shape;2611;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2" name="Google Shape;2612;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3" name="Google Shape;2613;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4" name="Google Shape;2614;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5" name="Google Shape;2615;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6" name="Google Shape;2616;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7" name="Google Shape;2617;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8" name="Google Shape;2618;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9" name="Google Shape;2619;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0" name="Google Shape;2620;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1" name="Google Shape;2621;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2" name="Google Shape;2622;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3" name="Google Shape;2623;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4" name="Google Shape;2624;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5" name="Google Shape;2625;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6" name="Google Shape;2626;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7" name="Google Shape;2627;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8" name="Google Shape;2628;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9" name="Google Shape;2629;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0" name="Google Shape;2630;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1" name="Google Shape;2631;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2" name="Google Shape;2632;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3" name="Google Shape;2633;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4" name="Google Shape;2634;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5" name="Google Shape;2635;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6" name="Google Shape;2636;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7" name="Google Shape;2637;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8" name="Google Shape;2638;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9" name="Google Shape;2639;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0" name="Google Shape;2640;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1" name="Google Shape;2641;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42" name="Google Shape;2642;p21"/>
          <p:cNvGrpSpPr/>
          <p:nvPr/>
        </p:nvGrpSpPr>
        <p:grpSpPr>
          <a:xfrm rot="10800000">
            <a:off x="28739" y="28698"/>
            <a:ext cx="1286904" cy="5086302"/>
            <a:chOff x="6367294" y="28698"/>
            <a:chExt cx="1286904" cy="5086302"/>
          </a:xfrm>
        </p:grpSpPr>
        <p:sp>
          <p:nvSpPr>
            <p:cNvPr id="2643" name="Google Shape;2643;p21"/>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4" name="Google Shape;2644;p21"/>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5" name="Google Shape;2645;p21"/>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6" name="Google Shape;2646;p21"/>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7" name="Google Shape;2647;p21"/>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8" name="Google Shape;2648;p21"/>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9" name="Google Shape;2649;p21"/>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0" name="Google Shape;2650;p21"/>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1" name="Google Shape;2651;p21"/>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2" name="Google Shape;2652;p21"/>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3" name="Google Shape;2653;p21"/>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4" name="Google Shape;2654;p21"/>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5" name="Google Shape;2655;p21"/>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6" name="Google Shape;2656;p21"/>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7" name="Google Shape;2657;p21"/>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8" name="Google Shape;2658;p21"/>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9" name="Google Shape;2659;p21"/>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0" name="Google Shape;2660;p21"/>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1" name="Google Shape;2661;p21"/>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2" name="Google Shape;2662;p21"/>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3" name="Google Shape;2663;p21"/>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4" name="Google Shape;2664;p21"/>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5" name="Google Shape;2665;p21"/>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6" name="Google Shape;2666;p21"/>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7" name="Google Shape;2667;p21"/>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8" name="Google Shape;2668;p21"/>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9" name="Google Shape;2669;p21"/>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0" name="Google Shape;2670;p21"/>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1" name="Google Shape;2671;p21"/>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2" name="Google Shape;2672;p21"/>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3" name="Google Shape;2673;p21"/>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4" name="Google Shape;2674;p21"/>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5" name="Google Shape;2675;p21"/>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6" name="Google Shape;2676;p21"/>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7" name="Google Shape;2677;p21"/>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8" name="Google Shape;2678;p21"/>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9" name="Google Shape;2679;p21"/>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0" name="Google Shape;2680;p21"/>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1" name="Google Shape;2681;p21"/>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2" name="Google Shape;2682;p21"/>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3" name="Google Shape;2683;p21"/>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4" name="Google Shape;2684;p21"/>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5" name="Google Shape;2685;p21"/>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6" name="Google Shape;2686;p21"/>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7" name="Google Shape;2687;p21"/>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8" name="Google Shape;2688;p21"/>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9" name="Google Shape;2689;p21"/>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0" name="Google Shape;2690;p21"/>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1" name="Google Shape;2691;p21"/>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2" name="Google Shape;2692;p21"/>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3" name="Google Shape;2693;p21"/>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4" name="Google Shape;2694;p21"/>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5" name="Google Shape;2695;p21"/>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6" name="Google Shape;2696;p21"/>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7" name="Google Shape;2697;p21"/>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8" name="Google Shape;2698;p21"/>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9" name="Google Shape;2699;p21"/>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0" name="Google Shape;2700;p21"/>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1" name="Google Shape;2701;p21"/>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2" name="Google Shape;2702;p21"/>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3" name="Google Shape;2703;p21"/>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4" name="Google Shape;2704;p21"/>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5" name="Google Shape;2705;p21"/>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6" name="Google Shape;2706;p21"/>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7" name="Google Shape;2707;p21"/>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8" name="Google Shape;2708;p21"/>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9" name="Google Shape;2709;p21"/>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0" name="Google Shape;2710;p21"/>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1" name="Google Shape;2711;p21"/>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2" name="Google Shape;2712;p21"/>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3" name="Google Shape;2713;p21"/>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4" name="Google Shape;2714;p21"/>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5" name="Google Shape;2715;p21"/>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6" name="Google Shape;2716;p21"/>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7" name="Google Shape;2717;p21"/>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8" name="Google Shape;2718;p21"/>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9" name="Google Shape;2719;p21"/>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0" name="Google Shape;2720;p21"/>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1" name="Google Shape;2721;p21"/>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2" name="Google Shape;2722;p21"/>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3" name="Google Shape;2723;p21"/>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4" name="Google Shape;2724;p21"/>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5" name="Google Shape;2725;p21"/>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6" name="Google Shape;2726;p21"/>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7" name="Google Shape;2727;p21"/>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8" name="Google Shape;2728;p21"/>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9" name="Google Shape;2729;p21"/>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0" name="Google Shape;2730;p21"/>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1" name="Google Shape;2731;p21"/>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2" name="Google Shape;2732;p21"/>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3" name="Google Shape;2733;p21"/>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4" name="Google Shape;2734;p21"/>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5" name="Google Shape;2735;p21"/>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6" name="Google Shape;2736;p21"/>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7" name="Google Shape;2737;p21"/>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8" name="Google Shape;2738;p21"/>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9" name="Google Shape;2739;p21"/>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0" name="Google Shape;2740;p21"/>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1" name="Google Shape;2741;p21"/>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2" name="Google Shape;2742;p21"/>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3" name="Google Shape;2743;p21"/>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4" name="Google Shape;2744;p21"/>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5" name="Google Shape;2745;p21"/>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6" name="Google Shape;2746;p21"/>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7" name="Google Shape;2747;p21"/>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8" name="Google Shape;2748;p21"/>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9" name="Google Shape;2749;p21"/>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0" name="Google Shape;2750;p21"/>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1" name="Google Shape;2751;p21"/>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2" name="Google Shape;2752;p21"/>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3" name="Google Shape;2753;p21"/>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4" name="Google Shape;2754;p21"/>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5" name="Google Shape;2755;p21"/>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6" name="Google Shape;2756;p21"/>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7" name="Google Shape;2757;p21"/>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8" name="Google Shape;2758;p21"/>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9" name="Google Shape;2759;p21"/>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0" name="Google Shape;2760;p21"/>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1" name="Google Shape;2761;p21"/>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2" name="Google Shape;2762;p21"/>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3" name="Google Shape;2763;p21"/>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4" name="Google Shape;2764;p21"/>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5" name="Google Shape;2765;p21"/>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6" name="Google Shape;2766;p21"/>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7" name="Google Shape;2767;p21"/>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8" name="Google Shape;2768;p21"/>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9" name="Google Shape;2769;p21"/>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0" name="Google Shape;2770;p21"/>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1" name="Google Shape;2771;p21"/>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2" name="Google Shape;2772;p21"/>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3" name="Google Shape;2773;p21"/>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4" name="Google Shape;2774;p21"/>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5" name="Google Shape;2775;p21"/>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6" name="Google Shape;2776;p21"/>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7" name="Google Shape;2777;p21"/>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8" name="Google Shape;2778;p21"/>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9" name="Google Shape;2779;p21"/>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0" name="Google Shape;2780;p21"/>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1" name="Google Shape;2781;p21"/>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2" name="Google Shape;2782;p21"/>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3" name="Google Shape;2783;p21"/>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4" name="Google Shape;2784;p21"/>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5" name="Google Shape;2785;p21"/>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6" name="Google Shape;2786;p21"/>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7" name="Google Shape;2787;p21"/>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8" name="Google Shape;2788;p21"/>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9" name="Google Shape;2789;p21"/>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0" name="Google Shape;2790;p21"/>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1" name="Google Shape;2791;p21"/>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2" name="Google Shape;2792;p21"/>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3" name="Google Shape;2793;p21"/>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4" name="Google Shape;2794;p21"/>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5" name="Google Shape;2795;p21"/>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6" name="Google Shape;2796;p21"/>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7" name="Google Shape;2797;p21"/>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8" name="Google Shape;2798;p21"/>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9" name="Google Shape;2799;p21"/>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0" name="Google Shape;2800;p21"/>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1" name="Google Shape;2801;p21"/>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2" name="Google Shape;2802;p21"/>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3" name="Google Shape;2803;p21"/>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04" name="Google Shape;2804;p2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FFFFFF"/>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05"/>
        <p:cNvGrpSpPr/>
        <p:nvPr/>
      </p:nvGrpSpPr>
      <p:grpSpPr>
        <a:xfrm>
          <a:off x="0" y="0"/>
          <a:ext cx="0" cy="0"/>
          <a:chOff x="0" y="0"/>
          <a:chExt cx="0" cy="0"/>
        </a:xfrm>
      </p:grpSpPr>
      <p:sp>
        <p:nvSpPr>
          <p:cNvPr id="2806" name="Google Shape;2806;p2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grpSp>
        <p:nvGrpSpPr>
          <p:cNvPr id="2807" name="Google Shape;2807;p22"/>
          <p:cNvGrpSpPr/>
          <p:nvPr/>
        </p:nvGrpSpPr>
        <p:grpSpPr>
          <a:xfrm rot="10800000">
            <a:off x="8851487" y="28707"/>
            <a:ext cx="264012" cy="5086302"/>
            <a:chOff x="5307800" y="238125"/>
            <a:chExt cx="271925" cy="5238750"/>
          </a:xfrm>
        </p:grpSpPr>
        <p:sp>
          <p:nvSpPr>
            <p:cNvPr id="2808" name="Google Shape;2808;p22"/>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9" name="Google Shape;2809;p22"/>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0" name="Google Shape;2810;p22"/>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1" name="Google Shape;2811;p22"/>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2" name="Google Shape;2812;p22"/>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3" name="Google Shape;2813;p22"/>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4" name="Google Shape;2814;p22"/>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5" name="Google Shape;2815;p22"/>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6" name="Google Shape;2816;p22"/>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7" name="Google Shape;2817;p22"/>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8" name="Google Shape;2818;p22"/>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9" name="Google Shape;2819;p22"/>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0" name="Google Shape;2820;p22"/>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1" name="Google Shape;2821;p22"/>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2" name="Google Shape;2822;p22"/>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3" name="Google Shape;2823;p22"/>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4" name="Google Shape;2824;p22"/>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5" name="Google Shape;2825;p22"/>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6" name="Google Shape;2826;p22"/>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7" name="Google Shape;2827;p22"/>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8" name="Google Shape;2828;p22"/>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9" name="Google Shape;2829;p22"/>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0" name="Google Shape;2830;p22"/>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1" name="Google Shape;2831;p22"/>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2" name="Google Shape;2832;p22"/>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3" name="Google Shape;2833;p22"/>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4" name="Google Shape;2834;p22"/>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5" name="Google Shape;2835;p22"/>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6" name="Google Shape;2836;p22"/>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7" name="Google Shape;2837;p22"/>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8" name="Google Shape;2838;p22"/>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9" name="Google Shape;2839;p22"/>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0" name="Google Shape;2840;p22"/>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1" name="Google Shape;2841;p22"/>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2" name="Google Shape;2842;p22"/>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3" name="Google Shape;2843;p22"/>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4" name="Google Shape;2844;p22"/>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5" name="Google Shape;2845;p22"/>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6" name="Google Shape;2846;p22"/>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7" name="Google Shape;2847;p22"/>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8" name="Google Shape;2848;p22"/>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9" name="Google Shape;2849;p22"/>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0" name="Google Shape;2850;p22"/>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1" name="Google Shape;2851;p22"/>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2" name="Google Shape;2852;p22"/>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3" name="Google Shape;2853;p22"/>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4" name="Google Shape;2854;p22"/>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5" name="Google Shape;2855;p22"/>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6" name="Google Shape;2856;p22"/>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7" name="Google Shape;2857;p22"/>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8" name="Google Shape;2858;p22"/>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9" name="Google Shape;2859;p22"/>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0" name="Google Shape;2860;p22"/>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1" name="Google Shape;2861;p22"/>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2" name="Google Shape;2862;p22"/>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3" name="Google Shape;2863;p22"/>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4" name="Google Shape;2864;p22"/>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65" name="Google Shape;2865;p22"/>
          <p:cNvGrpSpPr/>
          <p:nvPr/>
        </p:nvGrpSpPr>
        <p:grpSpPr>
          <a:xfrm rot="10800000">
            <a:off x="7828571" y="28707"/>
            <a:ext cx="1140783" cy="5086302"/>
            <a:chOff x="5458325" y="238125"/>
            <a:chExt cx="1174975" cy="5238750"/>
          </a:xfrm>
        </p:grpSpPr>
        <p:sp>
          <p:nvSpPr>
            <p:cNvPr id="2866" name="Google Shape;2866;p22"/>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7" name="Google Shape;2867;p22"/>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8" name="Google Shape;2868;p22"/>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9" name="Google Shape;2869;p22"/>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0" name="Google Shape;2870;p22"/>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1" name="Google Shape;2871;p22"/>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2" name="Google Shape;2872;p22"/>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3" name="Google Shape;2873;p22"/>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4" name="Google Shape;2874;p22"/>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5" name="Google Shape;2875;p22"/>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22"/>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7" name="Google Shape;2877;p22"/>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22"/>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22"/>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22"/>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22"/>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22"/>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22"/>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22"/>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22"/>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22"/>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22"/>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22"/>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22"/>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22"/>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22"/>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22"/>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22"/>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22"/>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22"/>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22"/>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22"/>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22"/>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22"/>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22"/>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22"/>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22"/>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22"/>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22"/>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22"/>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22"/>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22"/>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22"/>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22"/>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22"/>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22"/>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22"/>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22"/>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22"/>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22"/>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22"/>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22"/>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22"/>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22"/>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22"/>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22"/>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22"/>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22"/>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22"/>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22"/>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6" name="Google Shape;2926;p22"/>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22"/>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8" name="Google Shape;2928;p22"/>
          <p:cNvGrpSpPr/>
          <p:nvPr/>
        </p:nvGrpSpPr>
        <p:grpSpPr>
          <a:xfrm rot="10800000">
            <a:off x="7682451" y="28707"/>
            <a:ext cx="994639" cy="4940182"/>
            <a:chOff x="5759350" y="388625"/>
            <a:chExt cx="1024450" cy="5088250"/>
          </a:xfrm>
        </p:grpSpPr>
        <p:sp>
          <p:nvSpPr>
            <p:cNvPr id="2929" name="Google Shape;2929;p22"/>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0" name="Google Shape;2930;p22"/>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1" name="Google Shape;2931;p22"/>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2" name="Google Shape;2932;p22"/>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3" name="Google Shape;2933;p22"/>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4" name="Google Shape;2934;p22"/>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5" name="Google Shape;2935;p22"/>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6" name="Google Shape;2936;p22"/>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7" name="Google Shape;2937;p22"/>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8" name="Google Shape;2938;p22"/>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9" name="Google Shape;2939;p22"/>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0" name="Google Shape;2940;p22"/>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1" name="Google Shape;2941;p22"/>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2" name="Google Shape;2942;p22"/>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3" name="Google Shape;2943;p22"/>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4" name="Google Shape;2944;p22"/>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5" name="Google Shape;2945;p22"/>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6" name="Google Shape;2946;p22"/>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7" name="Google Shape;2947;p22"/>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8" name="Google Shape;2948;p22"/>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9" name="Google Shape;2949;p22"/>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0" name="Google Shape;2950;p22"/>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1" name="Google Shape;2951;p22"/>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2" name="Google Shape;2952;p22"/>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3" name="Google Shape;2953;p22"/>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4" name="Google Shape;2954;p22"/>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5" name="Google Shape;2955;p22"/>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6" name="Google Shape;2956;p22"/>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7" name="Google Shape;2957;p22"/>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8" name="Google Shape;2958;p22"/>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9" name="Google Shape;2959;p22"/>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0" name="Google Shape;2960;p22"/>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1" name="Google Shape;2961;p22"/>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2" name="Google Shape;2962;p22"/>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3" name="Google Shape;2963;p22"/>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4" name="Google Shape;2964;p22"/>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5" name="Google Shape;2965;p22"/>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6" name="Google Shape;2966;p22"/>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7" name="Google Shape;2967;p22"/>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8" name="Google Shape;2968;p22"/>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9" name="Google Shape;2969;p22"/>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0" name="Google Shape;2970;p22"/>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1" name="Google Shape;2971;p22"/>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2" name="Google Shape;2972;p22"/>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3" name="Google Shape;2973;p22"/>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4" name="Google Shape;2974;p22"/>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5" name="Google Shape;2975;p22"/>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6" name="Google Shape;2976;p22"/>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7" name="Google Shape;2977;p22"/>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8" name="Google Shape;2978;p22"/>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9" name="Google Shape;2979;p22"/>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0" name="Google Shape;2980;p22"/>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1" name="Google Shape;2981;p22"/>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2" name="Google Shape;2982;p22"/>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3" name="Google Shape;2983;p22"/>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4" name="Google Shape;2984;p22"/>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5" name="Google Shape;2985;p22"/>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6" name="Google Shape;2986;p22"/>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7" name="Google Shape;2987;p22"/>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8" name="Google Shape;2988;p22"/>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9" name="Google Shape;2989;p22"/>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0" name="Google Shape;2990;p22"/>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1" name="Google Shape;2991;p22"/>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2" name="Google Shape;2992;p22"/>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3" name="Google Shape;2993;p22"/>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4" name="Google Shape;2994;p22"/>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5" name="Google Shape;2995;p22"/>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6" name="Google Shape;2996;p22"/>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7" name="Google Shape;2997;p22"/>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8" name="Google Shape;2998;p22"/>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9" name="Google Shape;2999;p22"/>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0" name="Google Shape;3000;p22"/>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1" name="Google Shape;3001;p22"/>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2" name="Google Shape;3002;p22"/>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3" name="Google Shape;3003;p22"/>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4" name="Google Shape;3004;p22"/>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5" name="Google Shape;3005;p22"/>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6" name="Google Shape;3006;p22"/>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7" name="Google Shape;3007;p22"/>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8" name="Google Shape;3008;p22"/>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9" name="Google Shape;3009;p22"/>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0" name="Google Shape;3010;p22"/>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1" name="Google Shape;3011;p22"/>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2" name="Google Shape;3012;p22"/>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3" name="Google Shape;3013;p22"/>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4" name="Google Shape;3014;p22"/>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5" name="Google Shape;3015;p22"/>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6" name="Google Shape;3016;p22"/>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7" name="Google Shape;3017;p22"/>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8" name="Google Shape;3018;p22"/>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9" name="Google Shape;3019;p22"/>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0" name="Google Shape;3020;p22"/>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1" name="Google Shape;3021;p22"/>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2" name="Google Shape;3022;p22"/>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3" name="Google Shape;3023;p22"/>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4" name="Google Shape;3024;p22"/>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5" name="Google Shape;3025;p22"/>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6" name="Google Shape;3026;p22"/>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7" name="Google Shape;3027;p22"/>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8" name="Google Shape;3028;p22"/>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9" name="Google Shape;3029;p22"/>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30" name="Google Shape;3030;p22"/>
          <p:cNvGrpSpPr/>
          <p:nvPr/>
        </p:nvGrpSpPr>
        <p:grpSpPr>
          <a:xfrm rot="10800000">
            <a:off x="7682450" y="28707"/>
            <a:ext cx="1140783" cy="5086302"/>
            <a:chOff x="5608825" y="238125"/>
            <a:chExt cx="1174975" cy="5238750"/>
          </a:xfrm>
        </p:grpSpPr>
        <p:sp>
          <p:nvSpPr>
            <p:cNvPr id="3031" name="Google Shape;3031;p22"/>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2" name="Google Shape;3032;p22"/>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3" name="Google Shape;3033;p22"/>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4" name="Google Shape;3034;p22"/>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5" name="Google Shape;3035;p22"/>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6" name="Google Shape;3036;p22"/>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7" name="Google Shape;3037;p22"/>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8" name="Google Shape;3038;p22"/>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9" name="Google Shape;3039;p22"/>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0" name="Google Shape;3040;p22"/>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1" name="Google Shape;3041;p22"/>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2" name="Google Shape;3042;p22"/>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3" name="Google Shape;3043;p22"/>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4" name="Google Shape;3044;p22"/>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5" name="Google Shape;3045;p22"/>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6" name="Google Shape;3046;p22"/>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7" name="Google Shape;3047;p22"/>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8" name="Google Shape;3048;p22"/>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9" name="Google Shape;3049;p22"/>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0" name="Google Shape;3050;p22"/>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1" name="Google Shape;3051;p22"/>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2" name="Google Shape;3052;p22"/>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3" name="Google Shape;3053;p22"/>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4" name="Google Shape;3054;p22"/>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5" name="Google Shape;3055;p22"/>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6" name="Google Shape;3056;p22"/>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7" name="Google Shape;3057;p22"/>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8" name="Google Shape;3058;p22"/>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9" name="Google Shape;3059;p22"/>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0" name="Google Shape;3060;p22"/>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1" name="Google Shape;3061;p22"/>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2" name="Google Shape;3062;p22"/>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3" name="Google Shape;3063;p22"/>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4" name="Google Shape;3064;p22"/>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5" name="Google Shape;3065;p22"/>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6" name="Google Shape;3066;p22"/>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7" name="Google Shape;3067;p22"/>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8" name="Google Shape;3068;p22"/>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9" name="Google Shape;3069;p22"/>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0" name="Google Shape;3070;p22"/>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1" name="Google Shape;3071;p22"/>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2" name="Google Shape;3072;p22"/>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3" name="Google Shape;3073;p22"/>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4" name="Google Shape;3074;p22"/>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5" name="Google Shape;3075;p22"/>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6" name="Google Shape;3076;p22"/>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7" name="Google Shape;3077;p22"/>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8" name="Google Shape;3078;p22"/>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9" name="Google Shape;3079;p22"/>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0" name="Google Shape;3080;p22"/>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1" name="Google Shape;3081;p2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2"/>
        <p:cNvGrpSpPr/>
        <p:nvPr/>
      </p:nvGrpSpPr>
      <p:grpSpPr>
        <a:xfrm>
          <a:off x="0" y="0"/>
          <a:ext cx="0" cy="0"/>
          <a:chOff x="0" y="0"/>
          <a:chExt cx="0" cy="0"/>
        </a:xfrm>
      </p:grpSpPr>
      <p:sp>
        <p:nvSpPr>
          <p:cNvPr id="3083" name="Google Shape;3083;p23"/>
          <p:cNvSpPr txBox="1">
            <a:spLocks noGrp="1"/>
          </p:cNvSpPr>
          <p:nvPr>
            <p:ph type="body" idx="1"/>
          </p:nvPr>
        </p:nvSpPr>
        <p:spPr>
          <a:xfrm>
            <a:off x="624925" y="4177700"/>
            <a:ext cx="67593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800"/>
              <a:buNone/>
              <a:defRPr sz="1800"/>
            </a:lvl1pPr>
          </a:lstStyle>
          <a:p>
            <a:endParaRPr/>
          </a:p>
        </p:txBody>
      </p:sp>
      <p:grpSp>
        <p:nvGrpSpPr>
          <p:cNvPr id="3084" name="Google Shape;3084;p23"/>
          <p:cNvGrpSpPr/>
          <p:nvPr/>
        </p:nvGrpSpPr>
        <p:grpSpPr>
          <a:xfrm rot="10800000">
            <a:off x="8851487" y="28707"/>
            <a:ext cx="264012" cy="5086302"/>
            <a:chOff x="5307800" y="238125"/>
            <a:chExt cx="271925" cy="5238750"/>
          </a:xfrm>
        </p:grpSpPr>
        <p:sp>
          <p:nvSpPr>
            <p:cNvPr id="3085" name="Google Shape;3085;p23"/>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6" name="Google Shape;3086;p23"/>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7" name="Google Shape;3087;p23"/>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8" name="Google Shape;3088;p23"/>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9" name="Google Shape;3089;p23"/>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0" name="Google Shape;3090;p23"/>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1" name="Google Shape;3091;p23"/>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2" name="Google Shape;3092;p23"/>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3" name="Google Shape;3093;p23"/>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4" name="Google Shape;3094;p23"/>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5" name="Google Shape;3095;p23"/>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6" name="Google Shape;3096;p23"/>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7" name="Google Shape;3097;p23"/>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8" name="Google Shape;3098;p23"/>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9" name="Google Shape;3099;p23"/>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0" name="Google Shape;3100;p23"/>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1" name="Google Shape;3101;p23"/>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2" name="Google Shape;3102;p23"/>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3" name="Google Shape;3103;p23"/>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4" name="Google Shape;3104;p23"/>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5" name="Google Shape;3105;p23"/>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6" name="Google Shape;3106;p23"/>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7" name="Google Shape;3107;p23"/>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8" name="Google Shape;3108;p23"/>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9" name="Google Shape;3109;p23"/>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0" name="Google Shape;3110;p23"/>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1" name="Google Shape;3111;p23"/>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2" name="Google Shape;3112;p23"/>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3" name="Google Shape;3113;p23"/>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4" name="Google Shape;3114;p23"/>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5" name="Google Shape;3115;p23"/>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6" name="Google Shape;3116;p23"/>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7" name="Google Shape;3117;p23"/>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8" name="Google Shape;3118;p23"/>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9" name="Google Shape;3119;p23"/>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0" name="Google Shape;3120;p23"/>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1" name="Google Shape;3121;p23"/>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2" name="Google Shape;3122;p23"/>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3" name="Google Shape;3123;p23"/>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4" name="Google Shape;3124;p23"/>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5" name="Google Shape;3125;p23"/>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6" name="Google Shape;3126;p23"/>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7" name="Google Shape;3127;p23"/>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8" name="Google Shape;3128;p23"/>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9" name="Google Shape;3129;p23"/>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0" name="Google Shape;3130;p23"/>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1" name="Google Shape;3131;p23"/>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2" name="Google Shape;3132;p23"/>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3" name="Google Shape;3133;p23"/>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4" name="Google Shape;3134;p23"/>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5" name="Google Shape;3135;p23"/>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6" name="Google Shape;3136;p23"/>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7" name="Google Shape;3137;p23"/>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8" name="Google Shape;3138;p23"/>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9" name="Google Shape;3139;p23"/>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0" name="Google Shape;3140;p23"/>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1" name="Google Shape;3141;p23"/>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42" name="Google Shape;3142;p23"/>
          <p:cNvGrpSpPr/>
          <p:nvPr/>
        </p:nvGrpSpPr>
        <p:grpSpPr>
          <a:xfrm rot="10800000">
            <a:off x="7828571" y="28707"/>
            <a:ext cx="1140783" cy="5086302"/>
            <a:chOff x="5458325" y="238125"/>
            <a:chExt cx="1174975" cy="5238750"/>
          </a:xfrm>
        </p:grpSpPr>
        <p:sp>
          <p:nvSpPr>
            <p:cNvPr id="3143" name="Google Shape;3143;p23"/>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4" name="Google Shape;3144;p23"/>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5" name="Google Shape;3145;p23"/>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6" name="Google Shape;3146;p23"/>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7" name="Google Shape;3147;p23"/>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8" name="Google Shape;3148;p23"/>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9" name="Google Shape;3149;p23"/>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0" name="Google Shape;3150;p23"/>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1" name="Google Shape;3151;p23"/>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2" name="Google Shape;3152;p23"/>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3" name="Google Shape;3153;p23"/>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4" name="Google Shape;3154;p23"/>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5" name="Google Shape;3155;p23"/>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6" name="Google Shape;3156;p23"/>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7" name="Google Shape;3157;p23"/>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8" name="Google Shape;3158;p23"/>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9" name="Google Shape;3159;p23"/>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0" name="Google Shape;3160;p23"/>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1" name="Google Shape;3161;p23"/>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2" name="Google Shape;3162;p23"/>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3" name="Google Shape;3163;p23"/>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4" name="Google Shape;3164;p23"/>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5" name="Google Shape;3165;p23"/>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6" name="Google Shape;3166;p23"/>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7" name="Google Shape;3167;p23"/>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8" name="Google Shape;3168;p23"/>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9" name="Google Shape;3169;p23"/>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0" name="Google Shape;3170;p23"/>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1" name="Google Shape;3171;p23"/>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2" name="Google Shape;3172;p23"/>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3" name="Google Shape;3173;p23"/>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4" name="Google Shape;3174;p23"/>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5" name="Google Shape;3175;p23"/>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6" name="Google Shape;3176;p23"/>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7" name="Google Shape;3177;p23"/>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8" name="Google Shape;3178;p23"/>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9" name="Google Shape;3179;p23"/>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0" name="Google Shape;3180;p23"/>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1" name="Google Shape;3181;p23"/>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2" name="Google Shape;3182;p23"/>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3" name="Google Shape;3183;p23"/>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4" name="Google Shape;3184;p23"/>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5" name="Google Shape;3185;p23"/>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6" name="Google Shape;3186;p23"/>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7" name="Google Shape;3187;p23"/>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8" name="Google Shape;3188;p23"/>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9" name="Google Shape;3189;p23"/>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0" name="Google Shape;3190;p23"/>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1" name="Google Shape;3191;p23"/>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2" name="Google Shape;3192;p23"/>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3" name="Google Shape;3193;p23"/>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4" name="Google Shape;3194;p23"/>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5" name="Google Shape;3195;p23"/>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6" name="Google Shape;3196;p23"/>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7" name="Google Shape;3197;p23"/>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8" name="Google Shape;3198;p23"/>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9" name="Google Shape;3199;p23"/>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0" name="Google Shape;3200;p23"/>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1" name="Google Shape;3201;p23"/>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2" name="Google Shape;3202;p23"/>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3" name="Google Shape;3203;p23"/>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4" name="Google Shape;3204;p23"/>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05" name="Google Shape;3205;p23"/>
          <p:cNvGrpSpPr/>
          <p:nvPr/>
        </p:nvGrpSpPr>
        <p:grpSpPr>
          <a:xfrm rot="10800000">
            <a:off x="7682451" y="28707"/>
            <a:ext cx="994639" cy="4940182"/>
            <a:chOff x="5759350" y="388625"/>
            <a:chExt cx="1024450" cy="5088250"/>
          </a:xfrm>
        </p:grpSpPr>
        <p:sp>
          <p:nvSpPr>
            <p:cNvPr id="3206" name="Google Shape;3206;p23"/>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7" name="Google Shape;3207;p23"/>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8" name="Google Shape;3208;p23"/>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9" name="Google Shape;3209;p23"/>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0" name="Google Shape;3210;p23"/>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1" name="Google Shape;3211;p23"/>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2" name="Google Shape;3212;p23"/>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3" name="Google Shape;3213;p23"/>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4" name="Google Shape;3214;p23"/>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5" name="Google Shape;3215;p23"/>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6" name="Google Shape;3216;p23"/>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7" name="Google Shape;3217;p23"/>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8" name="Google Shape;3218;p23"/>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9" name="Google Shape;3219;p23"/>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0" name="Google Shape;3220;p23"/>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1" name="Google Shape;3221;p23"/>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2" name="Google Shape;3222;p23"/>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3" name="Google Shape;3223;p23"/>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4" name="Google Shape;3224;p23"/>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5" name="Google Shape;3225;p23"/>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6" name="Google Shape;3226;p23"/>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7" name="Google Shape;3227;p23"/>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8" name="Google Shape;3228;p23"/>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9" name="Google Shape;3229;p23"/>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0" name="Google Shape;3230;p23"/>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1" name="Google Shape;3231;p23"/>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2" name="Google Shape;3232;p23"/>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3" name="Google Shape;3233;p23"/>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4" name="Google Shape;3234;p23"/>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5" name="Google Shape;3235;p23"/>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6" name="Google Shape;3236;p23"/>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7" name="Google Shape;3237;p23"/>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8" name="Google Shape;3238;p23"/>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9" name="Google Shape;3239;p23"/>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0" name="Google Shape;3240;p23"/>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1" name="Google Shape;3241;p23"/>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2" name="Google Shape;3242;p23"/>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3" name="Google Shape;3243;p23"/>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4" name="Google Shape;3244;p23"/>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5" name="Google Shape;3245;p23"/>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6" name="Google Shape;3246;p23"/>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7" name="Google Shape;3247;p23"/>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8" name="Google Shape;3248;p23"/>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9" name="Google Shape;3249;p23"/>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0" name="Google Shape;3250;p23"/>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1" name="Google Shape;3251;p23"/>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2" name="Google Shape;3252;p23"/>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3" name="Google Shape;3253;p23"/>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4" name="Google Shape;3254;p23"/>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5" name="Google Shape;3255;p23"/>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6" name="Google Shape;3256;p23"/>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7" name="Google Shape;3257;p23"/>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8" name="Google Shape;3258;p23"/>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9" name="Google Shape;3259;p23"/>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0" name="Google Shape;3260;p23"/>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1" name="Google Shape;3261;p23"/>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2" name="Google Shape;3262;p23"/>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3" name="Google Shape;3263;p23"/>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4" name="Google Shape;3264;p23"/>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5" name="Google Shape;3265;p23"/>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6" name="Google Shape;3266;p23"/>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7" name="Google Shape;3267;p23"/>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8" name="Google Shape;3268;p23"/>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9" name="Google Shape;3269;p23"/>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0" name="Google Shape;3270;p23"/>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1" name="Google Shape;3271;p23"/>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2" name="Google Shape;3272;p23"/>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3" name="Google Shape;3273;p23"/>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4" name="Google Shape;3274;p23"/>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5" name="Google Shape;3275;p23"/>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6" name="Google Shape;3276;p23"/>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7" name="Google Shape;3277;p23"/>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8" name="Google Shape;3278;p23"/>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9" name="Google Shape;3279;p23"/>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0" name="Google Shape;3280;p23"/>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1" name="Google Shape;3281;p23"/>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2" name="Google Shape;3282;p23"/>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3" name="Google Shape;3283;p23"/>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4" name="Google Shape;3284;p23"/>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5" name="Google Shape;3285;p23"/>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6" name="Google Shape;3286;p23"/>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7" name="Google Shape;3287;p23"/>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8" name="Google Shape;3288;p23"/>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9" name="Google Shape;3289;p23"/>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0" name="Google Shape;3290;p23"/>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1" name="Google Shape;3291;p23"/>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2" name="Google Shape;3292;p23"/>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3" name="Google Shape;3293;p23"/>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4" name="Google Shape;3294;p23"/>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5" name="Google Shape;3295;p23"/>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6" name="Google Shape;3296;p23"/>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7" name="Google Shape;3297;p23"/>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8" name="Google Shape;3298;p23"/>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9" name="Google Shape;3299;p23"/>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0" name="Google Shape;3300;p23"/>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1" name="Google Shape;3301;p23"/>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2" name="Google Shape;3302;p23"/>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3" name="Google Shape;3303;p23"/>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4" name="Google Shape;3304;p23"/>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5" name="Google Shape;3305;p23"/>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6" name="Google Shape;3306;p23"/>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7" name="Google Shape;3307;p23"/>
          <p:cNvGrpSpPr/>
          <p:nvPr/>
        </p:nvGrpSpPr>
        <p:grpSpPr>
          <a:xfrm rot="10800000">
            <a:off x="7682450" y="28707"/>
            <a:ext cx="1140783" cy="5086302"/>
            <a:chOff x="5608825" y="238125"/>
            <a:chExt cx="1174975" cy="5238750"/>
          </a:xfrm>
        </p:grpSpPr>
        <p:sp>
          <p:nvSpPr>
            <p:cNvPr id="3308" name="Google Shape;3308;p23"/>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9" name="Google Shape;3309;p23"/>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0" name="Google Shape;3310;p23"/>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1" name="Google Shape;3311;p23"/>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2" name="Google Shape;3312;p23"/>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3" name="Google Shape;3313;p23"/>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4" name="Google Shape;3314;p23"/>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5" name="Google Shape;3315;p23"/>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6" name="Google Shape;3316;p23"/>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7" name="Google Shape;3317;p23"/>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8" name="Google Shape;3318;p23"/>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9" name="Google Shape;3319;p23"/>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0" name="Google Shape;3320;p23"/>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1" name="Google Shape;3321;p23"/>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2" name="Google Shape;3322;p23"/>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3" name="Google Shape;3323;p23"/>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4" name="Google Shape;3324;p23"/>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5" name="Google Shape;3325;p23"/>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6" name="Google Shape;3326;p23"/>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7" name="Google Shape;3327;p23"/>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8" name="Google Shape;3328;p23"/>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9" name="Google Shape;3329;p23"/>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0" name="Google Shape;3330;p23"/>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1" name="Google Shape;3331;p23"/>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2" name="Google Shape;3332;p23"/>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3" name="Google Shape;3333;p23"/>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4" name="Google Shape;3334;p23"/>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5" name="Google Shape;3335;p23"/>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6" name="Google Shape;3336;p23"/>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7" name="Google Shape;3337;p23"/>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8" name="Google Shape;3338;p23"/>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9" name="Google Shape;3339;p23"/>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0" name="Google Shape;3340;p23"/>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1" name="Google Shape;3341;p23"/>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2" name="Google Shape;3342;p23"/>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3" name="Google Shape;3343;p23"/>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4" name="Google Shape;3344;p23"/>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5" name="Google Shape;3345;p23"/>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6" name="Google Shape;3346;p23"/>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7" name="Google Shape;3347;p23"/>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8" name="Google Shape;3348;p23"/>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9" name="Google Shape;3349;p23"/>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0" name="Google Shape;3350;p23"/>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1" name="Google Shape;3351;p23"/>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2" name="Google Shape;3352;p23"/>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3" name="Google Shape;3353;p23"/>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4" name="Google Shape;3354;p23"/>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5" name="Google Shape;3355;p23"/>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6" name="Google Shape;3356;p23"/>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7" name="Google Shape;3357;p23"/>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358" name="Google Shape;3358;p2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endParaRPr/>
          </a:p>
        </p:txBody>
      </p:sp>
      <p:sp>
        <p:nvSpPr>
          <p:cNvPr id="52" name="Google Shape;52;p13"/>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53" name="Google Shape;53;p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opensource.com/projects/angular/angularfire2/"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forms/d/e/1FAIpQLSczQsmL3vcj3nROTOTMWdDgQISCZb2JEn4yX9yBbGc_YABSqQ/viewform" TargetMode="External"/><Relationship Id="rId2" Type="http://schemas.openxmlformats.org/officeDocument/2006/relationships/notesSlide" Target="../notesSlides/notesSlide48.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hyperlink" Target="https://cloudalbum-8053d.web.app/" TargetMode="External"/><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2"/>
        <p:cNvGrpSpPr/>
        <p:nvPr/>
      </p:nvGrpSpPr>
      <p:grpSpPr>
        <a:xfrm>
          <a:off x="0" y="0"/>
          <a:ext cx="0" cy="0"/>
          <a:chOff x="0" y="0"/>
          <a:chExt cx="0" cy="0"/>
        </a:xfrm>
      </p:grpSpPr>
      <p:sp>
        <p:nvSpPr>
          <p:cNvPr id="3363" name="Google Shape;3363;p24"/>
          <p:cNvSpPr txBox="1">
            <a:spLocks noGrp="1"/>
          </p:cNvSpPr>
          <p:nvPr>
            <p:ph type="ctrTitle"/>
          </p:nvPr>
        </p:nvSpPr>
        <p:spPr>
          <a:xfrm>
            <a:off x="976277" y="710550"/>
            <a:ext cx="6774698" cy="1861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6000"/>
              <a:buNone/>
            </a:pPr>
            <a:r>
              <a:rPr lang="ja" dirty="0"/>
              <a:t>Firebaseハンズオン</a:t>
            </a:r>
            <a:br>
              <a:rPr lang="ja" dirty="0"/>
            </a:br>
            <a:r>
              <a:rPr lang="ja" dirty="0"/>
              <a:t>WebCloudAlbum作成</a:t>
            </a:r>
            <a:endParaRPr dirty="0"/>
          </a:p>
        </p:txBody>
      </p:sp>
      <p:sp>
        <p:nvSpPr>
          <p:cNvPr id="3364" name="Google Shape;3364;p24"/>
          <p:cNvSpPr txBox="1">
            <a:spLocks noGrp="1"/>
          </p:cNvSpPr>
          <p:nvPr>
            <p:ph type="ctrTitle"/>
          </p:nvPr>
        </p:nvSpPr>
        <p:spPr>
          <a:xfrm>
            <a:off x="1210425" y="3757300"/>
            <a:ext cx="6484500" cy="1027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00"/>
              <a:buNone/>
            </a:pPr>
            <a:r>
              <a:rPr lang="ja" sz="2400"/>
              <a:t>2019/07/26 </a:t>
            </a:r>
            <a:endParaRPr sz="2400"/>
          </a:p>
          <a:p>
            <a:pPr marL="0" lvl="0" indent="0" algn="l" rtl="0">
              <a:lnSpc>
                <a:spcPct val="100000"/>
              </a:lnSpc>
              <a:spcBef>
                <a:spcPts val="0"/>
              </a:spcBef>
              <a:spcAft>
                <a:spcPts val="0"/>
              </a:spcAft>
              <a:buSzPts val="6000"/>
              <a:buNone/>
            </a:pPr>
            <a:r>
              <a:rPr lang="ja" sz="2400"/>
              <a:t>運輸システム事業部　佐々木　朝弘</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3"/>
        <p:cNvGrpSpPr/>
        <p:nvPr/>
      </p:nvGrpSpPr>
      <p:grpSpPr>
        <a:xfrm>
          <a:off x="0" y="0"/>
          <a:ext cx="0" cy="0"/>
          <a:chOff x="0" y="0"/>
          <a:chExt cx="0" cy="0"/>
        </a:xfrm>
      </p:grpSpPr>
      <p:sp>
        <p:nvSpPr>
          <p:cNvPr id="3444" name="Google Shape;3444;p33"/>
          <p:cNvSpPr txBox="1">
            <a:spLocks noGrp="1"/>
          </p:cNvSpPr>
          <p:nvPr>
            <p:ph type="ctrTitle" idx="4294967295"/>
          </p:nvPr>
        </p:nvSpPr>
        <p:spPr>
          <a:xfrm>
            <a:off x="1761125"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Firebase</a:t>
            </a:r>
            <a:endParaRPr sz="7200" b="0" i="0" u="none" strike="noStrike" cap="none">
              <a:solidFill>
                <a:srgbClr val="D3EBD5"/>
              </a:solidFill>
              <a:latin typeface="Dosis Light"/>
              <a:ea typeface="Dosis Light"/>
              <a:cs typeface="Dosis Light"/>
              <a:sym typeface="Dosis Light"/>
            </a:endParaRPr>
          </a:p>
        </p:txBody>
      </p:sp>
      <p:sp>
        <p:nvSpPr>
          <p:cNvPr id="3445" name="Google Shape;3445;p33"/>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46" name="Google Shape;3446;p33"/>
          <p:cNvGrpSpPr/>
          <p:nvPr/>
        </p:nvGrpSpPr>
        <p:grpSpPr>
          <a:xfrm rot="1057001">
            <a:off x="6498002" y="1465382"/>
            <a:ext cx="766645" cy="766773"/>
            <a:chOff x="570875" y="4322250"/>
            <a:chExt cx="443300" cy="443325"/>
          </a:xfrm>
        </p:grpSpPr>
        <p:sp>
          <p:nvSpPr>
            <p:cNvPr id="3447" name="Google Shape;3447;p33"/>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8" name="Google Shape;3448;p33"/>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9" name="Google Shape;3449;p33"/>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0" name="Google Shape;3450;p33"/>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1" name="Google Shape;3451;p33"/>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52" name="Google Shape;3452;p33"/>
          <p:cNvGrpSpPr/>
          <p:nvPr/>
        </p:nvGrpSpPr>
        <p:grpSpPr>
          <a:xfrm>
            <a:off x="7616579" y="552459"/>
            <a:ext cx="1160371" cy="1160688"/>
            <a:chOff x="6654650" y="3665275"/>
            <a:chExt cx="409100" cy="409125"/>
          </a:xfrm>
        </p:grpSpPr>
        <p:sp>
          <p:nvSpPr>
            <p:cNvPr id="3453" name="Google Shape;3453;p33"/>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4" name="Google Shape;3454;p33"/>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55" name="Google Shape;3455;p33"/>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6" name="Google Shape;3456;p33"/>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7" name="Google Shape;3457;p33"/>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8" name="Google Shape;3458;p3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10</a:t>
            </a:fld>
            <a:endParaRPr/>
          </a:p>
        </p:txBody>
      </p:sp>
      <p:pic>
        <p:nvPicPr>
          <p:cNvPr id="3459" name="Google Shape;3459;p33"/>
          <p:cNvPicPr preferRelativeResize="0"/>
          <p:nvPr/>
        </p:nvPicPr>
        <p:blipFill>
          <a:blip r:embed="rId3">
            <a:alphaModFix/>
          </a:blip>
          <a:stretch>
            <a:fillRect/>
          </a:stretch>
        </p:blipFill>
        <p:spPr>
          <a:xfrm>
            <a:off x="91525" y="166662"/>
            <a:ext cx="1580325" cy="1580325"/>
          </a:xfrm>
          <a:prstGeom prst="rect">
            <a:avLst/>
          </a:prstGeom>
          <a:noFill/>
          <a:ln>
            <a:noFill/>
          </a:ln>
        </p:spPr>
      </p:pic>
      <p:sp>
        <p:nvSpPr>
          <p:cNvPr id="3460" name="Google Shape;3460;p33"/>
          <p:cNvSpPr txBox="1">
            <a:spLocks noGrp="1"/>
          </p:cNvSpPr>
          <p:nvPr>
            <p:ph type="subTitle" idx="4294967295"/>
          </p:nvPr>
        </p:nvSpPr>
        <p:spPr>
          <a:xfrm>
            <a:off x="271775" y="1592775"/>
            <a:ext cx="78198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アプリ開発のためのクラウドサービス</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mBaaS (mobile Backend as a Service)</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アプリ開発に必要な機能(DB, Storage, etc...) </a:t>
            </a:r>
            <a:endParaRPr>
              <a:solidFill>
                <a:srgbClr val="80BFB7"/>
              </a:solidFill>
            </a:endParaRPr>
          </a:p>
          <a:p>
            <a:pPr marL="914400" marR="0" lvl="1" indent="-381000" algn="l" rtl="0">
              <a:lnSpc>
                <a:spcPct val="100000"/>
              </a:lnSpc>
              <a:spcBef>
                <a:spcPts val="0"/>
              </a:spcBef>
              <a:spcAft>
                <a:spcPts val="0"/>
              </a:spcAft>
              <a:buClr>
                <a:srgbClr val="80BFB7"/>
              </a:buClr>
              <a:buSzPts val="2400"/>
              <a:buChar char="▫"/>
            </a:pPr>
            <a:r>
              <a:rPr lang="ja">
                <a:solidFill>
                  <a:srgbClr val="80BFB7"/>
                </a:solidFill>
              </a:rPr>
              <a:t>サーバー側のプログラミング不要</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2014年にGoogleが買収、GCPの一部に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無料枠が大きい</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4"/>
        <p:cNvGrpSpPr/>
        <p:nvPr/>
      </p:nvGrpSpPr>
      <p:grpSpPr>
        <a:xfrm>
          <a:off x="0" y="0"/>
          <a:ext cx="0" cy="0"/>
          <a:chOff x="0" y="0"/>
          <a:chExt cx="0" cy="0"/>
        </a:xfrm>
      </p:grpSpPr>
      <p:sp>
        <p:nvSpPr>
          <p:cNvPr id="3465" name="Google Shape;3465;p34"/>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TypeScript</a:t>
            </a:r>
            <a:endParaRPr sz="7200" b="0" i="0" u="none" strike="noStrike" cap="none">
              <a:solidFill>
                <a:srgbClr val="D3EBD5"/>
              </a:solidFill>
              <a:latin typeface="Dosis Light"/>
              <a:ea typeface="Dosis Light"/>
              <a:cs typeface="Dosis Light"/>
              <a:sym typeface="Dosis Light"/>
            </a:endParaRPr>
          </a:p>
        </p:txBody>
      </p:sp>
      <p:sp>
        <p:nvSpPr>
          <p:cNvPr id="3466" name="Google Shape;3466;p34"/>
          <p:cNvSpPr txBox="1">
            <a:spLocks noGrp="1"/>
          </p:cNvSpPr>
          <p:nvPr>
            <p:ph type="subTitle" idx="4294967295"/>
          </p:nvPr>
        </p:nvSpPr>
        <p:spPr>
          <a:xfrm>
            <a:off x="271775" y="1592775"/>
            <a:ext cx="6647400" cy="3521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Microsoft によって開発されたプログラミング言語でOSS。</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JavaScript のスーパーセットであり、JavaScript と互換性を持つ。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TypeScript は、コンパイルすると JavaScript に変換される。 </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オブジェクト指向、静的型付けなどの特徴がある。</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 C# や Java の文法に似ている。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
        <p:nvSpPr>
          <p:cNvPr id="3467" name="Google Shape;3467;p34"/>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68" name="Google Shape;3468;p34"/>
          <p:cNvGrpSpPr/>
          <p:nvPr/>
        </p:nvGrpSpPr>
        <p:grpSpPr>
          <a:xfrm rot="1057001">
            <a:off x="7302177" y="1914032"/>
            <a:ext cx="766645" cy="766773"/>
            <a:chOff x="570875" y="4322250"/>
            <a:chExt cx="443300" cy="443325"/>
          </a:xfrm>
        </p:grpSpPr>
        <p:sp>
          <p:nvSpPr>
            <p:cNvPr id="3469" name="Google Shape;3469;p34"/>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0" name="Google Shape;3470;p34"/>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1" name="Google Shape;3471;p34"/>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2" name="Google Shape;3472;p34"/>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3" name="Google Shape;3473;p34"/>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74" name="Google Shape;3474;p34"/>
          <p:cNvGrpSpPr/>
          <p:nvPr/>
        </p:nvGrpSpPr>
        <p:grpSpPr>
          <a:xfrm>
            <a:off x="7616579" y="552459"/>
            <a:ext cx="1160371" cy="1160688"/>
            <a:chOff x="6654650" y="3665275"/>
            <a:chExt cx="409100" cy="409125"/>
          </a:xfrm>
        </p:grpSpPr>
        <p:sp>
          <p:nvSpPr>
            <p:cNvPr id="3475" name="Google Shape;3475;p34"/>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6" name="Google Shape;3476;p34"/>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77" name="Google Shape;3477;p34"/>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8" name="Google Shape;3478;p34"/>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9" name="Google Shape;3479;p34"/>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0" name="Google Shape;3480;p3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11</a:t>
            </a:fld>
            <a:endParaRPr/>
          </a:p>
        </p:txBody>
      </p:sp>
      <p:pic>
        <p:nvPicPr>
          <p:cNvPr id="3481" name="Google Shape;3481;p34"/>
          <p:cNvPicPr preferRelativeResize="0"/>
          <p:nvPr/>
        </p:nvPicPr>
        <p:blipFill>
          <a:blip r:embed="rId3">
            <a:alphaModFix/>
          </a:blip>
          <a:stretch>
            <a:fillRect/>
          </a:stretch>
        </p:blipFill>
        <p:spPr>
          <a:xfrm>
            <a:off x="277075" y="356085"/>
            <a:ext cx="1201475" cy="12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6" name="Google Shape;3486;p35"/>
          <p:cNvSpPr txBox="1">
            <a:spLocks noGrp="1"/>
          </p:cNvSpPr>
          <p:nvPr>
            <p:ph type="ctrTitle" idx="4294967295"/>
          </p:nvPr>
        </p:nvSpPr>
        <p:spPr>
          <a:xfrm>
            <a:off x="1537100" y="376925"/>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a:solidFill>
                  <a:srgbClr val="D3EBD5"/>
                </a:solidFill>
              </a:rPr>
              <a:t>Angular</a:t>
            </a:r>
            <a:endParaRPr sz="7200" b="0" i="0" u="none" strike="noStrike" cap="none">
              <a:solidFill>
                <a:srgbClr val="D3EBD5"/>
              </a:solidFill>
              <a:latin typeface="Dosis Light"/>
              <a:ea typeface="Dosis Light"/>
              <a:cs typeface="Dosis Light"/>
              <a:sym typeface="Dosis Light"/>
            </a:endParaRPr>
          </a:p>
        </p:txBody>
      </p:sp>
      <p:sp>
        <p:nvSpPr>
          <p:cNvPr id="3487" name="Google Shape;3487;p35"/>
          <p:cNvSpPr txBox="1">
            <a:spLocks noGrp="1"/>
          </p:cNvSpPr>
          <p:nvPr>
            <p:ph type="subTitle" idx="4294967295"/>
          </p:nvPr>
        </p:nvSpPr>
        <p:spPr>
          <a:xfrm>
            <a:off x="303625" y="1791825"/>
            <a:ext cx="6647400" cy="116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a:solidFill>
                  <a:srgbClr val="80BFB7"/>
                </a:solidFill>
              </a:rPr>
              <a:t>AngularはGoogle社が中心となって開発したTypeScriptで書かれたOSSのWebアプリケーションフレームワーク</a:t>
            </a:r>
            <a:endParaRPr sz="2400" b="0" i="0" u="none" strike="noStrike" cap="none">
              <a:solidFill>
                <a:srgbClr val="80BFB7"/>
              </a:solidFill>
              <a:latin typeface="Titillium Web Light"/>
              <a:ea typeface="Titillium Web Light"/>
              <a:cs typeface="Titillium Web Light"/>
              <a:sym typeface="Titillium Web Light"/>
            </a:endParaRPr>
          </a:p>
        </p:txBody>
      </p:sp>
      <p:sp>
        <p:nvSpPr>
          <p:cNvPr id="3488" name="Google Shape;3488;p35"/>
          <p:cNvSpPr/>
          <p:nvPr/>
        </p:nvSpPr>
        <p:spPr>
          <a:xfrm>
            <a:off x="7952613" y="2004494"/>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9" name="Google Shape;3489;p35"/>
          <p:cNvGrpSpPr/>
          <p:nvPr/>
        </p:nvGrpSpPr>
        <p:grpSpPr>
          <a:xfrm rot="1057001">
            <a:off x="6498002" y="1465382"/>
            <a:ext cx="766645" cy="766773"/>
            <a:chOff x="570875" y="4322250"/>
            <a:chExt cx="443300" cy="443325"/>
          </a:xfrm>
        </p:grpSpPr>
        <p:sp>
          <p:nvSpPr>
            <p:cNvPr id="3490" name="Google Shape;3490;p35"/>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1" name="Google Shape;3491;p35"/>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2" name="Google Shape;3492;p35"/>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3" name="Google Shape;3493;p35"/>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4" name="Google Shape;3494;p35"/>
          <p:cNvSpPr/>
          <p:nvPr/>
        </p:nvSpPr>
        <p:spPr>
          <a:xfrm rot="2466991">
            <a:off x="6584168" y="777166"/>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95" name="Google Shape;3495;p35"/>
          <p:cNvGrpSpPr/>
          <p:nvPr/>
        </p:nvGrpSpPr>
        <p:grpSpPr>
          <a:xfrm>
            <a:off x="7616579" y="552459"/>
            <a:ext cx="1160371" cy="1160688"/>
            <a:chOff x="6654650" y="3665275"/>
            <a:chExt cx="409100" cy="409125"/>
          </a:xfrm>
        </p:grpSpPr>
        <p:sp>
          <p:nvSpPr>
            <p:cNvPr id="3496" name="Google Shape;3496;p35"/>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7" name="Google Shape;3497;p35"/>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98" name="Google Shape;3498;p35"/>
          <p:cNvSpPr/>
          <p:nvPr/>
        </p:nvSpPr>
        <p:spPr>
          <a:xfrm rot="-1609377">
            <a:off x="7134532" y="1003238"/>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9" name="Google Shape;3499;p35"/>
          <p:cNvSpPr/>
          <p:nvPr/>
        </p:nvSpPr>
        <p:spPr>
          <a:xfrm rot="2925705">
            <a:off x="8776563" y="1208094"/>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0" name="Google Shape;3500;p35"/>
          <p:cNvSpPr/>
          <p:nvPr/>
        </p:nvSpPr>
        <p:spPr>
          <a:xfrm rot="-1609197">
            <a:off x="7740391" y="243338"/>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1" name="Google Shape;3501;p3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12</a:t>
            </a:fld>
            <a:endParaRPr/>
          </a:p>
        </p:txBody>
      </p:sp>
      <p:pic>
        <p:nvPicPr>
          <p:cNvPr id="3502" name="Google Shape;3502;p35"/>
          <p:cNvPicPr preferRelativeResize="0"/>
          <p:nvPr/>
        </p:nvPicPr>
        <p:blipFill>
          <a:blip r:embed="rId3">
            <a:alphaModFix/>
          </a:blip>
          <a:stretch>
            <a:fillRect/>
          </a:stretch>
        </p:blipFill>
        <p:spPr>
          <a:xfrm>
            <a:off x="173625" y="236825"/>
            <a:ext cx="1440000" cy="1440000"/>
          </a:xfrm>
          <a:prstGeom prst="rect">
            <a:avLst/>
          </a:prstGeom>
          <a:noFill/>
          <a:ln>
            <a:noFill/>
          </a:ln>
        </p:spPr>
      </p:pic>
      <p:sp>
        <p:nvSpPr>
          <p:cNvPr id="3503" name="Google Shape;3503;p35"/>
          <p:cNvSpPr txBox="1">
            <a:spLocks noGrp="1"/>
          </p:cNvSpPr>
          <p:nvPr>
            <p:ph type="subTitle" idx="4294967295"/>
          </p:nvPr>
        </p:nvSpPr>
        <p:spPr>
          <a:xfrm>
            <a:off x="443350" y="3340463"/>
            <a:ext cx="6647400" cy="991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80BFB7"/>
              </a:buClr>
              <a:buSzPts val="2400"/>
              <a:buChar char="▪"/>
            </a:pPr>
            <a:r>
              <a:rPr lang="ja">
                <a:solidFill>
                  <a:srgbClr val="80BFB7"/>
                </a:solidFill>
              </a:rPr>
              <a:t>コンポーネント指向</a:t>
            </a:r>
            <a:endParaRPr>
              <a:solidFill>
                <a:srgbClr val="80BFB7"/>
              </a:solidFill>
            </a:endParaRPr>
          </a:p>
          <a:p>
            <a:pPr marL="457200" marR="0" lvl="0" indent="-381000" algn="l" rtl="0">
              <a:lnSpc>
                <a:spcPct val="100000"/>
              </a:lnSpc>
              <a:spcBef>
                <a:spcPts val="0"/>
              </a:spcBef>
              <a:spcAft>
                <a:spcPts val="0"/>
              </a:spcAft>
              <a:buClr>
                <a:srgbClr val="80BFB7"/>
              </a:buClr>
              <a:buSzPts val="2400"/>
              <a:buChar char="▪"/>
            </a:pPr>
            <a:r>
              <a:rPr lang="ja">
                <a:solidFill>
                  <a:srgbClr val="80BFB7"/>
                </a:solidFill>
              </a:rPr>
              <a:t>クライアントフルスタックフレームワーク </a:t>
            </a:r>
            <a:endParaRPr>
              <a:solidFill>
                <a:srgbClr val="80BFB7"/>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80BFB7"/>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80BFB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8" name="Google Shape;3508;p36"/>
          <p:cNvSpPr txBox="1">
            <a:spLocks noGrp="1"/>
          </p:cNvSpPr>
          <p:nvPr>
            <p:ph type="title"/>
          </p:nvPr>
        </p:nvSpPr>
        <p:spPr>
          <a:xfrm>
            <a:off x="718300" y="739375"/>
            <a:ext cx="7659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時間もないのでそれでは開始します</a:t>
            </a:r>
            <a:endParaRPr/>
          </a:p>
        </p:txBody>
      </p:sp>
      <p:sp>
        <p:nvSpPr>
          <p:cNvPr id="3509" name="Google Shape;3509;p3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3"/>
        <p:cNvGrpSpPr/>
        <p:nvPr/>
      </p:nvGrpSpPr>
      <p:grpSpPr>
        <a:xfrm>
          <a:off x="0" y="0"/>
          <a:ext cx="0" cy="0"/>
          <a:chOff x="0" y="0"/>
          <a:chExt cx="0" cy="0"/>
        </a:xfrm>
      </p:grpSpPr>
      <p:sp>
        <p:nvSpPr>
          <p:cNvPr id="3514" name="Google Shape;3514;p3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今回使うクラウドサービス</a:t>
            </a:r>
            <a:endParaRPr/>
          </a:p>
        </p:txBody>
      </p:sp>
      <p:sp>
        <p:nvSpPr>
          <p:cNvPr id="3515" name="Google Shape;3515;p3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14</a:t>
            </a:fld>
            <a:endParaRPr/>
          </a:p>
        </p:txBody>
      </p:sp>
      <p:sp>
        <p:nvSpPr>
          <p:cNvPr id="3516" name="Google Shape;3516;p37"/>
          <p:cNvSpPr txBox="1">
            <a:spLocks noGrp="1"/>
          </p:cNvSpPr>
          <p:nvPr>
            <p:ph type="subTitle" idx="4294967295"/>
          </p:nvPr>
        </p:nvSpPr>
        <p:spPr>
          <a:xfrm>
            <a:off x="718300" y="682625"/>
            <a:ext cx="7897500" cy="4037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a:solidFill>
                  <a:srgbClr val="000000"/>
                </a:solidFill>
              </a:rPr>
              <a:t>Firebase Hosting</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静的ホスティングサービス</a:t>
            </a:r>
            <a:endParaRPr>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Firebase Cloud Firestore</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RealtimeDBに変わる新しいDB, NoSQL</a:t>
            </a:r>
            <a:endParaRPr>
              <a:solidFill>
                <a:srgbClr val="000000"/>
              </a:solidFill>
            </a:endParaRPr>
          </a:p>
          <a:p>
            <a:pPr marL="457200" marR="0" lvl="0"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Cloud Storage for Firebase</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オブジェクト(任意のファイル)ストレージ</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0"/>
        <p:cNvGrpSpPr/>
        <p:nvPr/>
      </p:nvGrpSpPr>
      <p:grpSpPr>
        <a:xfrm>
          <a:off x="0" y="0"/>
          <a:ext cx="0" cy="0"/>
          <a:chOff x="0" y="0"/>
          <a:chExt cx="0" cy="0"/>
        </a:xfrm>
      </p:grpSpPr>
      <p:sp>
        <p:nvSpPr>
          <p:cNvPr id="3521" name="Google Shape;3521;p3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Googleアカウント</a:t>
            </a:r>
            <a:endParaRPr/>
          </a:p>
        </p:txBody>
      </p:sp>
      <p:sp>
        <p:nvSpPr>
          <p:cNvPr id="3522" name="Google Shape;3522;p3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15</a:t>
            </a:fld>
            <a:endParaRPr/>
          </a:p>
        </p:txBody>
      </p:sp>
      <p:sp>
        <p:nvSpPr>
          <p:cNvPr id="3523" name="Google Shape;3523;p3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Googleアカウントにログイン</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Googleアカウント持っていますか？</a:t>
            </a: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持っていない人はすぐに取得してください</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7"/>
        <p:cNvGrpSpPr/>
        <p:nvPr/>
      </p:nvGrpSpPr>
      <p:grpSpPr>
        <a:xfrm>
          <a:off x="0" y="0"/>
          <a:ext cx="0" cy="0"/>
          <a:chOff x="0" y="0"/>
          <a:chExt cx="0" cy="0"/>
        </a:xfrm>
      </p:grpSpPr>
      <p:sp>
        <p:nvSpPr>
          <p:cNvPr id="3528" name="Google Shape;3528;p3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29" name="Google Shape;3529;p3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16</a:t>
            </a:fld>
            <a:endParaRPr/>
          </a:p>
        </p:txBody>
      </p:sp>
      <p:sp>
        <p:nvSpPr>
          <p:cNvPr id="3530" name="Google Shape;3530;p3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「プロジェクトを追加」または「プロジェクトを作成」をクリック</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31" name="Google Shape;3531;p39"/>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532" name="Google Shape;3532;p3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a:solidFill>
                  <a:srgbClr val="1155CC"/>
                </a:solidFill>
                <a:latin typeface="Roboto"/>
                <a:ea typeface="Roboto"/>
                <a:cs typeface="Roboto"/>
                <a:sym typeface="Roboto"/>
                <a:hlinkClick r:id="rId3"/>
              </a:rPr>
              <a:t>https://console.firebase.google.com/</a:t>
            </a:r>
            <a:endParaRPr sz="3000">
              <a:solidFill>
                <a:srgbClr val="222222"/>
              </a:solidFill>
              <a:latin typeface="Roboto"/>
              <a:ea typeface="Roboto"/>
              <a:cs typeface="Roboto"/>
              <a:sym typeface="Roboto"/>
            </a:endParaRPr>
          </a:p>
          <a:p>
            <a:pPr marL="0" lvl="0" indent="0" algn="l" rtl="0">
              <a:spcBef>
                <a:spcPts val="600"/>
              </a:spcBef>
              <a:spcAft>
                <a:spcPts val="0"/>
              </a:spcAft>
              <a:buNone/>
            </a:pPr>
            <a:endParaRPr sz="3000">
              <a:solidFill>
                <a:srgbClr val="222222"/>
              </a:solidFill>
              <a:latin typeface="Roboto"/>
              <a:ea typeface="Roboto"/>
              <a:cs typeface="Roboto"/>
              <a:sym typeface="Roboto"/>
            </a:endParaRPr>
          </a:p>
        </p:txBody>
      </p:sp>
      <p:pic>
        <p:nvPicPr>
          <p:cNvPr id="3533" name="Google Shape;3533;p39"/>
          <p:cNvPicPr preferRelativeResize="0"/>
          <p:nvPr/>
        </p:nvPicPr>
        <p:blipFill>
          <a:blip r:embed="rId4">
            <a:alphaModFix/>
          </a:blip>
          <a:stretch>
            <a:fillRect/>
          </a:stretch>
        </p:blipFill>
        <p:spPr>
          <a:xfrm>
            <a:off x="792631" y="2793325"/>
            <a:ext cx="3684175" cy="2197775"/>
          </a:xfrm>
          <a:prstGeom prst="rect">
            <a:avLst/>
          </a:prstGeom>
          <a:noFill/>
          <a:ln>
            <a:noFill/>
          </a:ln>
        </p:spPr>
      </p:pic>
      <p:pic>
        <p:nvPicPr>
          <p:cNvPr id="3534" name="Google Shape;3534;p39"/>
          <p:cNvPicPr preferRelativeResize="0"/>
          <p:nvPr/>
        </p:nvPicPr>
        <p:blipFill>
          <a:blip r:embed="rId5">
            <a:alphaModFix/>
          </a:blip>
          <a:stretch>
            <a:fillRect/>
          </a:stretch>
        </p:blipFill>
        <p:spPr>
          <a:xfrm>
            <a:off x="4629206" y="2793325"/>
            <a:ext cx="2899539" cy="2197774"/>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8"/>
        <p:cNvGrpSpPr/>
        <p:nvPr/>
      </p:nvGrpSpPr>
      <p:grpSpPr>
        <a:xfrm>
          <a:off x="0" y="0"/>
          <a:ext cx="0" cy="0"/>
          <a:chOff x="0" y="0"/>
          <a:chExt cx="0" cy="0"/>
        </a:xfrm>
      </p:grpSpPr>
      <p:sp>
        <p:nvSpPr>
          <p:cNvPr id="3539" name="Google Shape;3539;p40"/>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540" name="Google Shape;3540;p4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17</a:t>
            </a:fld>
            <a:endParaRPr/>
          </a:p>
        </p:txBody>
      </p:sp>
      <p:sp>
        <p:nvSpPr>
          <p:cNvPr id="3541" name="Google Shape;3541;p40"/>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Firebaseコンソールで</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「プロジェクトを追加」で「プロジェクト名」を任意に入れます。「アナリティクスの地域」を日本に設定します。後はチェックを付けて「プロジェクトを作成」ボタンをクリックします。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42" name="Google Shape;3542;p40"/>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43" name="Google Shape;3543;p40"/>
          <p:cNvPicPr preferRelativeResize="0"/>
          <p:nvPr/>
        </p:nvPicPr>
        <p:blipFill>
          <a:blip r:embed="rId3">
            <a:alphaModFix/>
          </a:blip>
          <a:stretch>
            <a:fillRect/>
          </a:stretch>
        </p:blipFill>
        <p:spPr>
          <a:xfrm>
            <a:off x="792631" y="2793325"/>
            <a:ext cx="3340620" cy="2197776"/>
          </a:xfrm>
          <a:prstGeom prst="rect">
            <a:avLst/>
          </a:prstGeom>
          <a:noFill/>
          <a:ln>
            <a:noFill/>
          </a:ln>
        </p:spPr>
      </p:pic>
      <p:pic>
        <p:nvPicPr>
          <p:cNvPr id="3544" name="Google Shape;3544;p40"/>
          <p:cNvPicPr preferRelativeResize="0"/>
          <p:nvPr/>
        </p:nvPicPr>
        <p:blipFill>
          <a:blip r:embed="rId4">
            <a:alphaModFix/>
          </a:blip>
          <a:stretch>
            <a:fillRect/>
          </a:stretch>
        </p:blipFill>
        <p:spPr>
          <a:xfrm>
            <a:off x="4285651" y="2793325"/>
            <a:ext cx="2516294" cy="21977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48"/>
        <p:cNvGrpSpPr/>
        <p:nvPr/>
      </p:nvGrpSpPr>
      <p:grpSpPr>
        <a:xfrm>
          <a:off x="0" y="0"/>
          <a:ext cx="0" cy="0"/>
          <a:chOff x="0" y="0"/>
          <a:chExt cx="0" cy="0"/>
        </a:xfrm>
      </p:grpSpPr>
      <p:sp>
        <p:nvSpPr>
          <p:cNvPr id="3549" name="Google Shape;3549;p41"/>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0" name="Google Shape;3550;p4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18</a:t>
            </a:fld>
            <a:endParaRPr/>
          </a:p>
        </p:txBody>
      </p:sp>
      <p:sp>
        <p:nvSpPr>
          <p:cNvPr id="3551" name="Google Shape;3551;p41"/>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52" name="Google Shape;3552;p41"/>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53" name="Google Shape;3553;p41"/>
          <p:cNvPicPr preferRelativeResize="0"/>
          <p:nvPr/>
        </p:nvPicPr>
        <p:blipFill>
          <a:blip r:embed="rId3">
            <a:alphaModFix/>
          </a:blip>
          <a:stretch>
            <a:fillRect/>
          </a:stretch>
        </p:blipFill>
        <p:spPr>
          <a:xfrm>
            <a:off x="792631" y="1709725"/>
            <a:ext cx="6457422" cy="328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57"/>
        <p:cNvGrpSpPr/>
        <p:nvPr/>
      </p:nvGrpSpPr>
      <p:grpSpPr>
        <a:xfrm>
          <a:off x="0" y="0"/>
          <a:ext cx="0" cy="0"/>
          <a:chOff x="0" y="0"/>
          <a:chExt cx="0" cy="0"/>
        </a:xfrm>
      </p:grpSpPr>
      <p:sp>
        <p:nvSpPr>
          <p:cNvPr id="3558" name="Google Shape;3558;p42"/>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59" name="Google Shape;3559;p4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19</a:t>
            </a:fld>
            <a:endParaRPr/>
          </a:p>
        </p:txBody>
      </p:sp>
      <p:sp>
        <p:nvSpPr>
          <p:cNvPr id="3560" name="Google Shape;3560;p42"/>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61" name="Google Shape;3561;p42"/>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62" name="Google Shape;3562;p42"/>
          <p:cNvPicPr preferRelativeResize="0"/>
          <p:nvPr/>
        </p:nvPicPr>
        <p:blipFill>
          <a:blip r:embed="rId3">
            <a:alphaModFix/>
          </a:blip>
          <a:stretch>
            <a:fillRect/>
          </a:stretch>
        </p:blipFill>
        <p:spPr>
          <a:xfrm>
            <a:off x="792631" y="1709725"/>
            <a:ext cx="6292076" cy="3281374"/>
          </a:xfrm>
          <a:prstGeom prst="rect">
            <a:avLst/>
          </a:prstGeom>
          <a:noFill/>
          <a:ln>
            <a:noFill/>
          </a:ln>
        </p:spPr>
      </p:pic>
      <p:sp>
        <p:nvSpPr>
          <p:cNvPr id="3563" name="Google Shape;3563;p42"/>
          <p:cNvSpPr/>
          <p:nvPr/>
        </p:nvSpPr>
        <p:spPr>
          <a:xfrm>
            <a:off x="1073725" y="406977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68"/>
        <p:cNvGrpSpPr/>
        <p:nvPr/>
      </p:nvGrpSpPr>
      <p:grpSpPr>
        <a:xfrm>
          <a:off x="0" y="0"/>
          <a:ext cx="0" cy="0"/>
          <a:chOff x="0" y="0"/>
          <a:chExt cx="0" cy="0"/>
        </a:xfrm>
      </p:grpSpPr>
      <p:sp>
        <p:nvSpPr>
          <p:cNvPr id="3369" name="Google Shape;3369;p2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スケジュール</a:t>
            </a:r>
            <a:endParaRPr/>
          </a:p>
        </p:txBody>
      </p:sp>
      <p:sp>
        <p:nvSpPr>
          <p:cNvPr id="3370" name="Google Shape;3370;p2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a:t>
            </a:fld>
            <a:endParaRPr/>
          </a:p>
        </p:txBody>
      </p:sp>
      <p:graphicFrame>
        <p:nvGraphicFramePr>
          <p:cNvPr id="3371" name="Google Shape;3371;p25"/>
          <p:cNvGraphicFramePr/>
          <p:nvPr/>
        </p:nvGraphicFramePr>
        <p:xfrm>
          <a:off x="545450" y="1868950"/>
          <a:ext cx="7239000" cy="2377260"/>
        </p:xfrm>
        <a:graphic>
          <a:graphicData uri="http://schemas.openxmlformats.org/drawingml/2006/table">
            <a:tbl>
              <a:tblPr>
                <a:noFill/>
                <a:tableStyleId>{677D108A-50AC-494E-A7BE-7D9A0B90BB84}</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
                        <a:t>タイムスケジュール</a:t>
                      </a:r>
                      <a:endParaRPr/>
                    </a:p>
                  </a:txBody>
                  <a:tcPr marL="91425" marR="91425" marT="91425" marB="91425">
                    <a:solidFill>
                      <a:srgbClr val="00FFFF"/>
                    </a:solidFill>
                  </a:tcPr>
                </a:tc>
                <a:tc>
                  <a:txBody>
                    <a:bodyPr/>
                    <a:lstStyle/>
                    <a:p>
                      <a:pPr marL="0" lvl="0" indent="0" algn="ctr" rtl="0">
                        <a:spcBef>
                          <a:spcPts val="0"/>
                        </a:spcBef>
                        <a:spcAft>
                          <a:spcPts val="0"/>
                        </a:spcAft>
                        <a:buNone/>
                      </a:pPr>
                      <a:r>
                        <a:rPr lang="ja"/>
                        <a:t>内容</a:t>
                      </a:r>
                      <a:endParaRPr/>
                    </a:p>
                  </a:txBody>
                  <a:tcPr marL="91425" marR="91425" marT="91425" marB="91425">
                    <a:solidFill>
                      <a:srgbClr val="00FFF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a:t>13:30~14:00</a:t>
                      </a:r>
                      <a:endParaRPr/>
                    </a:p>
                  </a:txBody>
                  <a:tcPr marL="91425" marR="91425" marT="91425" marB="91425"/>
                </a:tc>
                <a:tc>
                  <a:txBody>
                    <a:bodyPr/>
                    <a:lstStyle/>
                    <a:p>
                      <a:pPr marL="0" lvl="0" indent="0" algn="l" rtl="0">
                        <a:spcBef>
                          <a:spcPts val="0"/>
                        </a:spcBef>
                        <a:spcAft>
                          <a:spcPts val="0"/>
                        </a:spcAft>
                        <a:buNone/>
                      </a:pPr>
                      <a:r>
                        <a:rPr lang="ja"/>
                        <a:t>Firebaseの説明</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a:t>14:00~15:00</a:t>
                      </a:r>
                      <a:endParaRPr/>
                    </a:p>
                  </a:txBody>
                  <a:tcPr marL="91425" marR="91425" marT="91425" marB="91425"/>
                </a:tc>
                <a:tc>
                  <a:txBody>
                    <a:bodyPr/>
                    <a:lstStyle/>
                    <a:p>
                      <a:pPr marL="0" lvl="0" indent="0" algn="l" rtl="0">
                        <a:spcBef>
                          <a:spcPts val="0"/>
                        </a:spcBef>
                        <a:spcAft>
                          <a:spcPts val="0"/>
                        </a:spcAft>
                        <a:buNone/>
                      </a:pPr>
                      <a:r>
                        <a:rPr lang="ja"/>
                        <a:t>ハンズオン</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a:t>15:00~16:00</a:t>
                      </a:r>
                      <a:endParaRPr/>
                    </a:p>
                  </a:txBody>
                  <a:tcPr marL="91425" marR="91425" marT="91425" marB="91425"/>
                </a:tc>
                <a:tc>
                  <a:txBody>
                    <a:bodyPr/>
                    <a:lstStyle/>
                    <a:p>
                      <a:pPr marL="0" lvl="0" indent="0" algn="l" rtl="0">
                        <a:spcBef>
                          <a:spcPts val="0"/>
                        </a:spcBef>
                        <a:spcAft>
                          <a:spcPts val="0"/>
                        </a:spcAft>
                        <a:buNone/>
                      </a:pPr>
                      <a:r>
                        <a:rPr lang="ja"/>
                        <a:t>休憩</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a:t>16:00~17:00</a:t>
                      </a:r>
                      <a:endParaRPr/>
                    </a:p>
                  </a:txBody>
                  <a:tcPr marL="91425" marR="91425" marT="91425" marB="91425"/>
                </a:tc>
                <a:tc>
                  <a:txBody>
                    <a:bodyPr/>
                    <a:lstStyle/>
                    <a:p>
                      <a:pPr marL="0" lvl="0" indent="0" algn="l" rtl="0">
                        <a:spcBef>
                          <a:spcPts val="0"/>
                        </a:spcBef>
                        <a:spcAft>
                          <a:spcPts val="0"/>
                        </a:spcAft>
                        <a:buNone/>
                      </a:pPr>
                      <a:r>
                        <a:rPr lang="ja"/>
                        <a:t>ハンズオン</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a:t>17:00</a:t>
                      </a:r>
                      <a:r>
                        <a:rPr lang="ja">
                          <a:solidFill>
                            <a:schemeClr val="dk1"/>
                          </a:solidFill>
                        </a:rPr>
                        <a:t>~17:30</a:t>
                      </a:r>
                      <a:endParaRPr/>
                    </a:p>
                  </a:txBody>
                  <a:tcPr marL="91425" marR="91425" marT="91425" marB="91425"/>
                </a:tc>
                <a:tc>
                  <a:txBody>
                    <a:bodyPr/>
                    <a:lstStyle/>
                    <a:p>
                      <a:pPr marL="0" lvl="0" indent="0" algn="l" rtl="0">
                        <a:spcBef>
                          <a:spcPts val="0"/>
                        </a:spcBef>
                        <a:spcAft>
                          <a:spcPts val="0"/>
                        </a:spcAft>
                        <a:buNone/>
                      </a:pPr>
                      <a:r>
                        <a:rPr lang="ja"/>
                        <a:t>クロージング</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7"/>
        <p:cNvGrpSpPr/>
        <p:nvPr/>
      </p:nvGrpSpPr>
      <p:grpSpPr>
        <a:xfrm>
          <a:off x="0" y="0"/>
          <a:ext cx="0" cy="0"/>
          <a:chOff x="0" y="0"/>
          <a:chExt cx="0" cy="0"/>
        </a:xfrm>
      </p:grpSpPr>
      <p:sp>
        <p:nvSpPr>
          <p:cNvPr id="3568" name="Google Shape;3568;p43"/>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69" name="Google Shape;3569;p4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20</a:t>
            </a:fld>
            <a:endParaRPr/>
          </a:p>
        </p:txBody>
      </p:sp>
      <p:sp>
        <p:nvSpPr>
          <p:cNvPr id="3570" name="Google Shape;3570;p43"/>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71" name="Google Shape;3571;p43"/>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72" name="Google Shape;3572;p43"/>
          <p:cNvPicPr preferRelativeResize="0"/>
          <p:nvPr/>
        </p:nvPicPr>
        <p:blipFill>
          <a:blip r:embed="rId3">
            <a:alphaModFix/>
          </a:blip>
          <a:stretch>
            <a:fillRect/>
          </a:stretch>
        </p:blipFill>
        <p:spPr>
          <a:xfrm>
            <a:off x="792631" y="1709725"/>
            <a:ext cx="5760512" cy="3281375"/>
          </a:xfrm>
          <a:prstGeom prst="rect">
            <a:avLst/>
          </a:prstGeom>
          <a:noFill/>
          <a:ln>
            <a:noFill/>
          </a:ln>
        </p:spPr>
      </p:pic>
      <p:sp>
        <p:nvSpPr>
          <p:cNvPr id="3573" name="Google Shape;3573;p43"/>
          <p:cNvSpPr/>
          <p:nvPr/>
        </p:nvSpPr>
        <p:spPr>
          <a:xfrm>
            <a:off x="1350800" y="4632625"/>
            <a:ext cx="649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7"/>
        <p:cNvGrpSpPr/>
        <p:nvPr/>
      </p:nvGrpSpPr>
      <p:grpSpPr>
        <a:xfrm>
          <a:off x="0" y="0"/>
          <a:ext cx="0" cy="0"/>
          <a:chOff x="0" y="0"/>
          <a:chExt cx="0" cy="0"/>
        </a:xfrm>
      </p:grpSpPr>
      <p:sp>
        <p:nvSpPr>
          <p:cNvPr id="3578" name="Google Shape;3578;p44"/>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579" name="Google Shape;3579;p4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21</a:t>
            </a:fld>
            <a:endParaRPr/>
          </a:p>
        </p:txBody>
      </p:sp>
      <p:sp>
        <p:nvSpPr>
          <p:cNvPr id="3580" name="Google Shape;3580;p44"/>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81" name="Google Shape;3581;p44"/>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82" name="Google Shape;3582;p44"/>
          <p:cNvPicPr preferRelativeResize="0"/>
          <p:nvPr/>
        </p:nvPicPr>
        <p:blipFill>
          <a:blip r:embed="rId3">
            <a:alphaModFix/>
          </a:blip>
          <a:stretch>
            <a:fillRect/>
          </a:stretch>
        </p:blipFill>
        <p:spPr>
          <a:xfrm>
            <a:off x="792631" y="1709725"/>
            <a:ext cx="4216538" cy="3281374"/>
          </a:xfrm>
          <a:prstGeom prst="rect">
            <a:avLst/>
          </a:prstGeom>
          <a:noFill/>
          <a:ln>
            <a:noFill/>
          </a:ln>
        </p:spPr>
      </p:pic>
      <p:sp>
        <p:nvSpPr>
          <p:cNvPr id="3583" name="Google Shape;3583;p44"/>
          <p:cNvSpPr/>
          <p:nvPr/>
        </p:nvSpPr>
        <p:spPr>
          <a:xfrm>
            <a:off x="1125675" y="4720200"/>
            <a:ext cx="952500" cy="2598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7"/>
        <p:cNvGrpSpPr/>
        <p:nvPr/>
      </p:nvGrpSpPr>
      <p:grpSpPr>
        <a:xfrm>
          <a:off x="0" y="0"/>
          <a:ext cx="0" cy="0"/>
          <a:chOff x="0" y="0"/>
          <a:chExt cx="0" cy="0"/>
        </a:xfrm>
      </p:grpSpPr>
      <p:sp>
        <p:nvSpPr>
          <p:cNvPr id="3588" name="Google Shape;3588;p4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Firestoreの認証設定</a:t>
            </a:r>
            <a:endParaRPr/>
          </a:p>
        </p:txBody>
      </p:sp>
      <p:sp>
        <p:nvSpPr>
          <p:cNvPr id="3589" name="Google Shape;3589;p4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22</a:t>
            </a:fld>
            <a:endParaRPr/>
          </a:p>
        </p:txBody>
      </p:sp>
      <p:sp>
        <p:nvSpPr>
          <p:cNvPr id="3590" name="Google Shape;3590;p4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Firestoreの認証を変更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591" name="Google Shape;3591;p4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pic>
        <p:nvPicPr>
          <p:cNvPr id="3592" name="Google Shape;3592;p45"/>
          <p:cNvPicPr preferRelativeResize="0"/>
          <p:nvPr/>
        </p:nvPicPr>
        <p:blipFill>
          <a:blip r:embed="rId3">
            <a:alphaModFix/>
          </a:blip>
          <a:stretch>
            <a:fillRect/>
          </a:stretch>
        </p:blipFill>
        <p:spPr>
          <a:xfrm>
            <a:off x="792631" y="1709725"/>
            <a:ext cx="7533368" cy="3281375"/>
          </a:xfrm>
          <a:prstGeom prst="rect">
            <a:avLst/>
          </a:prstGeom>
          <a:noFill/>
          <a:ln>
            <a:noFill/>
          </a:ln>
        </p:spPr>
      </p:pic>
      <p:sp>
        <p:nvSpPr>
          <p:cNvPr id="3593" name="Google Shape;3593;p45"/>
          <p:cNvSpPr/>
          <p:nvPr/>
        </p:nvSpPr>
        <p:spPr>
          <a:xfrm>
            <a:off x="4194050" y="388032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5"/>
          <p:cNvSpPr/>
          <p:nvPr/>
        </p:nvSpPr>
        <p:spPr>
          <a:xfrm>
            <a:off x="6373650" y="39874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8"/>
        <p:cNvGrpSpPr/>
        <p:nvPr/>
      </p:nvGrpSpPr>
      <p:grpSpPr>
        <a:xfrm>
          <a:off x="0" y="0"/>
          <a:ext cx="0" cy="0"/>
          <a:chOff x="0" y="0"/>
          <a:chExt cx="0" cy="0"/>
        </a:xfrm>
      </p:grpSpPr>
      <p:pic>
        <p:nvPicPr>
          <p:cNvPr id="3599" name="Google Shape;3599;p46"/>
          <p:cNvPicPr preferRelativeResize="0"/>
          <p:nvPr/>
        </p:nvPicPr>
        <p:blipFill>
          <a:blip r:embed="rId3">
            <a:alphaModFix/>
          </a:blip>
          <a:stretch>
            <a:fillRect/>
          </a:stretch>
        </p:blipFill>
        <p:spPr>
          <a:xfrm>
            <a:off x="928450" y="1497475"/>
            <a:ext cx="5824978" cy="3400599"/>
          </a:xfrm>
          <a:prstGeom prst="rect">
            <a:avLst/>
          </a:prstGeom>
          <a:noFill/>
          <a:ln>
            <a:noFill/>
          </a:ln>
        </p:spPr>
      </p:pic>
      <p:sp>
        <p:nvSpPr>
          <p:cNvPr id="3600" name="Google Shape;3600;p46"/>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Storageの認証設定</a:t>
            </a:r>
            <a:endParaRPr/>
          </a:p>
        </p:txBody>
      </p:sp>
      <p:sp>
        <p:nvSpPr>
          <p:cNvPr id="3601" name="Google Shape;3601;p4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23</a:t>
            </a:fld>
            <a:endParaRPr/>
          </a:p>
        </p:txBody>
      </p:sp>
      <p:sp>
        <p:nvSpPr>
          <p:cNvPr id="3602" name="Google Shape;3602;p46"/>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Storageの認証を変更</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03" name="Google Shape;3603;p46"/>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604" name="Google Shape;3604;p46"/>
          <p:cNvSpPr/>
          <p:nvPr/>
        </p:nvSpPr>
        <p:spPr>
          <a:xfrm>
            <a:off x="4317750" y="2988675"/>
            <a:ext cx="2055900" cy="107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46"/>
          <p:cNvSpPr/>
          <p:nvPr/>
        </p:nvSpPr>
        <p:spPr>
          <a:xfrm>
            <a:off x="6588325" y="3194825"/>
            <a:ext cx="2055900" cy="693900"/>
          </a:xfrm>
          <a:prstGeom prst="wedgeRectCallout">
            <a:avLst>
              <a:gd name="adj1" fmla="val -82528"/>
              <a:gd name="adj2" fmla="val -5829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認証を今回は、誰でも触れるようにallow read, writeに変更</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9"/>
        <p:cNvGrpSpPr/>
        <p:nvPr/>
      </p:nvGrpSpPr>
      <p:grpSpPr>
        <a:xfrm>
          <a:off x="0" y="0"/>
          <a:ext cx="0" cy="0"/>
          <a:chOff x="0" y="0"/>
          <a:chExt cx="0" cy="0"/>
        </a:xfrm>
      </p:grpSpPr>
      <p:sp>
        <p:nvSpPr>
          <p:cNvPr id="3610" name="Google Shape;3610;p47"/>
          <p:cNvSpPr txBox="1">
            <a:spLocks noGrp="1"/>
          </p:cNvSpPr>
          <p:nvPr>
            <p:ph type="title"/>
          </p:nvPr>
        </p:nvSpPr>
        <p:spPr>
          <a:xfrm>
            <a:off x="219300" y="18401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ここからプログラミング</a:t>
            </a:r>
            <a:endParaRPr/>
          </a:p>
        </p:txBody>
      </p:sp>
      <p:sp>
        <p:nvSpPr>
          <p:cNvPr id="3611" name="Google Shape;3611;p4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5"/>
        <p:cNvGrpSpPr/>
        <p:nvPr/>
      </p:nvGrpSpPr>
      <p:grpSpPr>
        <a:xfrm>
          <a:off x="0" y="0"/>
          <a:ext cx="0" cy="0"/>
          <a:chOff x="0" y="0"/>
          <a:chExt cx="0" cy="0"/>
        </a:xfrm>
      </p:grpSpPr>
      <p:sp>
        <p:nvSpPr>
          <p:cNvPr id="3616" name="Google Shape;3616;p4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Firebaseのインストール</a:t>
            </a:r>
            <a:endParaRPr/>
          </a:p>
        </p:txBody>
      </p:sp>
      <p:sp>
        <p:nvSpPr>
          <p:cNvPr id="3617" name="Google Shape;3617;p4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25</a:t>
            </a:fld>
            <a:endParaRPr/>
          </a:p>
        </p:txBody>
      </p:sp>
      <p:sp>
        <p:nvSpPr>
          <p:cNvPr id="3618" name="Google Shape;3618;p4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 </a:t>
            </a:r>
            <a:r>
              <a:rPr lang="ja">
                <a:solidFill>
                  <a:schemeClr val="dk1"/>
                </a:solidFill>
              </a:rPr>
              <a:t>firebase-toolsのインストール</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npm install -g firebase-tools</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19" name="Google Shape;3619;p4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3"/>
        <p:cNvGrpSpPr/>
        <p:nvPr/>
      </p:nvGrpSpPr>
      <p:grpSpPr>
        <a:xfrm>
          <a:off x="0" y="0"/>
          <a:ext cx="0" cy="0"/>
          <a:chOff x="0" y="0"/>
          <a:chExt cx="0" cy="0"/>
        </a:xfrm>
      </p:grpSpPr>
      <p:sp>
        <p:nvSpPr>
          <p:cNvPr id="3624" name="Google Shape;3624;p49"/>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枠作成１</a:t>
            </a:r>
            <a:endParaRPr/>
          </a:p>
        </p:txBody>
      </p:sp>
      <p:sp>
        <p:nvSpPr>
          <p:cNvPr id="3625" name="Google Shape;3625;p4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26</a:t>
            </a:fld>
            <a:endParaRPr/>
          </a:p>
        </p:txBody>
      </p:sp>
      <p:sp>
        <p:nvSpPr>
          <p:cNvPr id="3626" name="Google Shape;3626;p49"/>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プロジェクト作成</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new CloudAlbum</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Would you like to add Angular routing? (y/N) ➡️Y</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Which stylesheet format would you like to use? </a:t>
            </a:r>
            <a:r>
              <a:rPr lang="ja">
                <a:solidFill>
                  <a:schemeClr val="dk1"/>
                </a:solidFill>
              </a:rPr>
              <a:t>➡️scss</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ディレクトリ移動</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cd CloudAlbum/src/app</a:t>
            </a:r>
            <a:endParaRPr>
              <a:solidFill>
                <a:schemeClr val="dk1"/>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27" name="Google Shape;3627;p4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1"/>
        <p:cNvGrpSpPr/>
        <p:nvPr/>
      </p:nvGrpSpPr>
      <p:grpSpPr>
        <a:xfrm>
          <a:off x="0" y="0"/>
          <a:ext cx="0" cy="0"/>
          <a:chOff x="0" y="0"/>
          <a:chExt cx="0" cy="0"/>
        </a:xfrm>
      </p:grpSpPr>
      <p:sp>
        <p:nvSpPr>
          <p:cNvPr id="3632" name="Google Shape;3632;p5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枠作成２</a:t>
            </a:r>
            <a:endParaRPr/>
          </a:p>
        </p:txBody>
      </p:sp>
      <p:sp>
        <p:nvSpPr>
          <p:cNvPr id="3633" name="Google Shape;3633;p5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27</a:t>
            </a:fld>
            <a:endParaRPr/>
          </a:p>
        </p:txBody>
      </p:sp>
      <p:sp>
        <p:nvSpPr>
          <p:cNvPr id="3634" name="Google Shape;3634;p50"/>
          <p:cNvSpPr txBox="1">
            <a:spLocks noGrp="1"/>
          </p:cNvSpPr>
          <p:nvPr>
            <p:ph type="subTitle" idx="4294967295"/>
          </p:nvPr>
        </p:nvSpPr>
        <p:spPr>
          <a:xfrm>
            <a:off x="718300" y="682625"/>
            <a:ext cx="6971100" cy="4286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モジュール追加</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g m Album --routing</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Would you like to add Angular routing? (y/N) ➡️Y</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 Which stylesheet format would you like to use? </a:t>
            </a:r>
            <a:r>
              <a:rPr lang="ja">
                <a:solidFill>
                  <a:schemeClr val="dk1"/>
                </a:solidFill>
              </a:rPr>
              <a:t>➡️scss</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ディレクトリ移動</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cd Album </a:t>
            </a:r>
            <a:endParaRPr>
              <a:solidFill>
                <a:schemeClr val="dk1"/>
              </a:solidFill>
            </a:endParaRPr>
          </a:p>
          <a:p>
            <a:pPr marL="457200" lvl="0" indent="-381000" algn="l" rtl="0">
              <a:spcBef>
                <a:spcPts val="0"/>
              </a:spcBef>
              <a:spcAft>
                <a:spcPts val="0"/>
              </a:spcAft>
              <a:buClr>
                <a:schemeClr val="dk1"/>
              </a:buClr>
              <a:buSzPts val="2400"/>
              <a:buChar char="▪"/>
            </a:pPr>
            <a:r>
              <a:rPr lang="ja">
                <a:solidFill>
                  <a:schemeClr val="dk1"/>
                </a:solidFill>
              </a:rPr>
              <a:t>コンポーネント追加</a:t>
            </a:r>
            <a:endParaRPr>
              <a:solidFill>
                <a:schemeClr val="dk1"/>
              </a:solidFill>
            </a:endParaRPr>
          </a:p>
          <a:p>
            <a:pPr marL="914400" lvl="1" indent="-381000" algn="l" rtl="0">
              <a:spcBef>
                <a:spcPts val="0"/>
              </a:spcBef>
              <a:spcAft>
                <a:spcPts val="0"/>
              </a:spcAft>
              <a:buClr>
                <a:schemeClr val="dk1"/>
              </a:buClr>
              <a:buSzPts val="2400"/>
              <a:buChar char="➢"/>
            </a:pPr>
            <a:r>
              <a:rPr lang="ja">
                <a:solidFill>
                  <a:schemeClr val="dk1"/>
                </a:solidFill>
              </a:rPr>
              <a:t>ng g c host</a:t>
            </a:r>
            <a:endParaRPr>
              <a:solidFill>
                <a:schemeClr val="dk1"/>
              </a:solidFill>
            </a:endParaRPr>
          </a:p>
        </p:txBody>
      </p:sp>
      <p:sp>
        <p:nvSpPr>
          <p:cNvPr id="3635" name="Google Shape;3635;p5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39"/>
        <p:cNvGrpSpPr/>
        <p:nvPr/>
      </p:nvGrpSpPr>
      <p:grpSpPr>
        <a:xfrm>
          <a:off x="0" y="0"/>
          <a:ext cx="0" cy="0"/>
          <a:chOff x="0" y="0"/>
          <a:chExt cx="0" cy="0"/>
        </a:xfrm>
      </p:grpSpPr>
      <p:sp>
        <p:nvSpPr>
          <p:cNvPr id="3640" name="Google Shape;3640;p5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ルーティングをする１</a:t>
            </a:r>
            <a:endParaRPr/>
          </a:p>
        </p:txBody>
      </p:sp>
      <p:sp>
        <p:nvSpPr>
          <p:cNvPr id="3641" name="Google Shape;3641;p5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28</a:t>
            </a:fld>
            <a:endParaRPr/>
          </a:p>
        </p:txBody>
      </p:sp>
      <p:sp>
        <p:nvSpPr>
          <p:cNvPr id="3642" name="Google Shape;3642;p5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43" name="Google Shape;3643;p51"/>
          <p:cNvSpPr txBox="1"/>
          <p:nvPr/>
        </p:nvSpPr>
        <p:spPr>
          <a:xfrm>
            <a:off x="1098050" y="1631200"/>
            <a:ext cx="7621800" cy="14943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const</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routes</a:t>
            </a:r>
            <a:r>
              <a:rPr lang="ja" sz="1200">
                <a:solidFill>
                  <a:srgbClr val="D4D4D4"/>
                </a:solidFill>
                <a:latin typeface="Courier New"/>
                <a:ea typeface="Courier New"/>
                <a:cs typeface="Courier New"/>
                <a:sym typeface="Courier New"/>
              </a:rPr>
              <a:t>: </a:t>
            </a:r>
            <a:r>
              <a:rPr lang="ja" sz="1200">
                <a:solidFill>
                  <a:srgbClr val="4EC9B0"/>
                </a:solidFill>
                <a:latin typeface="Courier New"/>
                <a:ea typeface="Courier New"/>
                <a:cs typeface="Courier New"/>
                <a:sym typeface="Courier New"/>
              </a:rPr>
              <a:t>Routes</a:t>
            </a:r>
            <a:r>
              <a:rPr lang="ja" sz="1200">
                <a:solidFill>
                  <a:srgbClr val="D4D4D4"/>
                </a:solidFill>
                <a:latin typeface="Courier New"/>
                <a:ea typeface="Courier New"/>
                <a:cs typeface="Courier New"/>
                <a:sym typeface="Courier New"/>
              </a:rPr>
              <a:t> =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path: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redirectTo:</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pathMatch: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'full'</a:t>
            </a:r>
            <a:r>
              <a:rPr lang="ja"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path:</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a:t>
            </a: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loadChildren:</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'./costcalc/costcalc.module#CostcalcModule'</a:t>
            </a:r>
            <a:r>
              <a:rPr lang="ja"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644" name="Google Shape;3644;p5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48"/>
        <p:cNvGrpSpPr/>
        <p:nvPr/>
      </p:nvGrpSpPr>
      <p:grpSpPr>
        <a:xfrm>
          <a:off x="0" y="0"/>
          <a:ext cx="0" cy="0"/>
          <a:chOff x="0" y="0"/>
          <a:chExt cx="0" cy="0"/>
        </a:xfrm>
      </p:grpSpPr>
      <p:sp>
        <p:nvSpPr>
          <p:cNvPr id="3649" name="Google Shape;3649;p52"/>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ルーティングをする２</a:t>
            </a:r>
            <a:endParaRPr/>
          </a:p>
        </p:txBody>
      </p:sp>
      <p:sp>
        <p:nvSpPr>
          <p:cNvPr id="3650" name="Google Shape;3650;p5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29</a:t>
            </a:fld>
            <a:endParaRPr/>
          </a:p>
        </p:txBody>
      </p:sp>
      <p:sp>
        <p:nvSpPr>
          <p:cNvPr id="3651" name="Google Shape;3651;p52"/>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src/app/album/album-routing.module.ts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52" name="Google Shape;3652;p52"/>
          <p:cNvSpPr txBox="1"/>
          <p:nvPr/>
        </p:nvSpPr>
        <p:spPr>
          <a:xfrm>
            <a:off x="718300" y="1591250"/>
            <a:ext cx="7663800" cy="352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import { HostComponent } from './host/host.component';</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const routes: Routes =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path: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children: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 redirectTo: 'host'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 redirectTo: '', pathMatch: 'prefix'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 path: 'host', component: HostComponent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  }</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a:t>
            </a: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p:txBody>
      </p:sp>
      <p:sp>
        <p:nvSpPr>
          <p:cNvPr id="3653" name="Google Shape;3653;p5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5"/>
        <p:cNvGrpSpPr/>
        <p:nvPr/>
      </p:nvGrpSpPr>
      <p:grpSpPr>
        <a:xfrm>
          <a:off x="0" y="0"/>
          <a:ext cx="0" cy="0"/>
          <a:chOff x="0" y="0"/>
          <a:chExt cx="0" cy="0"/>
        </a:xfrm>
      </p:grpSpPr>
      <p:sp>
        <p:nvSpPr>
          <p:cNvPr id="3376" name="Google Shape;3376;p26"/>
          <p:cNvSpPr txBox="1">
            <a:spLocks noGrp="1"/>
          </p:cNvSpPr>
          <p:nvPr>
            <p:ph type="ctrTitle" idx="4294967295"/>
          </p:nvPr>
        </p:nvSpPr>
        <p:spPr>
          <a:xfrm>
            <a:off x="3319625" y="668950"/>
            <a:ext cx="3731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0B87A1"/>
                </a:solidFill>
                <a:latin typeface="Dosis Light"/>
                <a:ea typeface="Dosis Light"/>
                <a:cs typeface="Dosis Light"/>
                <a:sym typeface="Dosis Light"/>
              </a:rPr>
              <a:t>HELLO!</a:t>
            </a:r>
            <a:endParaRPr sz="6000" b="0" i="0" u="none" strike="noStrike" cap="none">
              <a:solidFill>
                <a:srgbClr val="0B87A1"/>
              </a:solidFill>
              <a:latin typeface="Dosis Light"/>
              <a:ea typeface="Dosis Light"/>
              <a:cs typeface="Dosis Light"/>
              <a:sym typeface="Dosis Light"/>
            </a:endParaRPr>
          </a:p>
        </p:txBody>
      </p:sp>
      <p:sp>
        <p:nvSpPr>
          <p:cNvPr id="3377" name="Google Shape;3377;p26"/>
          <p:cNvSpPr txBox="1">
            <a:spLocks noGrp="1"/>
          </p:cNvSpPr>
          <p:nvPr>
            <p:ph type="subTitle" idx="4294967295"/>
          </p:nvPr>
        </p:nvSpPr>
        <p:spPr>
          <a:xfrm>
            <a:off x="3319625" y="1968725"/>
            <a:ext cx="4148700" cy="248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b="1">
                <a:latin typeface="Titillium Web"/>
                <a:ea typeface="Titillium Web"/>
                <a:cs typeface="Titillium Web"/>
                <a:sym typeface="Titillium Web"/>
              </a:rPr>
              <a:t>佐々木　朝弘</a:t>
            </a:r>
            <a:endParaRPr b="1">
              <a:latin typeface="Titillium Web"/>
              <a:ea typeface="Titillium Web"/>
              <a:cs typeface="Titillium Web"/>
              <a:sym typeface="Titillium Web"/>
            </a:endParaRPr>
          </a:p>
          <a:p>
            <a:pPr marL="0" marR="0" lvl="0" indent="0" algn="l" rtl="0">
              <a:lnSpc>
                <a:spcPct val="100000"/>
              </a:lnSpc>
              <a:spcBef>
                <a:spcPts val="600"/>
              </a:spcBef>
              <a:spcAft>
                <a:spcPts val="0"/>
              </a:spcAft>
              <a:buClr>
                <a:srgbClr val="D3EBD5"/>
              </a:buClr>
              <a:buSzPts val="2400"/>
              <a:buFont typeface="Titillium Web Light"/>
              <a:buNone/>
            </a:pPr>
            <a:r>
              <a:rPr lang="ja"/>
              <a:t>所属：運輸システム事業部</a:t>
            </a:r>
            <a:endParaRPr sz="2400" b="0" i="0" u="none" strike="noStrike" cap="none">
              <a:solidFill>
                <a:srgbClr val="003B55"/>
              </a:solidFill>
              <a:latin typeface="Titillium Web Light"/>
              <a:ea typeface="Titillium Web Light"/>
              <a:cs typeface="Titillium Web Light"/>
              <a:sym typeface="Titillium Web Light"/>
            </a:endParaRPr>
          </a:p>
          <a:p>
            <a:pPr marL="0" marR="0" lvl="0" indent="0" algn="l" rtl="0">
              <a:lnSpc>
                <a:spcPct val="100000"/>
              </a:lnSpc>
              <a:spcBef>
                <a:spcPts val="600"/>
              </a:spcBef>
              <a:spcAft>
                <a:spcPts val="0"/>
              </a:spcAft>
              <a:buClr>
                <a:schemeClr val="dk1"/>
              </a:buClr>
              <a:buSzPts val="1100"/>
              <a:buFont typeface="Arial"/>
              <a:buNone/>
            </a:pPr>
            <a:r>
              <a:rPr lang="ja"/>
              <a:t>開発歴：Angular歴1年</a:t>
            </a:r>
            <a:endParaRPr sz="2400" b="1" i="0" u="none" strike="noStrike" cap="none">
              <a:solidFill>
                <a:srgbClr val="003B55"/>
              </a:solidFill>
              <a:latin typeface="Titillium Web Light"/>
              <a:ea typeface="Titillium Web Light"/>
              <a:cs typeface="Titillium Web Light"/>
              <a:sym typeface="Titillium Web Light"/>
            </a:endParaRPr>
          </a:p>
        </p:txBody>
      </p:sp>
      <p:pic>
        <p:nvPicPr>
          <p:cNvPr id="3378" name="Google Shape;3378;p26" descr="photo-1434030216411-0b793f4b4173.jpg"/>
          <p:cNvPicPr preferRelativeResize="0"/>
          <p:nvPr/>
        </p:nvPicPr>
        <p:blipFill rotWithShape="1">
          <a:blip r:embed="rId3">
            <a:alphaModFix/>
          </a:blip>
          <a:srcRect l="23367" r="21416"/>
          <a:stretch/>
        </p:blipFill>
        <p:spPr>
          <a:xfrm>
            <a:off x="0" y="0"/>
            <a:ext cx="2840000" cy="5143500"/>
          </a:xfrm>
          <a:prstGeom prst="rect">
            <a:avLst/>
          </a:prstGeom>
          <a:noFill/>
          <a:ln>
            <a:noFill/>
          </a:ln>
        </p:spPr>
      </p:pic>
      <p:sp>
        <p:nvSpPr>
          <p:cNvPr id="3379" name="Google Shape;3379;p2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7"/>
        <p:cNvGrpSpPr/>
        <p:nvPr/>
      </p:nvGrpSpPr>
      <p:grpSpPr>
        <a:xfrm>
          <a:off x="0" y="0"/>
          <a:ext cx="0" cy="0"/>
          <a:chOff x="0" y="0"/>
          <a:chExt cx="0" cy="0"/>
        </a:xfrm>
      </p:grpSpPr>
      <p:sp>
        <p:nvSpPr>
          <p:cNvPr id="3658" name="Google Shape;3658;p53"/>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実行</a:t>
            </a:r>
            <a:endParaRPr/>
          </a:p>
        </p:txBody>
      </p:sp>
      <p:sp>
        <p:nvSpPr>
          <p:cNvPr id="3659" name="Google Shape;3659;p5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30</a:t>
            </a:fld>
            <a:endParaRPr/>
          </a:p>
        </p:txBody>
      </p:sp>
      <p:sp>
        <p:nvSpPr>
          <p:cNvPr id="3660" name="Google Shape;3660;p53"/>
          <p:cNvSpPr txBox="1">
            <a:spLocks noGrp="1"/>
          </p:cNvSpPr>
          <p:nvPr>
            <p:ph type="subTitle" idx="4294967295"/>
          </p:nvPr>
        </p:nvSpPr>
        <p:spPr>
          <a:xfrm>
            <a:off x="718300" y="682625"/>
            <a:ext cx="6971100" cy="153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実行</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s -o</a:t>
            </a:r>
            <a:endParaRPr>
              <a:solidFill>
                <a:schemeClr val="dk1"/>
              </a:solidFill>
            </a:endParaRPr>
          </a:p>
        </p:txBody>
      </p:sp>
      <p:sp>
        <p:nvSpPr>
          <p:cNvPr id="3661" name="Google Shape;3661;p53"/>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62" name="Google Shape;3662;p53"/>
          <p:cNvPicPr preferRelativeResize="0"/>
          <p:nvPr/>
        </p:nvPicPr>
        <p:blipFill>
          <a:blip r:embed="rId3">
            <a:alphaModFix/>
          </a:blip>
          <a:stretch>
            <a:fillRect/>
          </a:stretch>
        </p:blipFill>
        <p:spPr>
          <a:xfrm>
            <a:off x="792631" y="2369225"/>
            <a:ext cx="3206200" cy="2621875"/>
          </a:xfrm>
          <a:prstGeom prst="rect">
            <a:avLst/>
          </a:prstGeom>
          <a:noFill/>
          <a:ln w="38100" cap="flat" cmpd="sng">
            <a:solidFill>
              <a:schemeClr val="dk2"/>
            </a:solidFill>
            <a:prstDash val="solid"/>
            <a:round/>
            <a:headEnd type="none" w="sm" len="sm"/>
            <a:tailEnd type="none" w="sm" len="sm"/>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666"/>
        <p:cNvGrpSpPr/>
        <p:nvPr/>
      </p:nvGrpSpPr>
      <p:grpSpPr>
        <a:xfrm>
          <a:off x="0" y="0"/>
          <a:ext cx="0" cy="0"/>
          <a:chOff x="0" y="0"/>
          <a:chExt cx="0" cy="0"/>
        </a:xfrm>
      </p:grpSpPr>
      <p:sp>
        <p:nvSpPr>
          <p:cNvPr id="3667" name="Google Shape;3667;p54"/>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HellowWorldを削除</a:t>
            </a:r>
            <a:endParaRPr/>
          </a:p>
        </p:txBody>
      </p:sp>
      <p:sp>
        <p:nvSpPr>
          <p:cNvPr id="3668" name="Google Shape;3668;p5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31</a:t>
            </a:fld>
            <a:endParaRPr/>
          </a:p>
        </p:txBody>
      </p:sp>
      <p:sp>
        <p:nvSpPr>
          <p:cNvPr id="3669" name="Google Shape;3669;p54"/>
          <p:cNvSpPr txBox="1">
            <a:spLocks noGrp="1"/>
          </p:cNvSpPr>
          <p:nvPr>
            <p:ph type="subTitle" idx="4294967295"/>
          </p:nvPr>
        </p:nvSpPr>
        <p:spPr>
          <a:xfrm>
            <a:off x="718300" y="508400"/>
            <a:ext cx="78024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src/app/app.component.html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1行目〜19行目を削除</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&lt;router-outlet&gt;&lt;/router-outlet&gt;のみになる。</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0" name="Google Shape;3670;p5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671" name="Google Shape;3671;p54"/>
          <p:cNvSpPr txBox="1"/>
          <p:nvPr/>
        </p:nvSpPr>
        <p:spPr>
          <a:xfrm>
            <a:off x="898900" y="2609675"/>
            <a:ext cx="7621800" cy="6426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rgbClr val="569CD6"/>
                </a:solidFill>
                <a:latin typeface="Courier New"/>
                <a:ea typeface="Courier New"/>
                <a:cs typeface="Courier New"/>
                <a:sym typeface="Courier New"/>
              </a:rPr>
              <a:t>&lt;router-outlet&gt;&lt;/router-outlet&gt;</a:t>
            </a:r>
            <a:endParaRPr sz="1200">
              <a:solidFill>
                <a:srgbClr val="D4D4D4"/>
              </a:solidFill>
              <a:latin typeface="Courier New"/>
              <a:ea typeface="Courier New"/>
              <a:cs typeface="Courier New"/>
              <a:sym typeface="Courier New"/>
            </a:endParaRPr>
          </a:p>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75"/>
        <p:cNvGrpSpPr/>
        <p:nvPr/>
      </p:nvGrpSpPr>
      <p:grpSpPr>
        <a:xfrm>
          <a:off x="0" y="0"/>
          <a:ext cx="0" cy="0"/>
          <a:chOff x="0" y="0"/>
          <a:chExt cx="0" cy="0"/>
        </a:xfrm>
      </p:grpSpPr>
      <p:sp>
        <p:nvSpPr>
          <p:cNvPr id="3676" name="Google Shape;3676;p55"/>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77" name="Google Shape;3677;p5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32</a:t>
            </a:fld>
            <a:endParaRPr/>
          </a:p>
        </p:txBody>
      </p:sp>
      <p:sp>
        <p:nvSpPr>
          <p:cNvPr id="3678" name="Google Shape;3678;p55"/>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以下のコマンドを実行してログイン</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login --no-localhost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Firebase CLIの匿名情報を送るか聞かれるので好きな方を入力(Yes / No)</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ログイン用URLが発行されるのでターミナルにコピーしてアクセス</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79" name="Google Shape;3679;p55"/>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0" name="Google Shape;3680;p55"/>
          <p:cNvPicPr preferRelativeResize="0"/>
          <p:nvPr/>
        </p:nvPicPr>
        <p:blipFill>
          <a:blip r:embed="rId3">
            <a:alphaModFix/>
          </a:blip>
          <a:stretch>
            <a:fillRect/>
          </a:stretch>
        </p:blipFill>
        <p:spPr>
          <a:xfrm>
            <a:off x="1728775" y="3086075"/>
            <a:ext cx="2083375" cy="1858275"/>
          </a:xfrm>
          <a:prstGeom prst="rect">
            <a:avLst/>
          </a:prstGeom>
          <a:noFill/>
          <a:ln w="9525" cap="flat" cmpd="sng">
            <a:solidFill>
              <a:srgbClr val="666666"/>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4"/>
        <p:cNvGrpSpPr/>
        <p:nvPr/>
      </p:nvGrpSpPr>
      <p:grpSpPr>
        <a:xfrm>
          <a:off x="0" y="0"/>
          <a:ext cx="0" cy="0"/>
          <a:chOff x="0" y="0"/>
          <a:chExt cx="0" cy="0"/>
        </a:xfrm>
      </p:grpSpPr>
      <p:sp>
        <p:nvSpPr>
          <p:cNvPr id="3685" name="Google Shape;3685;p5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86" name="Google Shape;3686;p5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33</a:t>
            </a:fld>
            <a:endParaRPr/>
          </a:p>
        </p:txBody>
      </p:sp>
      <p:sp>
        <p:nvSpPr>
          <p:cNvPr id="3687" name="Google Shape;3687;p56"/>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Firebaseの初期化</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init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ターミナルから上記コマンドを入力後以下をスペースキーで選択しEnterキーを押下する。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88" name="Google Shape;3688;p56"/>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pic>
        <p:nvPicPr>
          <p:cNvPr id="3689" name="Google Shape;3689;p56"/>
          <p:cNvPicPr preferRelativeResize="0"/>
          <p:nvPr/>
        </p:nvPicPr>
        <p:blipFill>
          <a:blip r:embed="rId3">
            <a:alphaModFix/>
          </a:blip>
          <a:stretch>
            <a:fillRect/>
          </a:stretch>
        </p:blipFill>
        <p:spPr>
          <a:xfrm>
            <a:off x="209850" y="2437900"/>
            <a:ext cx="8839197" cy="919060"/>
          </a:xfrm>
          <a:prstGeom prst="rect">
            <a:avLst/>
          </a:prstGeom>
          <a:noFill/>
          <a:ln>
            <a:noFill/>
          </a:ln>
        </p:spPr>
      </p:pic>
      <p:sp>
        <p:nvSpPr>
          <p:cNvPr id="3690" name="Google Shape;3690;p56"/>
          <p:cNvSpPr txBox="1"/>
          <p:nvPr/>
        </p:nvSpPr>
        <p:spPr>
          <a:xfrm>
            <a:off x="276700" y="3814275"/>
            <a:ext cx="8251800" cy="78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400">
                <a:latin typeface="Titillium Web Light"/>
                <a:ea typeface="Titillium Web Light"/>
                <a:cs typeface="Titillium Web Light"/>
                <a:sym typeface="Titillium Web Light"/>
              </a:rPr>
              <a:t>Firebaseのコンソールで登録したアクセス許可などの内容をアプリに反映させる為にコマンドラインから登録します</a:t>
            </a:r>
            <a:endParaRPr sz="2400">
              <a:latin typeface="Titillium Web Light"/>
              <a:ea typeface="Titillium Web Light"/>
              <a:cs typeface="Titillium Web Light"/>
              <a:sym typeface="Titillium Web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4"/>
        <p:cNvGrpSpPr/>
        <p:nvPr/>
      </p:nvGrpSpPr>
      <p:grpSpPr>
        <a:xfrm>
          <a:off x="0" y="0"/>
          <a:ext cx="0" cy="0"/>
          <a:chOff x="0" y="0"/>
          <a:chExt cx="0" cy="0"/>
        </a:xfrm>
      </p:grpSpPr>
      <p:sp>
        <p:nvSpPr>
          <p:cNvPr id="3695" name="Google Shape;3695;p5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696" name="Google Shape;3696;p5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34</a:t>
            </a:fld>
            <a:endParaRPr/>
          </a:p>
        </p:txBody>
      </p:sp>
      <p:sp>
        <p:nvSpPr>
          <p:cNvPr id="3697" name="Google Shape;3697;p57"/>
          <p:cNvSpPr txBox="1">
            <a:spLocks noGrp="1"/>
          </p:cNvSpPr>
          <p:nvPr>
            <p:ph type="subTitle" idx="4294967295"/>
          </p:nvPr>
        </p:nvSpPr>
        <p:spPr>
          <a:xfrm>
            <a:off x="276700" y="69127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Firestore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firestore.rules→Y</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 Hosting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do you want to use as your public directory? →dist/CloudAlbum</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Storage Setup</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What file should be used for Firestore Rules? firestore.rules→storage.rules</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698" name="Google Shape;3698;p57"/>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02"/>
        <p:cNvGrpSpPr/>
        <p:nvPr/>
      </p:nvGrpSpPr>
      <p:grpSpPr>
        <a:xfrm>
          <a:off x="0" y="0"/>
          <a:ext cx="0" cy="0"/>
          <a:chOff x="0" y="0"/>
          <a:chExt cx="0" cy="0"/>
        </a:xfrm>
      </p:grpSpPr>
      <p:sp>
        <p:nvSpPr>
          <p:cNvPr id="3703" name="Google Shape;3703;p58"/>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試しにHosting</a:t>
            </a:r>
            <a:endParaRPr/>
          </a:p>
        </p:txBody>
      </p:sp>
      <p:sp>
        <p:nvSpPr>
          <p:cNvPr id="3704" name="Google Shape;3704;p5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35</a:t>
            </a:fld>
            <a:endParaRPr/>
          </a:p>
        </p:txBody>
      </p:sp>
      <p:sp>
        <p:nvSpPr>
          <p:cNvPr id="3705" name="Google Shape;3705;p58"/>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コマンドからビルド</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build --prod</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Hostingしてみる</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firebase deploy</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06" name="Google Shape;3706;p5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07" name="Google Shape;3707;p58"/>
          <p:cNvSpPr txBox="1">
            <a:spLocks noGrp="1"/>
          </p:cNvSpPr>
          <p:nvPr>
            <p:ph type="title"/>
          </p:nvPr>
        </p:nvSpPr>
        <p:spPr>
          <a:xfrm>
            <a:off x="179225" y="2640925"/>
            <a:ext cx="7849800" cy="1857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Hostingが成功するとURLがコンソールに表示されるのでそのURLをクリックする</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1"/>
        <p:cNvGrpSpPr/>
        <p:nvPr/>
      </p:nvGrpSpPr>
      <p:grpSpPr>
        <a:xfrm>
          <a:off x="0" y="0"/>
          <a:ext cx="0" cy="0"/>
          <a:chOff x="0" y="0"/>
          <a:chExt cx="0" cy="0"/>
        </a:xfrm>
      </p:grpSpPr>
      <p:sp>
        <p:nvSpPr>
          <p:cNvPr id="3712" name="Google Shape;3712;p59"/>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AngularFireのインストール</a:t>
            </a:r>
            <a:endParaRPr/>
          </a:p>
        </p:txBody>
      </p:sp>
      <p:sp>
        <p:nvSpPr>
          <p:cNvPr id="3713" name="Google Shape;3713;p5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36</a:t>
            </a:fld>
            <a:endParaRPr/>
          </a:p>
        </p:txBody>
      </p:sp>
      <p:sp>
        <p:nvSpPr>
          <p:cNvPr id="3714" name="Google Shape;3714;p59"/>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コマンドから </a:t>
            </a:r>
            <a:r>
              <a:rPr lang="ja">
                <a:solidFill>
                  <a:schemeClr val="dk1"/>
                </a:solidFill>
              </a:rPr>
              <a:t>AngularFireのインストール</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npm install firebase @angular/fire --save</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15" name="Google Shape;3715;p59"/>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716" name="Google Shape;3716;p59"/>
          <p:cNvSpPr txBox="1"/>
          <p:nvPr/>
        </p:nvSpPr>
        <p:spPr>
          <a:xfrm>
            <a:off x="479100" y="1981525"/>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1800" u="sng">
                <a:solidFill>
                  <a:schemeClr val="hlink"/>
                </a:solidFill>
                <a:hlinkClick r:id="rId3"/>
              </a:rPr>
              <a:t>https://firebaseopensource.com/projects/angular/angularfire2/</a:t>
            </a:r>
            <a:endParaRPr sz="1800">
              <a:solidFill>
                <a:srgbClr val="22222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0"/>
        <p:cNvGrpSpPr/>
        <p:nvPr/>
      </p:nvGrpSpPr>
      <p:grpSpPr>
        <a:xfrm>
          <a:off x="0" y="0"/>
          <a:ext cx="0" cy="0"/>
          <a:chOff x="0" y="0"/>
          <a:chExt cx="0" cy="0"/>
        </a:xfrm>
      </p:grpSpPr>
      <p:sp>
        <p:nvSpPr>
          <p:cNvPr id="3721" name="Google Shape;3721;p60"/>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Angular Materialのインストール</a:t>
            </a:r>
            <a:endParaRPr/>
          </a:p>
        </p:txBody>
      </p:sp>
      <p:sp>
        <p:nvSpPr>
          <p:cNvPr id="3722" name="Google Shape;3722;p6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37</a:t>
            </a:fld>
            <a:endParaRPr/>
          </a:p>
        </p:txBody>
      </p:sp>
      <p:sp>
        <p:nvSpPr>
          <p:cNvPr id="3723" name="Google Shape;3723;p60"/>
          <p:cNvSpPr txBox="1">
            <a:spLocks noGrp="1"/>
          </p:cNvSpPr>
          <p:nvPr>
            <p:ph type="subTitle" idx="4294967295"/>
          </p:nvPr>
        </p:nvSpPr>
        <p:spPr>
          <a:xfrm>
            <a:off x="718300" y="682625"/>
            <a:ext cx="6971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Angular Materialのサイト</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u="sng">
                <a:solidFill>
                  <a:schemeClr val="hlink"/>
                </a:solidFill>
                <a:hlinkClick r:id="rId3"/>
              </a:rPr>
              <a:t>https://material.angular.io/</a:t>
            </a:r>
            <a:endParaRPr>
              <a:solidFill>
                <a:srgbClr val="000000"/>
              </a:solidFill>
            </a:endParaRPr>
          </a:p>
          <a:p>
            <a:pPr marL="457200" marR="0" lvl="0" indent="-381000" algn="l" rtl="0">
              <a:lnSpc>
                <a:spcPct val="100000"/>
              </a:lnSpc>
              <a:spcBef>
                <a:spcPts val="0"/>
              </a:spcBef>
              <a:spcAft>
                <a:spcPts val="0"/>
              </a:spcAft>
              <a:buClr>
                <a:srgbClr val="000000"/>
              </a:buClr>
              <a:buSzPts val="2400"/>
              <a:buChar char="▪"/>
            </a:pPr>
            <a:r>
              <a:rPr lang="ja">
                <a:solidFill>
                  <a:srgbClr val="000000"/>
                </a:solidFill>
              </a:rPr>
              <a:t>Get stratedを参考にインストールを行う</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 npm install --save @angular/material @angular/cdk @angular/animations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@angular/material</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テーマとかhammer.js、animationのインストールを聞かれるからテーマとhammer.jsをYes</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24" name="Google Shape;3724;p60"/>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28"/>
        <p:cNvGrpSpPr/>
        <p:nvPr/>
      </p:nvGrpSpPr>
      <p:grpSpPr>
        <a:xfrm>
          <a:off x="0" y="0"/>
          <a:ext cx="0" cy="0"/>
          <a:chOff x="0" y="0"/>
          <a:chExt cx="0" cy="0"/>
        </a:xfrm>
      </p:grpSpPr>
      <p:sp>
        <p:nvSpPr>
          <p:cNvPr id="3729" name="Google Shape;3729;p61"/>
          <p:cNvSpPr txBox="1">
            <a:spLocks noGrp="1"/>
          </p:cNvSpPr>
          <p:nvPr>
            <p:ph type="title"/>
          </p:nvPr>
        </p:nvSpPr>
        <p:spPr>
          <a:xfrm>
            <a:off x="718300" y="1366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参照の追加（AngularMaterial）</a:t>
            </a:r>
            <a:endParaRPr/>
          </a:p>
        </p:txBody>
      </p:sp>
      <p:sp>
        <p:nvSpPr>
          <p:cNvPr id="3730" name="Google Shape;3730;p6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38</a:t>
            </a:fld>
            <a:endParaRPr/>
          </a:p>
        </p:txBody>
      </p:sp>
      <p:sp>
        <p:nvSpPr>
          <p:cNvPr id="3731" name="Google Shape;3731;p61"/>
          <p:cNvSpPr txBox="1">
            <a:spLocks noGrp="1"/>
          </p:cNvSpPr>
          <p:nvPr>
            <p:ph type="subTitle" idx="4294967295"/>
          </p:nvPr>
        </p:nvSpPr>
        <p:spPr>
          <a:xfrm>
            <a:off x="718300" y="508400"/>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src/app/album/album.module.ts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Materialデザインのコンポーネントをmoduleに追加　import宣言</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32" name="Google Shape;3732;p61"/>
          <p:cNvSpPr txBox="1"/>
          <p:nvPr/>
        </p:nvSpPr>
        <p:spPr>
          <a:xfrm>
            <a:off x="640225" y="2317550"/>
            <a:ext cx="7663800" cy="23199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import {MatButtonModule, MatCheckboxModule, MatToolbarModule, MatIconModule, MatCardModule, MatTooltipModule} from '@angular/material';</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rgbClr val="569CD6"/>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chemeClr val="lt1"/>
                </a:solidFill>
                <a:latin typeface="Courier New"/>
                <a:ea typeface="Courier New"/>
                <a:cs typeface="Courier New"/>
                <a:sym typeface="Courier New"/>
              </a:rPr>
              <a:t>MatButtonModule, MatCheckboxModule, MatToolbarModule, MatIconModule, MatCardModule, MatTooltipModule</a:t>
            </a:r>
            <a:endParaRPr sz="1200">
              <a:solidFill>
                <a:schemeClr val="lt1"/>
              </a:solidFill>
              <a:latin typeface="Courier New"/>
              <a:ea typeface="Courier New"/>
              <a:cs typeface="Courier New"/>
              <a:sym typeface="Courier New"/>
            </a:endParaRPr>
          </a:p>
        </p:txBody>
      </p:sp>
      <p:sp>
        <p:nvSpPr>
          <p:cNvPr id="3733" name="Google Shape;3733;p61"/>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37"/>
        <p:cNvGrpSpPr/>
        <p:nvPr/>
      </p:nvGrpSpPr>
      <p:grpSpPr>
        <a:xfrm>
          <a:off x="0" y="0"/>
          <a:ext cx="0" cy="0"/>
          <a:chOff x="0" y="0"/>
          <a:chExt cx="0" cy="0"/>
        </a:xfrm>
      </p:grpSpPr>
      <p:sp>
        <p:nvSpPr>
          <p:cNvPr id="3738" name="Google Shape;3738;p62"/>
          <p:cNvSpPr txBox="1">
            <a:spLocks noGrp="1"/>
          </p:cNvSpPr>
          <p:nvPr>
            <p:ph type="title"/>
          </p:nvPr>
        </p:nvSpPr>
        <p:spPr>
          <a:xfrm>
            <a:off x="172800"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39" name="Google Shape;3739;p6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39</a:t>
            </a:fld>
            <a:endParaRPr/>
          </a:p>
        </p:txBody>
      </p:sp>
      <p:sp>
        <p:nvSpPr>
          <p:cNvPr id="3740" name="Google Shape;3740;p62"/>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画面にツールバーを設置します。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41" name="Google Shape;3741;p62"/>
          <p:cNvSpPr txBox="1"/>
          <p:nvPr/>
        </p:nvSpPr>
        <p:spPr>
          <a:xfrm>
            <a:off x="545125" y="1564225"/>
            <a:ext cx="8469000" cy="3411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&lt;div&gt;&lt;mat-toolbar color="primary"&gt;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&lt;mat-icon&gt;photo_album&lt;/mat-icon&gt;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class="toolber-title"&gt;Album for the web&lt;/span&gt;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&lt;span class="spacer"&gt;&lt;/span&gt;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&lt;input type="file" style="display: none" #fileInput accept="image/*,capture=camera" (change)="onChangeFileInput()"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mat-fab (click)="onClickFileInputButton()" matTooltip="写真追加"&gt;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&lt;mat-icon&gt;add&lt;/mat-icon&gt;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&lt;/mat-toolbar-row&gt;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&lt;/mat-toolbar&gt;&lt;/div&gt;</a:t>
            </a:r>
            <a:endParaRPr sz="1200">
              <a:solidFill>
                <a:schemeClr val="lt1"/>
              </a:solidFill>
              <a:latin typeface="Courier New"/>
              <a:ea typeface="Courier New"/>
              <a:cs typeface="Courier New"/>
              <a:sym typeface="Courier New"/>
            </a:endParaRPr>
          </a:p>
        </p:txBody>
      </p:sp>
      <p:sp>
        <p:nvSpPr>
          <p:cNvPr id="3742" name="Google Shape;3742;p62"/>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3"/>
        <p:cNvGrpSpPr/>
        <p:nvPr/>
      </p:nvGrpSpPr>
      <p:grpSpPr>
        <a:xfrm>
          <a:off x="0" y="0"/>
          <a:ext cx="0" cy="0"/>
          <a:chOff x="0" y="0"/>
          <a:chExt cx="0" cy="0"/>
        </a:xfrm>
      </p:grpSpPr>
      <p:sp>
        <p:nvSpPr>
          <p:cNvPr id="3384" name="Google Shape;3384;p2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a:t>
            </a:fld>
            <a:endParaRPr/>
          </a:p>
        </p:txBody>
      </p:sp>
      <p:sp>
        <p:nvSpPr>
          <p:cNvPr id="3385" name="Google Shape;3385;p27"/>
          <p:cNvSpPr txBox="1"/>
          <p:nvPr/>
        </p:nvSpPr>
        <p:spPr>
          <a:xfrm>
            <a:off x="365874" y="350625"/>
            <a:ext cx="7770600" cy="2413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目的：</a:t>
            </a:r>
            <a:br>
              <a:rPr lang="ja" sz="3600" b="0" i="0" u="none" strike="noStrike" cap="none">
                <a:solidFill>
                  <a:srgbClr val="0B87A1"/>
                </a:solidFill>
                <a:latin typeface="Dosis Light"/>
                <a:ea typeface="Dosis Light"/>
                <a:cs typeface="Dosis Light"/>
                <a:sym typeface="Dosis Light"/>
              </a:rPr>
            </a:br>
            <a:r>
              <a:rPr lang="ja" sz="3600">
                <a:solidFill>
                  <a:srgbClr val="0B87A1"/>
                </a:solidFill>
                <a:latin typeface="Dosis Light"/>
                <a:ea typeface="Dosis Light"/>
                <a:cs typeface="Dosis Light"/>
                <a:sym typeface="Dosis Light"/>
              </a:rPr>
              <a:t>Firebaseを使って簡単にアプリの配布ができることを体験する</a:t>
            </a:r>
            <a:endParaRPr sz="3600">
              <a:solidFill>
                <a:srgbClr val="0B87A1"/>
              </a:solidFill>
              <a:latin typeface="Dosis Light"/>
              <a:ea typeface="Dosis Light"/>
              <a:cs typeface="Dosis Light"/>
              <a:sym typeface="Dosi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746"/>
        <p:cNvGrpSpPr/>
        <p:nvPr/>
      </p:nvGrpSpPr>
      <p:grpSpPr>
        <a:xfrm>
          <a:off x="0" y="0"/>
          <a:ext cx="0" cy="0"/>
          <a:chOff x="0" y="0"/>
          <a:chExt cx="0" cy="0"/>
        </a:xfrm>
      </p:grpSpPr>
      <p:sp>
        <p:nvSpPr>
          <p:cNvPr id="3747" name="Google Shape;3747;p63"/>
          <p:cNvSpPr txBox="1">
            <a:spLocks noGrp="1"/>
          </p:cNvSpPr>
          <p:nvPr>
            <p:ph type="title"/>
          </p:nvPr>
        </p:nvSpPr>
        <p:spPr>
          <a:xfrm>
            <a:off x="675025" y="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画面のデザインの追加</a:t>
            </a:r>
            <a:endParaRPr/>
          </a:p>
        </p:txBody>
      </p:sp>
      <p:sp>
        <p:nvSpPr>
          <p:cNvPr id="3748" name="Google Shape;3748;p6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40</a:t>
            </a:fld>
            <a:endParaRPr/>
          </a:p>
        </p:txBody>
      </p:sp>
      <p:sp>
        <p:nvSpPr>
          <p:cNvPr id="3749" name="Google Shape;3749;p63"/>
          <p:cNvSpPr txBox="1">
            <a:spLocks noGrp="1"/>
          </p:cNvSpPr>
          <p:nvPr>
            <p:ph type="subTitle" idx="4294967295"/>
          </p:nvPr>
        </p:nvSpPr>
        <p:spPr>
          <a:xfrm>
            <a:off x="718300" y="153375"/>
            <a:ext cx="7237500" cy="4416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src/app/album/host/host.componet.scss</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スタイルシートの適用</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50" name="Google Shape;3750;p63"/>
          <p:cNvSpPr txBox="1"/>
          <p:nvPr/>
        </p:nvSpPr>
        <p:spPr>
          <a:xfrm>
            <a:off x="545125" y="1564225"/>
            <a:ext cx="8469000" cy="14664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.spacer {</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flex: 1 1 auto;</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a:t>
            </a:r>
            <a:endParaRPr sz="1200">
              <a:solidFill>
                <a:schemeClr val="lt1"/>
              </a:solidFill>
              <a:latin typeface="Courier New"/>
              <a:ea typeface="Courier New"/>
              <a:cs typeface="Courier New"/>
              <a:sym typeface="Courier New"/>
            </a:endParaRPr>
          </a:p>
        </p:txBody>
      </p:sp>
      <p:sp>
        <p:nvSpPr>
          <p:cNvPr id="3751" name="Google Shape;3751;p63"/>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pic>
        <p:nvPicPr>
          <p:cNvPr id="3752" name="Google Shape;3752;p63"/>
          <p:cNvPicPr preferRelativeResize="0"/>
          <p:nvPr/>
        </p:nvPicPr>
        <p:blipFill>
          <a:blip r:embed="rId3">
            <a:alphaModFix/>
          </a:blip>
          <a:stretch>
            <a:fillRect/>
          </a:stretch>
        </p:blipFill>
        <p:spPr>
          <a:xfrm>
            <a:off x="857250" y="3160500"/>
            <a:ext cx="4999843" cy="1773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64"/>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画面をデザインしていく(main)</a:t>
            </a:r>
            <a:endParaRPr/>
          </a:p>
        </p:txBody>
      </p:sp>
      <p:sp>
        <p:nvSpPr>
          <p:cNvPr id="3758" name="Google Shape;3758;p6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41</a:t>
            </a:fld>
            <a:endParaRPr/>
          </a:p>
        </p:txBody>
      </p:sp>
      <p:sp>
        <p:nvSpPr>
          <p:cNvPr id="3759" name="Google Shape;3759;p64"/>
          <p:cNvSpPr txBox="1">
            <a:spLocks noGrp="1"/>
          </p:cNvSpPr>
          <p:nvPr>
            <p:ph type="subTitle" idx="4294967295"/>
          </p:nvPr>
        </p:nvSpPr>
        <p:spPr>
          <a:xfrm>
            <a:off x="311325" y="699925"/>
            <a:ext cx="8469000" cy="19410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t>
            </a:r>
            <a:r>
              <a:rPr lang="ja">
                <a:solidFill>
                  <a:schemeClr val="dk1"/>
                </a:solidFill>
              </a:rPr>
              <a:t>src/app/album/host/host.componet.html</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Mainとしてカードコンポーネントを実装していきます</a:t>
            </a:r>
            <a:endParaRPr>
              <a:solidFill>
                <a:srgbClr val="000000"/>
              </a:solidFill>
            </a:endParaRPr>
          </a:p>
          <a:p>
            <a:pPr marL="4572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60" name="Google Shape;3760;p64"/>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761" name="Google Shape;3761;p64"/>
          <p:cNvSpPr txBox="1"/>
          <p:nvPr/>
        </p:nvSpPr>
        <p:spPr>
          <a:xfrm>
            <a:off x="418100" y="1685475"/>
            <a:ext cx="8469000" cy="3108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&lt;main&gt;&lt;!-- Pictures container --&gt;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 class="album-body" fxLayout="row wrap"&gt;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 class="album-body" *ngFor="let imageList of imageLists"&gt;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 mat-mini-fab class="image-clear" matTooltip="削除"&gt;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&lt;mat-icon aria-label="clear" (click)="onClickFileClearButton(imageList.key, imageList.fileName)"&gt;clear&lt;/mat-icon&gt;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&lt;/button&gt;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&lt;a href="{{imageList.url}}" target="newtab"&gt;&lt;img mat-card-xl-image class="mdc-image-list__image"  src="{{imageList.url}}" &gt;&lt;/a&gt;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&lt;/mat-card&gt;</a:t>
            </a: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ja" sz="1200">
                <a:solidFill>
                  <a:schemeClr val="lt1"/>
                </a:solidFill>
                <a:latin typeface="Courier New"/>
                <a:ea typeface="Courier New"/>
                <a:cs typeface="Courier New"/>
                <a:sym typeface="Courier New"/>
              </a:rPr>
              <a:t>    &lt;/div&gt;&lt;/main&gt;</a:t>
            </a:r>
            <a:endParaRPr sz="1200">
              <a:solidFill>
                <a:schemeClr val="lt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5"/>
        <p:cNvGrpSpPr/>
        <p:nvPr/>
      </p:nvGrpSpPr>
      <p:grpSpPr>
        <a:xfrm>
          <a:off x="0" y="0"/>
          <a:ext cx="0" cy="0"/>
          <a:chOff x="0" y="0"/>
          <a:chExt cx="0" cy="0"/>
        </a:xfrm>
      </p:grpSpPr>
      <p:pic>
        <p:nvPicPr>
          <p:cNvPr id="3766" name="Google Shape;3766;p65"/>
          <p:cNvPicPr preferRelativeResize="0"/>
          <p:nvPr/>
        </p:nvPicPr>
        <p:blipFill>
          <a:blip r:embed="rId3">
            <a:alphaModFix/>
          </a:blip>
          <a:stretch>
            <a:fillRect/>
          </a:stretch>
        </p:blipFill>
        <p:spPr>
          <a:xfrm>
            <a:off x="540225" y="1367725"/>
            <a:ext cx="6564475" cy="3555750"/>
          </a:xfrm>
          <a:prstGeom prst="rect">
            <a:avLst/>
          </a:prstGeom>
          <a:noFill/>
          <a:ln w="38100" cap="flat" cmpd="sng">
            <a:solidFill>
              <a:schemeClr val="dk2"/>
            </a:solidFill>
            <a:prstDash val="solid"/>
            <a:round/>
            <a:headEnd type="none" w="sm" len="sm"/>
            <a:tailEnd type="none" w="sm" len="sm"/>
          </a:ln>
        </p:spPr>
      </p:pic>
      <p:sp>
        <p:nvSpPr>
          <p:cNvPr id="3767" name="Google Shape;3767;p65"/>
          <p:cNvSpPr txBox="1">
            <a:spLocks noGrp="1"/>
          </p:cNvSpPr>
          <p:nvPr>
            <p:ph type="title"/>
          </p:nvPr>
        </p:nvSpPr>
        <p:spPr>
          <a:xfrm>
            <a:off x="354600" y="11930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プロジェクトのConfigを追加</a:t>
            </a:r>
            <a:endParaRPr/>
          </a:p>
        </p:txBody>
      </p:sp>
      <p:sp>
        <p:nvSpPr>
          <p:cNvPr id="3768" name="Google Shape;3768;p6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42</a:t>
            </a:fld>
            <a:endParaRPr/>
          </a:p>
        </p:txBody>
      </p:sp>
      <p:sp>
        <p:nvSpPr>
          <p:cNvPr id="3769" name="Google Shape;3769;p65"/>
          <p:cNvSpPr txBox="1">
            <a:spLocks noGrp="1"/>
          </p:cNvSpPr>
          <p:nvPr>
            <p:ph type="subTitle" idx="4294967295"/>
          </p:nvPr>
        </p:nvSpPr>
        <p:spPr>
          <a:xfrm>
            <a:off x="311325" y="699925"/>
            <a:ext cx="8469000" cy="857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プロジェクトのConfigを表示</a:t>
            </a: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70" name="Google Shape;3770;p65"/>
          <p:cNvSpPr txBox="1"/>
          <p:nvPr/>
        </p:nvSpPr>
        <p:spPr>
          <a:xfrm>
            <a:off x="7403700" y="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
        <p:nvSpPr>
          <p:cNvPr id="3771" name="Google Shape;3771;p65"/>
          <p:cNvSpPr txBox="1"/>
          <p:nvPr/>
        </p:nvSpPr>
        <p:spPr>
          <a:xfrm>
            <a:off x="1229925" y="1812650"/>
            <a:ext cx="371400" cy="13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Titillium Web Light"/>
              <a:ea typeface="Titillium Web Light"/>
              <a:cs typeface="Titillium Web Light"/>
              <a:sym typeface="Titillium Web Light"/>
            </a:endParaRPr>
          </a:p>
        </p:txBody>
      </p:sp>
      <p:sp>
        <p:nvSpPr>
          <p:cNvPr id="3772" name="Google Shape;3772;p65"/>
          <p:cNvSpPr/>
          <p:nvPr/>
        </p:nvSpPr>
        <p:spPr>
          <a:xfrm>
            <a:off x="1457675" y="2482275"/>
            <a:ext cx="1477800" cy="660600"/>
          </a:xfrm>
          <a:prstGeom prst="wedgeRectCallout">
            <a:avLst>
              <a:gd name="adj1" fmla="val -51117"/>
              <a:gd name="adj2" fmla="val -1499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①プロジェクトの設定を選択</a:t>
            </a:r>
            <a:endParaRPr/>
          </a:p>
        </p:txBody>
      </p:sp>
      <p:sp>
        <p:nvSpPr>
          <p:cNvPr id="3773" name="Google Shape;3773;p65"/>
          <p:cNvSpPr/>
          <p:nvPr/>
        </p:nvSpPr>
        <p:spPr>
          <a:xfrm>
            <a:off x="3728050" y="3557275"/>
            <a:ext cx="1992600" cy="720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6055300" y="2538700"/>
            <a:ext cx="2171100" cy="1213800"/>
          </a:xfrm>
          <a:prstGeom prst="wedgeRectCallout">
            <a:avLst>
              <a:gd name="adj1" fmla="val -49627"/>
              <a:gd name="adj2" fmla="val 799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a:t>②この値を以下のCloudAlbum/src/environments/</a:t>
            </a:r>
            <a:r>
              <a:rPr lang="ja">
                <a:solidFill>
                  <a:schemeClr val="dk1"/>
                </a:solidFill>
              </a:rPr>
              <a:t>environment.tsに貼り付ける</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78"/>
        <p:cNvGrpSpPr/>
        <p:nvPr/>
      </p:nvGrpSpPr>
      <p:grpSpPr>
        <a:xfrm>
          <a:off x="0" y="0"/>
          <a:ext cx="0" cy="0"/>
          <a:chOff x="0" y="0"/>
          <a:chExt cx="0" cy="0"/>
        </a:xfrm>
      </p:grpSpPr>
      <p:sp>
        <p:nvSpPr>
          <p:cNvPr id="3779" name="Google Shape;3779;p66"/>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Firebaseとプロジェクトの紐付け</a:t>
            </a:r>
            <a:endParaRPr/>
          </a:p>
        </p:txBody>
      </p:sp>
      <p:sp>
        <p:nvSpPr>
          <p:cNvPr id="3780" name="Google Shape;3780;p66"/>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43</a:t>
            </a:fld>
            <a:endParaRPr/>
          </a:p>
        </p:txBody>
      </p:sp>
      <p:sp>
        <p:nvSpPr>
          <p:cNvPr id="3781" name="Google Shape;3781;p66"/>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以下のコマンドでFirebaseプロジェクトと紐づけ</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app.module.tsにimport</a:t>
            </a:r>
            <a:endParaRPr>
              <a:solidFill>
                <a:srgbClr val="000000"/>
              </a:solidFill>
            </a:endParaRPr>
          </a:p>
          <a:p>
            <a:pPr marL="1371600" marR="0" lvl="2" indent="-381000" algn="l" rtl="0">
              <a:lnSpc>
                <a:spcPct val="100000"/>
              </a:lnSpc>
              <a:spcBef>
                <a:spcPts val="0"/>
              </a:spcBef>
              <a:spcAft>
                <a:spcPts val="0"/>
              </a:spcAft>
              <a:buClr>
                <a:srgbClr val="000000"/>
              </a:buClr>
              <a:buSzPts val="2400"/>
              <a:buChar char="▫"/>
            </a:pPr>
            <a:r>
              <a:rPr lang="ja">
                <a:solidFill>
                  <a:srgbClr val="000000"/>
                </a:solidFill>
              </a:rPr>
              <a:t>app.module.tsにimportとCloudのキーを追加</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82" name="Google Shape;3782;p66"/>
          <p:cNvSpPr txBox="1"/>
          <p:nvPr/>
        </p:nvSpPr>
        <p:spPr>
          <a:xfrm>
            <a:off x="418100" y="2027500"/>
            <a:ext cx="8469000" cy="2964000"/>
          </a:xfrm>
          <a:prstGeom prst="rect">
            <a:avLst/>
          </a:prstGeom>
          <a:solidFill>
            <a:srgbClr val="434343"/>
          </a:solid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'../environments/environment'</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C586C0"/>
                </a:solidFill>
                <a:latin typeface="Courier New"/>
                <a:ea typeface="Courier New"/>
                <a:cs typeface="Courier New"/>
                <a:sym typeface="Courier New"/>
              </a:rPr>
              <a:t>import</a:t>
            </a:r>
            <a:r>
              <a:rPr lang="ja" sz="1200">
                <a:solidFill>
                  <a:srgbClr val="D4D4D4"/>
                </a:solidFill>
                <a:latin typeface="Courier New"/>
                <a:ea typeface="Courier New"/>
                <a:cs typeface="Courier New"/>
                <a:sym typeface="Courier New"/>
              </a:rPr>
              <a:t> {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 } </a:t>
            </a:r>
            <a:r>
              <a:rPr lang="ja" sz="1200">
                <a:solidFill>
                  <a:srgbClr val="C586C0"/>
                </a:solidFill>
                <a:latin typeface="Courier New"/>
                <a:ea typeface="Courier New"/>
                <a:cs typeface="Courier New"/>
                <a:sym typeface="Courier New"/>
              </a:rPr>
              <a:t>from</a:t>
            </a:r>
            <a:r>
              <a:rPr lang="ja" sz="1200">
                <a:solidFill>
                  <a:srgbClr val="D4D4D4"/>
                </a:solidFill>
                <a:latin typeface="Courier New"/>
                <a:ea typeface="Courier New"/>
                <a:cs typeface="Courier New"/>
                <a:sym typeface="Courier New"/>
              </a:rPr>
              <a:t> </a:t>
            </a:r>
            <a:r>
              <a:rPr lang="ja" sz="1200">
                <a:solidFill>
                  <a:srgbClr val="CE9178"/>
                </a:solidFill>
                <a:latin typeface="Courier New"/>
                <a:ea typeface="Courier New"/>
                <a:cs typeface="Courier New"/>
                <a:sym typeface="Courier New"/>
              </a:rPr>
              <a:t>'@angular/fire'</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CDCAA"/>
                </a:solidFill>
                <a:latin typeface="Courier New"/>
                <a:ea typeface="Courier New"/>
                <a:cs typeface="Courier New"/>
                <a:sym typeface="Courier New"/>
              </a:rPr>
              <a:t>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declarations: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AppComponent</a:t>
            </a:r>
            <a:endParaRPr sz="900">
              <a:solidFill>
                <a:srgbClr val="9CDCFE"/>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imports:</a:t>
            </a:r>
            <a:r>
              <a:rPr lang="ja" sz="900">
                <a:solidFill>
                  <a:srgbClr val="D4D4D4"/>
                </a:solidFill>
                <a:latin typeface="Courier New"/>
                <a:ea typeface="Courier New"/>
                <a:cs typeface="Courier New"/>
                <a:sym typeface="Courier New"/>
              </a:rPr>
              <a:t> [</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AppRoutingModule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900">
                <a:solidFill>
                  <a:srgbClr val="D4D4D4"/>
                </a:solidFill>
                <a:latin typeface="Courier New"/>
                <a:ea typeface="Courier New"/>
                <a:cs typeface="Courier New"/>
                <a:sym typeface="Courier New"/>
              </a:rPr>
              <a:t>   </a:t>
            </a:r>
            <a:r>
              <a:rPr lang="ja" sz="900">
                <a:solidFill>
                  <a:srgbClr val="9CDCFE"/>
                </a:solidFill>
                <a:latin typeface="Courier New"/>
                <a:ea typeface="Courier New"/>
                <a:cs typeface="Courier New"/>
                <a:sym typeface="Courier New"/>
              </a:rPr>
              <a:t>BrowserAnimationsModule</a:t>
            </a:r>
            <a:r>
              <a:rPr lang="ja" sz="900">
                <a:solidFill>
                  <a:srgbClr val="D4D4D4"/>
                </a:solidFill>
                <a:latin typeface="Courier New"/>
                <a:ea typeface="Courier New"/>
                <a:cs typeface="Courier New"/>
                <a:sym typeface="Courier New"/>
              </a:rPr>
              <a:t>,</a:t>
            </a:r>
            <a:endParaRPr sz="900">
              <a:solidFill>
                <a:srgbClr val="D4D4D4"/>
              </a:solidFill>
              <a:latin typeface="Courier New"/>
              <a:ea typeface="Courier New"/>
              <a:cs typeface="Courier New"/>
              <a:sym typeface="Courier New"/>
            </a:endParaRPr>
          </a:p>
          <a:p>
            <a:pPr marL="0" lvl="0" indent="0" algn="l" rtl="0">
              <a:lnSpc>
                <a:spcPct val="150000"/>
              </a:lnSpc>
              <a:spcBef>
                <a:spcPts val="0"/>
              </a:spcBef>
              <a:spcAft>
                <a:spcPts val="0"/>
              </a:spcAft>
              <a:buClr>
                <a:schemeClr val="dk1"/>
              </a:buClr>
              <a:buSzPts val="1100"/>
              <a:buFont typeface="Arial"/>
              <a:buNone/>
            </a:pPr>
            <a:r>
              <a:rPr lang="ja" sz="1200">
                <a:solidFill>
                  <a:srgbClr val="D4D4D4"/>
                </a:solidFill>
                <a:latin typeface="Courier New"/>
                <a:ea typeface="Courier New"/>
                <a:cs typeface="Courier New"/>
                <a:sym typeface="Courier New"/>
              </a:rPr>
              <a:t>   </a:t>
            </a:r>
            <a:r>
              <a:rPr lang="ja" sz="1200">
                <a:solidFill>
                  <a:srgbClr val="9CDCFE"/>
                </a:solidFill>
                <a:latin typeface="Courier New"/>
                <a:ea typeface="Courier New"/>
                <a:cs typeface="Courier New"/>
                <a:sym typeface="Courier New"/>
              </a:rPr>
              <a:t>AngularFireModule</a:t>
            </a:r>
            <a:r>
              <a:rPr lang="ja" sz="1200">
                <a:solidFill>
                  <a:srgbClr val="D4D4D4"/>
                </a:solidFill>
                <a:latin typeface="Courier New"/>
                <a:ea typeface="Courier New"/>
                <a:cs typeface="Courier New"/>
                <a:sym typeface="Courier New"/>
              </a:rPr>
              <a:t>.</a:t>
            </a:r>
            <a:r>
              <a:rPr lang="ja" sz="1200">
                <a:solidFill>
                  <a:srgbClr val="DCDCAA"/>
                </a:solidFill>
                <a:latin typeface="Courier New"/>
                <a:ea typeface="Courier New"/>
                <a:cs typeface="Courier New"/>
                <a:sym typeface="Courier New"/>
              </a:rPr>
              <a:t>initializeApp</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environment</a:t>
            </a:r>
            <a:r>
              <a:rPr lang="ja" sz="1200">
                <a:solidFill>
                  <a:srgbClr val="D4D4D4"/>
                </a:solidFill>
                <a:latin typeface="Courier New"/>
                <a:ea typeface="Courier New"/>
                <a:cs typeface="Courier New"/>
                <a:sym typeface="Courier New"/>
              </a:rPr>
              <a:t>.</a:t>
            </a:r>
            <a:r>
              <a:rPr lang="ja" sz="1200">
                <a:solidFill>
                  <a:srgbClr val="9CDCFE"/>
                </a:solidFill>
                <a:latin typeface="Courier New"/>
                <a:ea typeface="Courier New"/>
                <a:cs typeface="Courier New"/>
                <a:sym typeface="Courier New"/>
              </a:rPr>
              <a:t>firebaseConfig</a:t>
            </a:r>
            <a:r>
              <a:rPr lang="ja" sz="1200">
                <a:solidFill>
                  <a:srgbClr val="D4D4D4"/>
                </a:solidFill>
                <a:latin typeface="Courier New"/>
                <a:ea typeface="Courier New"/>
                <a:cs typeface="Courier New"/>
                <a:sym typeface="Courier New"/>
              </a:rPr>
              <a:t>) </a:t>
            </a:r>
            <a:r>
              <a:rPr lang="ja" sz="1200">
                <a:solidFill>
                  <a:srgbClr val="6A9955"/>
                </a:solidFill>
                <a:latin typeface="Courier New"/>
                <a:ea typeface="Courier New"/>
                <a:cs typeface="Courier New"/>
                <a:sym typeface="Courier New"/>
              </a:rPr>
              <a:t>// 追加</a:t>
            </a:r>
            <a:endParaRPr sz="1200">
              <a:solidFill>
                <a:srgbClr val="6A9955"/>
              </a:solidFill>
              <a:latin typeface="Courier New"/>
              <a:ea typeface="Courier New"/>
              <a:cs typeface="Courier New"/>
              <a:sym typeface="Courier New"/>
            </a:endParaRPr>
          </a:p>
          <a:p>
            <a:pPr marL="0" lvl="0" indent="0" algn="l" rtl="0">
              <a:lnSpc>
                <a:spcPct val="150000"/>
              </a:lnSpc>
              <a:spcBef>
                <a:spcPts val="0"/>
              </a:spcBef>
              <a:spcAft>
                <a:spcPts val="0"/>
              </a:spcAft>
              <a:buNone/>
            </a:pPr>
            <a:endParaRPr sz="1200">
              <a:solidFill>
                <a:schemeClr val="lt1"/>
              </a:solidFill>
              <a:latin typeface="Courier New"/>
              <a:ea typeface="Courier New"/>
              <a:cs typeface="Courier New"/>
              <a:sym typeface="Courier New"/>
            </a:endParaRPr>
          </a:p>
        </p:txBody>
      </p:sp>
      <p:sp>
        <p:nvSpPr>
          <p:cNvPr id="3783" name="Google Shape;3783;p66"/>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7"/>
        <p:cNvGrpSpPr/>
        <p:nvPr/>
      </p:nvGrpSpPr>
      <p:grpSpPr>
        <a:xfrm>
          <a:off x="0" y="0"/>
          <a:ext cx="0" cy="0"/>
          <a:chOff x="0" y="0"/>
          <a:chExt cx="0" cy="0"/>
        </a:xfrm>
      </p:grpSpPr>
      <p:sp>
        <p:nvSpPr>
          <p:cNvPr id="3788" name="Google Shape;3788;p67"/>
          <p:cNvSpPr txBox="1">
            <a:spLocks noGrp="1"/>
          </p:cNvSpPr>
          <p:nvPr>
            <p:ph type="title"/>
          </p:nvPr>
        </p:nvSpPr>
        <p:spPr>
          <a:xfrm>
            <a:off x="380600" y="110650"/>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ロジックの作成</a:t>
            </a:r>
            <a:endParaRPr/>
          </a:p>
        </p:txBody>
      </p:sp>
      <p:sp>
        <p:nvSpPr>
          <p:cNvPr id="3789" name="Google Shape;3789;p6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44</a:t>
            </a:fld>
            <a:endParaRPr/>
          </a:p>
        </p:txBody>
      </p:sp>
      <p:sp>
        <p:nvSpPr>
          <p:cNvPr id="3790" name="Google Shape;3790;p67"/>
          <p:cNvSpPr txBox="1">
            <a:spLocks noGrp="1"/>
          </p:cNvSpPr>
          <p:nvPr>
            <p:ph type="subTitle" idx="4294967295"/>
          </p:nvPr>
        </p:nvSpPr>
        <p:spPr>
          <a:xfrm>
            <a:off x="276700" y="691275"/>
            <a:ext cx="8469000" cy="14187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Clr>
                <a:srgbClr val="000000"/>
              </a:buClr>
              <a:buSzPts val="2400"/>
              <a:buChar char="▪"/>
            </a:pPr>
            <a:r>
              <a:rPr lang="ja">
                <a:solidFill>
                  <a:srgbClr val="000000"/>
                </a:solidFill>
              </a:rPr>
              <a:t> album/host/host.components.ts</a:t>
            </a:r>
            <a:endParaRPr>
              <a:solidFill>
                <a:srgbClr val="000000"/>
              </a:solidFill>
            </a:endParaRPr>
          </a:p>
          <a:p>
            <a:pPr marL="914400" marR="0" lvl="1" indent="-381000" algn="l" rtl="0">
              <a:lnSpc>
                <a:spcPct val="100000"/>
              </a:lnSpc>
              <a:spcBef>
                <a:spcPts val="0"/>
              </a:spcBef>
              <a:spcAft>
                <a:spcPts val="0"/>
              </a:spcAft>
              <a:buClr>
                <a:srgbClr val="000000"/>
              </a:buClr>
              <a:buSzPts val="2400"/>
              <a:buFont typeface="Titillium Web Light"/>
              <a:buChar char="➢"/>
            </a:pPr>
            <a:r>
              <a:rPr lang="ja">
                <a:solidFill>
                  <a:srgbClr val="000000"/>
                </a:solidFill>
              </a:rPr>
              <a:t>GitHubに公開したソースを見ながら解説する</a:t>
            </a:r>
            <a:endParaRPr>
              <a:solidFill>
                <a:srgbClr val="000000"/>
              </a:solidFill>
            </a:endParaRPr>
          </a:p>
          <a:p>
            <a:pPr marL="13716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1" name="Google Shape;3791;p67"/>
          <p:cNvSpPr txBox="1"/>
          <p:nvPr/>
        </p:nvSpPr>
        <p:spPr>
          <a:xfrm>
            <a:off x="7403800" y="0"/>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95"/>
        <p:cNvGrpSpPr/>
        <p:nvPr/>
      </p:nvGrpSpPr>
      <p:grpSpPr>
        <a:xfrm>
          <a:off x="0" y="0"/>
          <a:ext cx="0" cy="0"/>
          <a:chOff x="0" y="0"/>
          <a:chExt cx="0" cy="0"/>
        </a:xfrm>
      </p:grpSpPr>
      <p:sp>
        <p:nvSpPr>
          <p:cNvPr id="3796" name="Google Shape;3796;p68"/>
          <p:cNvSpPr txBox="1">
            <a:spLocks noGrp="1"/>
          </p:cNvSpPr>
          <p:nvPr>
            <p:ph type="title"/>
          </p:nvPr>
        </p:nvSpPr>
        <p:spPr>
          <a:xfrm>
            <a:off x="91525" y="109725"/>
            <a:ext cx="86133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	PWA</a:t>
            </a:r>
            <a:endParaRPr/>
          </a:p>
        </p:txBody>
      </p:sp>
      <p:sp>
        <p:nvSpPr>
          <p:cNvPr id="3797" name="Google Shape;3797;p6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45</a:t>
            </a:fld>
            <a:endParaRPr/>
          </a:p>
        </p:txBody>
      </p:sp>
      <p:sp>
        <p:nvSpPr>
          <p:cNvPr id="3798" name="Google Shape;3798;p68"/>
          <p:cNvSpPr txBox="1">
            <a:spLocks noGrp="1"/>
          </p:cNvSpPr>
          <p:nvPr>
            <p:ph type="subTitle" idx="4294967295"/>
          </p:nvPr>
        </p:nvSpPr>
        <p:spPr>
          <a:xfrm>
            <a:off x="718300" y="682625"/>
            <a:ext cx="7436100" cy="375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None/>
            </a:pPr>
            <a:endParaRPr>
              <a:solidFill>
                <a:srgbClr val="000000"/>
              </a:solidFill>
            </a:endParaRPr>
          </a:p>
          <a:p>
            <a:pPr marL="457200" marR="0" lvl="0" indent="-381000" algn="l" rtl="0">
              <a:lnSpc>
                <a:spcPct val="100000"/>
              </a:lnSpc>
              <a:spcBef>
                <a:spcPts val="600"/>
              </a:spcBef>
              <a:spcAft>
                <a:spcPts val="0"/>
              </a:spcAft>
              <a:buClr>
                <a:srgbClr val="000000"/>
              </a:buClr>
              <a:buSzPts val="2400"/>
              <a:buChar char="▪"/>
            </a:pPr>
            <a:r>
              <a:rPr lang="ja">
                <a:solidFill>
                  <a:srgbClr val="000000"/>
                </a:solidFill>
              </a:rPr>
              <a:t>PWA</a:t>
            </a:r>
            <a:endParaRPr>
              <a:solidFill>
                <a:srgbClr val="000000"/>
              </a:solidFill>
            </a:endParaRPr>
          </a:p>
          <a:p>
            <a:pPr marL="914400" marR="0" lvl="1" indent="-381000" algn="l" rtl="0">
              <a:lnSpc>
                <a:spcPct val="100000"/>
              </a:lnSpc>
              <a:spcBef>
                <a:spcPts val="0"/>
              </a:spcBef>
              <a:spcAft>
                <a:spcPts val="0"/>
              </a:spcAft>
              <a:buClr>
                <a:srgbClr val="000000"/>
              </a:buClr>
              <a:buSzPts val="2400"/>
              <a:buChar char="➢"/>
            </a:pPr>
            <a:r>
              <a:rPr lang="ja">
                <a:solidFill>
                  <a:srgbClr val="000000"/>
                </a:solidFill>
              </a:rPr>
              <a:t>ng add @angular/pwa --project *project-name*</a:t>
            </a:r>
            <a:endParaRPr>
              <a:solidFill>
                <a:srgbClr val="000000"/>
              </a:solidFill>
            </a:endParaRPr>
          </a:p>
          <a:p>
            <a:pPr marL="0" marR="0" lvl="0" indent="0" algn="l" rtl="0">
              <a:lnSpc>
                <a:spcPct val="100000"/>
              </a:lnSpc>
              <a:spcBef>
                <a:spcPts val="600"/>
              </a:spcBef>
              <a:spcAft>
                <a:spcPts val="0"/>
              </a:spcAft>
              <a:buNone/>
            </a:pPr>
            <a:endParaRPr>
              <a:solidFill>
                <a:srgbClr val="000000"/>
              </a:solidFill>
            </a:endParaRPr>
          </a:p>
          <a:p>
            <a:pPr marL="914400" marR="0" lvl="0" indent="0" algn="l" rtl="0">
              <a:lnSpc>
                <a:spcPct val="100000"/>
              </a:lnSpc>
              <a:spcBef>
                <a:spcPts val="600"/>
              </a:spcBef>
              <a:spcAft>
                <a:spcPts val="0"/>
              </a:spcAft>
              <a:buNone/>
            </a:pPr>
            <a:r>
              <a:rPr lang="ja">
                <a:solidFill>
                  <a:srgbClr val="000000"/>
                </a:solidFill>
              </a:rPr>
              <a:t>参考https://angular.jp/guide/service-worker-getting-started</a:t>
            </a:r>
            <a:endParaRPr>
              <a:solidFill>
                <a:srgbClr val="000000"/>
              </a:solidFill>
            </a:endParaRPr>
          </a:p>
          <a:p>
            <a:pPr marL="914400" marR="0" lvl="0" indent="0" algn="l" rtl="0">
              <a:lnSpc>
                <a:spcPct val="100000"/>
              </a:lnSpc>
              <a:spcBef>
                <a:spcPts val="600"/>
              </a:spcBef>
              <a:spcAft>
                <a:spcPts val="0"/>
              </a:spcAft>
              <a:buNone/>
            </a:pPr>
            <a:endParaRPr>
              <a:solidFill>
                <a:srgbClr val="000000"/>
              </a:solidFill>
            </a:endParaRPr>
          </a:p>
          <a:p>
            <a:pPr marL="0" marR="0" lvl="0" indent="0" algn="l" rtl="0">
              <a:lnSpc>
                <a:spcPct val="100000"/>
              </a:lnSpc>
              <a:spcBef>
                <a:spcPts val="600"/>
              </a:spcBef>
              <a:spcAft>
                <a:spcPts val="0"/>
              </a:spcAft>
              <a:buNone/>
            </a:pPr>
            <a:r>
              <a:rPr lang="ja">
                <a:solidFill>
                  <a:srgbClr val="000000"/>
                </a:solidFill>
              </a:rPr>
              <a:t>PWAはWebアプリケーションをネイティブアプリのように動作させる仕組み</a:t>
            </a:r>
            <a:endParaRPr>
              <a:solidFill>
                <a:srgbClr val="000000"/>
              </a:solidFill>
            </a:endParaRPr>
          </a:p>
          <a:p>
            <a:pPr marL="0" marR="0" lvl="0" indent="0" algn="l" rtl="0">
              <a:lnSpc>
                <a:spcPct val="100000"/>
              </a:lnSpc>
              <a:spcBef>
                <a:spcPts val="600"/>
              </a:spcBef>
              <a:spcAft>
                <a:spcPts val="0"/>
              </a:spcAft>
              <a:buClr>
                <a:schemeClr val="dk1"/>
              </a:buClr>
              <a:buSzPts val="1100"/>
              <a:buFont typeface="Arial"/>
              <a:buNone/>
            </a:pPr>
            <a:endParaRPr>
              <a:solidFill>
                <a:srgbClr val="000000"/>
              </a:solidFill>
            </a:endParaRPr>
          </a:p>
          <a:p>
            <a:pPr marL="0" marR="0" lvl="0" indent="0" algn="l" rtl="0">
              <a:lnSpc>
                <a:spcPct val="100000"/>
              </a:lnSpc>
              <a:spcBef>
                <a:spcPts val="600"/>
              </a:spcBef>
              <a:spcAft>
                <a:spcPts val="0"/>
              </a:spcAft>
              <a:buClr>
                <a:srgbClr val="D3EBD5"/>
              </a:buClr>
              <a:buSzPts val="2400"/>
              <a:buFont typeface="Titillium Web Light"/>
              <a:buNone/>
            </a:pPr>
            <a:endParaRPr>
              <a:solidFill>
                <a:srgbClr val="000000"/>
              </a:solidFill>
            </a:endParaRPr>
          </a:p>
        </p:txBody>
      </p:sp>
      <p:sp>
        <p:nvSpPr>
          <p:cNvPr id="3799" name="Google Shape;3799;p68"/>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69"/>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6000" b="0" i="0" u="none" strike="noStrike" cap="none">
                <a:solidFill>
                  <a:srgbClr val="80BFB7"/>
                </a:solidFill>
                <a:latin typeface="Dosis Light"/>
                <a:ea typeface="Dosis Light"/>
                <a:cs typeface="Dosis Light"/>
                <a:sym typeface="Dosis Light"/>
              </a:rPr>
              <a:t>THANKS!</a:t>
            </a:r>
            <a:endParaRPr sz="6000" b="0" i="0" u="none" strike="noStrike" cap="none">
              <a:solidFill>
                <a:srgbClr val="80BFB7"/>
              </a:solidFill>
              <a:latin typeface="Dosis Light"/>
              <a:ea typeface="Dosis Light"/>
              <a:cs typeface="Dosis Light"/>
              <a:sym typeface="Dosis Light"/>
            </a:endParaRPr>
          </a:p>
        </p:txBody>
      </p:sp>
      <p:sp>
        <p:nvSpPr>
          <p:cNvPr id="3805" name="Google Shape;3805;p69"/>
          <p:cNvSpPr txBox="1">
            <a:spLocks noGrp="1"/>
          </p:cNvSpPr>
          <p:nvPr>
            <p:ph type="subTitle" idx="4294967295"/>
          </p:nvPr>
        </p:nvSpPr>
        <p:spPr>
          <a:xfrm>
            <a:off x="685800" y="194472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ja"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3806" name="Google Shape;3806;p69"/>
          <p:cNvSpPr txBox="1">
            <a:spLocks noGrp="1"/>
          </p:cNvSpPr>
          <p:nvPr>
            <p:ph type="body" idx="4294967295"/>
          </p:nvPr>
        </p:nvSpPr>
        <p:spPr>
          <a:xfrm>
            <a:off x="685800" y="2769200"/>
            <a:ext cx="7131900" cy="1643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solidFill>
                  <a:srgbClr val="D3EBD5"/>
                </a:solidFill>
              </a:rPr>
              <a:t>質問など思い出したらメールください</a:t>
            </a:r>
            <a:endParaRPr>
              <a:solidFill>
                <a:srgbClr val="D3EBD5"/>
              </a:solidFill>
            </a:endParaRPr>
          </a:p>
        </p:txBody>
      </p:sp>
      <p:sp>
        <p:nvSpPr>
          <p:cNvPr id="3807" name="Google Shape;3807;p6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11"/>
        <p:cNvGrpSpPr/>
        <p:nvPr/>
      </p:nvGrpSpPr>
      <p:grpSpPr>
        <a:xfrm>
          <a:off x="0" y="0"/>
          <a:ext cx="0" cy="0"/>
          <a:chOff x="0" y="0"/>
          <a:chExt cx="0" cy="0"/>
        </a:xfrm>
      </p:grpSpPr>
      <p:sp>
        <p:nvSpPr>
          <p:cNvPr id="3812" name="Google Shape;3812;p70"/>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次回告知</a:t>
            </a:r>
            <a:endParaRPr/>
          </a:p>
        </p:txBody>
      </p:sp>
      <p:sp>
        <p:nvSpPr>
          <p:cNvPr id="3813" name="Google Shape;3813;p70"/>
          <p:cNvSpPr txBox="1">
            <a:spLocks noGrp="1"/>
          </p:cNvSpPr>
          <p:nvPr>
            <p:ph type="body" idx="1"/>
          </p:nvPr>
        </p:nvSpPr>
        <p:spPr>
          <a:xfrm>
            <a:off x="718300" y="1733550"/>
            <a:ext cx="8244000" cy="308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ja"/>
              <a:t>次回もやる予定です。</a:t>
            </a:r>
            <a:endParaRPr/>
          </a:p>
          <a:p>
            <a:pPr marL="457200" lvl="0" indent="-381000" algn="l" rtl="0">
              <a:lnSpc>
                <a:spcPct val="115000"/>
              </a:lnSpc>
              <a:spcBef>
                <a:spcPts val="0"/>
              </a:spcBef>
              <a:spcAft>
                <a:spcPts val="0"/>
              </a:spcAft>
              <a:buSzPts val="2400"/>
              <a:buChar char="▪"/>
            </a:pPr>
            <a:r>
              <a:rPr lang="ja"/>
              <a:t>プロトタイプ作成ツール				9月末予定</a:t>
            </a:r>
            <a:endParaRPr/>
          </a:p>
          <a:p>
            <a:pPr marL="457200" lvl="0" indent="-381000" algn="l" rtl="0">
              <a:lnSpc>
                <a:spcPct val="115000"/>
              </a:lnSpc>
              <a:spcBef>
                <a:spcPts val="0"/>
              </a:spcBef>
              <a:spcAft>
                <a:spcPts val="0"/>
              </a:spcAft>
              <a:buSzPts val="2400"/>
              <a:buChar char="▪"/>
            </a:pPr>
            <a:r>
              <a:rPr lang="ja"/>
              <a:t>何かを作る								10月末予定</a:t>
            </a:r>
            <a:endParaRPr/>
          </a:p>
          <a:p>
            <a:pPr marL="457200" lvl="0" indent="-381000" algn="l" rtl="0">
              <a:lnSpc>
                <a:spcPct val="115000"/>
              </a:lnSpc>
              <a:spcBef>
                <a:spcPts val="0"/>
              </a:spcBef>
              <a:spcAft>
                <a:spcPts val="0"/>
              </a:spcAft>
              <a:buSzPts val="2400"/>
              <a:buChar char="▪"/>
            </a:pPr>
            <a:r>
              <a:rPr lang="ja"/>
              <a:t>ハッカソンで何か作る！				11月末予定</a:t>
            </a:r>
            <a:endParaRPr/>
          </a:p>
          <a:p>
            <a:pPr marL="457200" lvl="0" indent="0" algn="l" rtl="0">
              <a:lnSpc>
                <a:spcPct val="115000"/>
              </a:lnSpc>
              <a:spcBef>
                <a:spcPts val="0"/>
              </a:spcBef>
              <a:spcAft>
                <a:spcPts val="0"/>
              </a:spcAft>
              <a:buNone/>
            </a:pPr>
            <a:endParaRPr/>
          </a:p>
        </p:txBody>
      </p:sp>
      <p:sp>
        <p:nvSpPr>
          <p:cNvPr id="3814" name="Google Shape;3814;p7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1"/>
          <p:cNvSpPr txBox="1">
            <a:spLocks noGrp="1"/>
          </p:cNvSpPr>
          <p:nvPr>
            <p:ph type="title"/>
          </p:nvPr>
        </p:nvSpPr>
        <p:spPr>
          <a:xfrm>
            <a:off x="718300" y="739375"/>
            <a:ext cx="69075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アンケート</a:t>
            </a:r>
            <a:endParaRPr/>
          </a:p>
        </p:txBody>
      </p:sp>
      <p:sp>
        <p:nvSpPr>
          <p:cNvPr id="3820" name="Google Shape;3820;p71"/>
          <p:cNvSpPr txBox="1">
            <a:spLocks noGrp="1"/>
          </p:cNvSpPr>
          <p:nvPr>
            <p:ph type="body" idx="1"/>
          </p:nvPr>
        </p:nvSpPr>
        <p:spPr>
          <a:xfrm>
            <a:off x="718300" y="2359225"/>
            <a:ext cx="6907500" cy="63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2400"/>
              <a:buNone/>
            </a:pPr>
            <a:r>
              <a:rPr lang="ja" sz="1100" u="sng">
                <a:solidFill>
                  <a:schemeClr val="hlink"/>
                </a:solidFill>
                <a:latin typeface="Arial"/>
                <a:ea typeface="Arial"/>
                <a:cs typeface="Arial"/>
                <a:sym typeface="Arial"/>
                <a:hlinkClick r:id="rId3"/>
              </a:rPr>
              <a:t>https://docs.google.com/forms/d/e/1FAIpQLSczQsmL3vcj3nROTOTMWdDgQISCZb2JEn4yX9yBbGc_YABSqQ/viewform</a:t>
            </a:r>
            <a:endParaRPr b="1">
              <a:solidFill>
                <a:srgbClr val="003B55"/>
              </a:solidFill>
            </a:endParaRPr>
          </a:p>
        </p:txBody>
      </p:sp>
      <p:sp>
        <p:nvSpPr>
          <p:cNvPr id="3821" name="Google Shape;3821;p71"/>
          <p:cNvSpPr txBox="1"/>
          <p:nvPr/>
        </p:nvSpPr>
        <p:spPr>
          <a:xfrm>
            <a:off x="718300" y="1554650"/>
            <a:ext cx="6907500" cy="537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u="none" strike="noStrike" cap="none">
              <a:solidFill>
                <a:srgbClr val="0B87A1"/>
              </a:solidFill>
              <a:latin typeface="Titillium Web Light"/>
              <a:ea typeface="Titillium Web Light"/>
              <a:cs typeface="Titillium Web Light"/>
              <a:sym typeface="Titillium Web Light"/>
            </a:endParaRPr>
          </a:p>
          <a:p>
            <a:pPr marL="0" marR="0" lvl="0" indent="0" algn="l" rtl="0">
              <a:lnSpc>
                <a:spcPct val="100000"/>
              </a:lnSpc>
              <a:spcBef>
                <a:spcPts val="0"/>
              </a:spcBef>
              <a:spcAft>
                <a:spcPts val="0"/>
              </a:spcAft>
              <a:buClr>
                <a:srgbClr val="000000"/>
              </a:buClr>
              <a:buSzPts val="1200"/>
              <a:buFont typeface="Arial"/>
              <a:buNone/>
            </a:pPr>
            <a:r>
              <a:rPr lang="ja" sz="1800">
                <a:solidFill>
                  <a:srgbClr val="0B87A1"/>
                </a:solidFill>
                <a:latin typeface="Titillium Web Light"/>
                <a:ea typeface="Titillium Web Light"/>
                <a:cs typeface="Titillium Web Light"/>
                <a:sym typeface="Titillium Web Light"/>
              </a:rPr>
              <a:t>アンケートに協力お願いします。</a:t>
            </a:r>
            <a:endParaRPr sz="1800" b="0" u="none" strike="noStrike" cap="none">
              <a:solidFill>
                <a:srgbClr val="0B87A1"/>
              </a:solidFill>
              <a:latin typeface="Titillium Web Light"/>
              <a:ea typeface="Titillium Web Light"/>
              <a:cs typeface="Titillium Web Light"/>
              <a:sym typeface="Titillium Web Light"/>
            </a:endParaRPr>
          </a:p>
        </p:txBody>
      </p:sp>
      <p:sp>
        <p:nvSpPr>
          <p:cNvPr id="3822" name="Google Shape;3822;p7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48</a:t>
            </a:fld>
            <a:endParaRPr/>
          </a:p>
        </p:txBody>
      </p:sp>
      <p:pic>
        <p:nvPicPr>
          <p:cNvPr id="3823" name="Google Shape;3823;p71"/>
          <p:cNvPicPr preferRelativeResize="0"/>
          <p:nvPr/>
        </p:nvPicPr>
        <p:blipFill>
          <a:blip r:embed="rId4">
            <a:alphaModFix/>
          </a:blip>
          <a:stretch>
            <a:fillRect/>
          </a:stretch>
        </p:blipFill>
        <p:spPr>
          <a:xfrm>
            <a:off x="792631" y="3150625"/>
            <a:ext cx="1714500"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0" name="Google Shape;3390;p2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5</a:t>
            </a:fld>
            <a:endParaRPr/>
          </a:p>
        </p:txBody>
      </p:sp>
      <p:sp>
        <p:nvSpPr>
          <p:cNvPr id="3391" name="Google Shape;3391;p28"/>
          <p:cNvSpPr txBox="1"/>
          <p:nvPr/>
        </p:nvSpPr>
        <p:spPr>
          <a:xfrm>
            <a:off x="365875" y="452550"/>
            <a:ext cx="6711900" cy="1271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3600" b="0" i="0" u="none" strike="noStrike" cap="none">
                <a:solidFill>
                  <a:srgbClr val="0B87A1"/>
                </a:solidFill>
                <a:latin typeface="Dosis Light"/>
                <a:ea typeface="Dosis Light"/>
                <a:cs typeface="Dosis Light"/>
                <a:sym typeface="Dosis Light"/>
              </a:rPr>
              <a:t>デモ：</a:t>
            </a:r>
            <a:br>
              <a:rPr lang="ja" sz="3600" b="0" i="0" u="none" strike="noStrike" cap="none">
                <a:solidFill>
                  <a:srgbClr val="0B87A1"/>
                </a:solidFill>
                <a:latin typeface="Dosis Light"/>
                <a:ea typeface="Dosis Light"/>
                <a:cs typeface="Dosis Light"/>
                <a:sym typeface="Dosis Light"/>
              </a:rPr>
            </a:br>
            <a:r>
              <a:rPr lang="ja" sz="3600" b="0" i="0" u="none" strike="noStrike" cap="none">
                <a:solidFill>
                  <a:srgbClr val="0B87A1"/>
                </a:solidFill>
                <a:latin typeface="Dosis Light"/>
                <a:ea typeface="Dosis Light"/>
                <a:cs typeface="Dosis Light"/>
                <a:sym typeface="Dosis Light"/>
              </a:rPr>
              <a:t>今日作るアプリのデモをします</a:t>
            </a:r>
            <a:endParaRPr sz="3600" b="0" i="0" u="none" strike="noStrike" cap="none">
              <a:solidFill>
                <a:srgbClr val="0B87A1"/>
              </a:solidFill>
              <a:latin typeface="Dosis Light"/>
              <a:ea typeface="Dosis Light"/>
              <a:cs typeface="Dosis Light"/>
              <a:sym typeface="Dosis Light"/>
            </a:endParaRPr>
          </a:p>
        </p:txBody>
      </p:sp>
      <p:sp>
        <p:nvSpPr>
          <p:cNvPr id="3392" name="Google Shape;3392;p28"/>
          <p:cNvSpPr txBox="1"/>
          <p:nvPr/>
        </p:nvSpPr>
        <p:spPr>
          <a:xfrm>
            <a:off x="504475" y="1912338"/>
            <a:ext cx="6573300" cy="6594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600"/>
              </a:spcBef>
              <a:spcAft>
                <a:spcPts val="0"/>
              </a:spcAft>
              <a:buNone/>
            </a:pPr>
            <a:r>
              <a:rPr lang="ja" sz="3000" u="sng">
                <a:solidFill>
                  <a:schemeClr val="hlink"/>
                </a:solidFill>
                <a:hlinkClick r:id="rId3"/>
              </a:rPr>
              <a:t>https://cloudalbum-8053d.web.app</a:t>
            </a:r>
            <a:endParaRPr sz="3000">
              <a:solidFill>
                <a:srgbClr val="222222"/>
              </a:solidFill>
              <a:latin typeface="Roboto"/>
              <a:ea typeface="Roboto"/>
              <a:cs typeface="Roboto"/>
              <a:sym typeface="Roboto"/>
            </a:endParaRPr>
          </a:p>
          <a:p>
            <a:pPr marL="0" lvl="0" indent="0" algn="l" rtl="0">
              <a:spcBef>
                <a:spcPts val="600"/>
              </a:spcBef>
              <a:spcAft>
                <a:spcPts val="0"/>
              </a:spcAft>
              <a:buNone/>
            </a:pPr>
            <a:endParaRPr sz="3000">
              <a:solidFill>
                <a:srgbClr val="222222"/>
              </a:solidFill>
              <a:latin typeface="Roboto"/>
              <a:ea typeface="Roboto"/>
              <a:cs typeface="Roboto"/>
              <a:sym typeface="Roboto"/>
            </a:endParaRPr>
          </a:p>
        </p:txBody>
      </p:sp>
      <p:pic>
        <p:nvPicPr>
          <p:cNvPr id="3393" name="Google Shape;3393;p28"/>
          <p:cNvPicPr preferRelativeResize="0"/>
          <p:nvPr/>
        </p:nvPicPr>
        <p:blipFill>
          <a:blip r:embed="rId4">
            <a:alphaModFix/>
          </a:blip>
          <a:stretch>
            <a:fillRect/>
          </a:stretch>
        </p:blipFill>
        <p:spPr>
          <a:xfrm>
            <a:off x="5945131" y="2948613"/>
            <a:ext cx="1257300" cy="1257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7"/>
        <p:cNvGrpSpPr/>
        <p:nvPr/>
      </p:nvGrpSpPr>
      <p:grpSpPr>
        <a:xfrm>
          <a:off x="0" y="0"/>
          <a:ext cx="0" cy="0"/>
          <a:chOff x="0" y="0"/>
          <a:chExt cx="0" cy="0"/>
        </a:xfrm>
      </p:grpSpPr>
      <p:sp>
        <p:nvSpPr>
          <p:cNvPr id="3398" name="Google Shape;3398;p29"/>
          <p:cNvSpPr txBox="1">
            <a:spLocks noGrp="1"/>
          </p:cNvSpPr>
          <p:nvPr>
            <p:ph type="title"/>
          </p:nvPr>
        </p:nvSpPr>
        <p:spPr>
          <a:xfrm>
            <a:off x="577506" y="257108"/>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まえがき</a:t>
            </a:r>
            <a:endParaRPr/>
          </a:p>
        </p:txBody>
      </p:sp>
      <p:sp>
        <p:nvSpPr>
          <p:cNvPr id="3399" name="Google Shape;3399;p2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6</a:t>
            </a:fld>
            <a:endParaRPr/>
          </a:p>
        </p:txBody>
      </p:sp>
      <p:sp>
        <p:nvSpPr>
          <p:cNvPr id="3400" name="Google Shape;3400;p29"/>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Clr>
                <a:srgbClr val="000000"/>
              </a:buClr>
              <a:buSzPts val="2600"/>
              <a:buFont typeface="Titillium Web Light"/>
              <a:buChar char="▸"/>
            </a:pPr>
            <a:r>
              <a:rPr lang="ja" sz="2400">
                <a:solidFill>
                  <a:srgbClr val="003B55"/>
                </a:solidFill>
                <a:latin typeface="Titillium Web Light"/>
                <a:ea typeface="Titillium Web Light"/>
                <a:cs typeface="Titillium Web Light"/>
                <a:sym typeface="Titillium Web Light"/>
              </a:rPr>
              <a:t>VsCodeのターミナルを操作する場合は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0000"/>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エディタでコードを修正する場合は</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Firebaseコンソールを直接操作する場合は</a:t>
            </a:r>
            <a:endParaRPr sz="2400">
              <a:solidFill>
                <a:srgbClr val="003B55"/>
              </a:solidFill>
              <a:latin typeface="Titillium Web Light"/>
              <a:ea typeface="Titillium Web Light"/>
              <a:cs typeface="Titillium Web Light"/>
              <a:sym typeface="Titillium Web Light"/>
            </a:endParaRPr>
          </a:p>
        </p:txBody>
      </p:sp>
      <p:sp>
        <p:nvSpPr>
          <p:cNvPr id="3401" name="Google Shape;3401;p29"/>
          <p:cNvSpPr txBox="1"/>
          <p:nvPr/>
        </p:nvSpPr>
        <p:spPr>
          <a:xfrm>
            <a:off x="7401325" y="176685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
        <p:nvSpPr>
          <p:cNvPr id="3402" name="Google Shape;3402;p29"/>
          <p:cNvSpPr txBox="1"/>
          <p:nvPr/>
        </p:nvSpPr>
        <p:spPr>
          <a:xfrm>
            <a:off x="7401325" y="3003975"/>
            <a:ext cx="1740300" cy="551700"/>
          </a:xfrm>
          <a:prstGeom prst="rect">
            <a:avLst/>
          </a:prstGeom>
          <a:solidFill>
            <a:srgbClr val="00FF0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エディタ</a:t>
            </a:r>
            <a:endParaRPr sz="2400">
              <a:latin typeface="Roboto"/>
              <a:ea typeface="Roboto"/>
              <a:cs typeface="Roboto"/>
              <a:sym typeface="Roboto"/>
            </a:endParaRPr>
          </a:p>
        </p:txBody>
      </p:sp>
      <p:sp>
        <p:nvSpPr>
          <p:cNvPr id="3403" name="Google Shape;3403;p29"/>
          <p:cNvSpPr txBox="1"/>
          <p:nvPr/>
        </p:nvSpPr>
        <p:spPr>
          <a:xfrm>
            <a:off x="7401325" y="4241100"/>
            <a:ext cx="1740300" cy="551700"/>
          </a:xfrm>
          <a:prstGeom prst="rect">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コンソール</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00"/>
                                        </p:tgtEl>
                                        <p:attrNameLst>
                                          <p:attrName>style.visibility</p:attrName>
                                        </p:attrNameLst>
                                      </p:cBhvr>
                                      <p:to>
                                        <p:strVal val="visible"/>
                                      </p:to>
                                    </p:set>
                                    <p:anim calcmode="lin" valueType="num">
                                      <p:cBhvr additive="base">
                                        <p:cTn id="7" dur="400"/>
                                        <p:tgtEl>
                                          <p:spTgt spid="34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7"/>
        <p:cNvGrpSpPr/>
        <p:nvPr/>
      </p:nvGrpSpPr>
      <p:grpSpPr>
        <a:xfrm>
          <a:off x="0" y="0"/>
          <a:ext cx="0" cy="0"/>
          <a:chOff x="0" y="0"/>
          <a:chExt cx="0" cy="0"/>
        </a:xfrm>
      </p:grpSpPr>
      <p:sp>
        <p:nvSpPr>
          <p:cNvPr id="3408" name="Google Shape;3408;p30"/>
          <p:cNvSpPr txBox="1">
            <a:spLocks noGrp="1"/>
          </p:cNvSpPr>
          <p:nvPr>
            <p:ph type="ctrTitle" idx="4294967295"/>
          </p:nvPr>
        </p:nvSpPr>
        <p:spPr>
          <a:xfrm>
            <a:off x="685800" y="2650150"/>
            <a:ext cx="5495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Light"/>
              <a:buNone/>
            </a:pPr>
            <a:r>
              <a:rPr lang="ja" sz="7200" b="0" i="0" u="none" strike="noStrike" cap="none">
                <a:solidFill>
                  <a:srgbClr val="D3EBD5"/>
                </a:solidFill>
                <a:latin typeface="Dosis Light"/>
                <a:ea typeface="Dosis Light"/>
                <a:cs typeface="Dosis Light"/>
                <a:sym typeface="Dosis Light"/>
              </a:rPr>
              <a:t>環境準備</a:t>
            </a:r>
            <a:endParaRPr sz="7200" b="0" i="0" u="none" strike="noStrike" cap="none">
              <a:solidFill>
                <a:srgbClr val="D3EBD5"/>
              </a:solidFill>
              <a:latin typeface="Dosis Light"/>
              <a:ea typeface="Dosis Light"/>
              <a:cs typeface="Dosis Light"/>
              <a:sym typeface="Dosis Light"/>
            </a:endParaRPr>
          </a:p>
        </p:txBody>
      </p:sp>
      <p:sp>
        <p:nvSpPr>
          <p:cNvPr id="3409" name="Google Shape;3409;p30"/>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0" name="Google Shape;3410;p30"/>
          <p:cNvGrpSpPr/>
          <p:nvPr/>
        </p:nvGrpSpPr>
        <p:grpSpPr>
          <a:xfrm>
            <a:off x="2011274" y="703737"/>
            <a:ext cx="1160371" cy="1160688"/>
            <a:chOff x="6654650" y="3665275"/>
            <a:chExt cx="409100" cy="409125"/>
          </a:xfrm>
        </p:grpSpPr>
        <p:sp>
          <p:nvSpPr>
            <p:cNvPr id="3411" name="Google Shape;3411;p3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2" name="Google Shape;3412;p3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13" name="Google Shape;3413;p30"/>
          <p:cNvGrpSpPr/>
          <p:nvPr/>
        </p:nvGrpSpPr>
        <p:grpSpPr>
          <a:xfrm rot="1057001">
            <a:off x="892483" y="1616446"/>
            <a:ext cx="766645" cy="766759"/>
            <a:chOff x="570875" y="4322250"/>
            <a:chExt cx="443300" cy="443325"/>
          </a:xfrm>
        </p:grpSpPr>
        <p:sp>
          <p:nvSpPr>
            <p:cNvPr id="3414" name="Google Shape;3414;p3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5" name="Google Shape;3415;p3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6" name="Google Shape;3416;p3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7" name="Google Shape;3417;p3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18" name="Google Shape;3418;p30"/>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9" name="Google Shape;3419;p30"/>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0" name="Google Shape;3420;p30"/>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1" name="Google Shape;3421;p30"/>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2" name="Google Shape;3422;p3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6"/>
        <p:cNvGrpSpPr/>
        <p:nvPr/>
      </p:nvGrpSpPr>
      <p:grpSpPr>
        <a:xfrm>
          <a:off x="0" y="0"/>
          <a:ext cx="0" cy="0"/>
          <a:chOff x="0" y="0"/>
          <a:chExt cx="0" cy="0"/>
        </a:xfrm>
      </p:grpSpPr>
      <p:sp>
        <p:nvSpPr>
          <p:cNvPr id="3427" name="Google Shape;3427;p31"/>
          <p:cNvSpPr txBox="1">
            <a:spLocks noGrp="1"/>
          </p:cNvSpPr>
          <p:nvPr>
            <p:ph type="title"/>
          </p:nvPr>
        </p:nvSpPr>
        <p:spPr>
          <a:xfrm>
            <a:off x="640231" y="113733"/>
            <a:ext cx="6761100" cy="58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環境準備（#1）</a:t>
            </a:r>
            <a:endParaRPr/>
          </a:p>
        </p:txBody>
      </p:sp>
      <p:sp>
        <p:nvSpPr>
          <p:cNvPr id="3428" name="Google Shape;3428;p31"/>
          <p:cNvSpPr txBox="1">
            <a:spLocks noGrp="1"/>
          </p:cNvSpPr>
          <p:nvPr>
            <p:ph type="body" idx="1"/>
          </p:nvPr>
        </p:nvSpPr>
        <p:spPr>
          <a:xfrm>
            <a:off x="213164" y="708144"/>
            <a:ext cx="7555800" cy="1058700"/>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29" name="Google Shape;3429;p3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8</a:t>
            </a:fld>
            <a:endParaRPr/>
          </a:p>
        </p:txBody>
      </p:sp>
      <p:sp>
        <p:nvSpPr>
          <p:cNvPr id="3430" name="Google Shape;3430;p31"/>
          <p:cNvSpPr txBox="1"/>
          <p:nvPr/>
        </p:nvSpPr>
        <p:spPr>
          <a:xfrm>
            <a:off x="213164" y="1591462"/>
            <a:ext cx="7984500" cy="33042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Visual Studio Code </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https://code.visualstudio.com/ </a:t>
            </a:r>
            <a:endParaRPr sz="240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Node.js</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https://nodejs.org</a:t>
            </a:r>
            <a:endParaRPr sz="2400">
              <a:solidFill>
                <a:srgbClr val="003B55"/>
              </a:solidFill>
              <a:latin typeface="Titillium Web Light"/>
              <a:ea typeface="Titillium Web Light"/>
              <a:cs typeface="Titillium Web Light"/>
              <a:sym typeface="Titillium Web Light"/>
            </a:endParaRPr>
          </a:p>
          <a:p>
            <a:pPr marL="457200" marR="0" lvl="0" indent="-381000" algn="l" rtl="0">
              <a:lnSpc>
                <a:spcPct val="100000"/>
              </a:lnSpc>
              <a:spcBef>
                <a:spcPts val="600"/>
              </a:spcBef>
              <a:spcAft>
                <a:spcPts val="0"/>
              </a:spcAft>
              <a:buSzPts val="2400"/>
              <a:buFont typeface="Titillium Web Light"/>
              <a:buChar char="▸"/>
            </a:pPr>
            <a:r>
              <a:rPr lang="ja" sz="2400">
                <a:solidFill>
                  <a:srgbClr val="003B55"/>
                </a:solidFill>
                <a:latin typeface="Titillium Web Light"/>
                <a:ea typeface="Titillium Web Light"/>
                <a:cs typeface="Titillium Web Light"/>
                <a:sym typeface="Titillium Web Light"/>
              </a:rPr>
              <a:t>Npm</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 Node.js (上記) をインストールすると一緒に npm もインストールされます</a:t>
            </a:r>
            <a:endParaRPr sz="2400">
              <a:solidFill>
                <a:srgbClr val="003B55"/>
              </a:solidFill>
              <a:latin typeface="Titillium Web Light"/>
              <a:ea typeface="Titillium Web Light"/>
              <a:cs typeface="Titillium Web Light"/>
              <a:sym typeface="Titillium Web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0"/>
                                        </p:tgtEl>
                                        <p:attrNameLst>
                                          <p:attrName>style.visibility</p:attrName>
                                        </p:attrNameLst>
                                      </p:cBhvr>
                                      <p:to>
                                        <p:strVal val="visible"/>
                                      </p:to>
                                    </p:set>
                                    <p:anim calcmode="lin" valueType="num">
                                      <p:cBhvr additive="base">
                                        <p:cTn id="7" dur="400"/>
                                        <p:tgtEl>
                                          <p:spTgt spid="3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4"/>
        <p:cNvGrpSpPr/>
        <p:nvPr/>
      </p:nvGrpSpPr>
      <p:grpSpPr>
        <a:xfrm>
          <a:off x="0" y="0"/>
          <a:ext cx="0" cy="0"/>
          <a:chOff x="0" y="0"/>
          <a:chExt cx="0" cy="0"/>
        </a:xfrm>
      </p:grpSpPr>
      <p:sp>
        <p:nvSpPr>
          <p:cNvPr id="3435" name="Google Shape;3435;p32"/>
          <p:cNvSpPr txBox="1">
            <a:spLocks noGrp="1"/>
          </p:cNvSpPr>
          <p:nvPr>
            <p:ph type="title"/>
          </p:nvPr>
        </p:nvSpPr>
        <p:spPr>
          <a:xfrm>
            <a:off x="640231" y="113733"/>
            <a:ext cx="6761100" cy="587536"/>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ja"/>
              <a:t>環境準備（#2）</a:t>
            </a:r>
            <a:endParaRPr/>
          </a:p>
        </p:txBody>
      </p:sp>
      <p:sp>
        <p:nvSpPr>
          <p:cNvPr id="3436" name="Google Shape;3436;p32"/>
          <p:cNvSpPr txBox="1">
            <a:spLocks noGrp="1"/>
          </p:cNvSpPr>
          <p:nvPr>
            <p:ph type="body" idx="1"/>
          </p:nvPr>
        </p:nvSpPr>
        <p:spPr>
          <a:xfrm>
            <a:off x="213164" y="708144"/>
            <a:ext cx="7555797" cy="1058779"/>
          </a:xfrm>
          <a:prstGeom prst="rect">
            <a:avLst/>
          </a:prstGeom>
          <a:noFill/>
          <a:ln>
            <a:noFill/>
          </a:ln>
        </p:spPr>
        <p:txBody>
          <a:bodyPr spcFirstLastPara="1" wrap="square" lIns="91425" tIns="91425" rIns="91425" bIns="91425" anchor="t" anchorCtr="0">
            <a:noAutofit/>
          </a:bodyPr>
          <a:lstStyle/>
          <a:p>
            <a:pPr marL="76200" lvl="0" indent="0" algn="l" rtl="0">
              <a:lnSpc>
                <a:spcPct val="100000"/>
              </a:lnSpc>
              <a:spcBef>
                <a:spcPts val="600"/>
              </a:spcBef>
              <a:spcAft>
                <a:spcPts val="0"/>
              </a:spcAft>
              <a:buSzPts val="2400"/>
              <a:buNone/>
            </a:pPr>
            <a:r>
              <a:rPr lang="ja"/>
              <a:t>アプリケーションインストール ※以下、全て最新バージョンをインストールください</a:t>
            </a:r>
            <a:endParaRPr/>
          </a:p>
        </p:txBody>
      </p:sp>
      <p:sp>
        <p:nvSpPr>
          <p:cNvPr id="3437" name="Google Shape;3437;p3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ltLang="ja"/>
              <a:t>9</a:t>
            </a:fld>
            <a:endParaRPr/>
          </a:p>
        </p:txBody>
      </p:sp>
      <p:sp>
        <p:nvSpPr>
          <p:cNvPr id="3438" name="Google Shape;3438;p32"/>
          <p:cNvSpPr txBox="1"/>
          <p:nvPr/>
        </p:nvSpPr>
        <p:spPr>
          <a:xfrm>
            <a:off x="213175" y="1591449"/>
            <a:ext cx="7984500" cy="3552000"/>
          </a:xfrm>
          <a:prstGeom prst="rect">
            <a:avLst/>
          </a:prstGeom>
          <a:noFill/>
          <a:ln>
            <a:noFill/>
          </a:ln>
        </p:spPr>
        <p:txBody>
          <a:bodyPr spcFirstLastPara="1" wrap="square" lIns="91425" tIns="91425" rIns="91425" bIns="91425" anchor="t" anchorCtr="0">
            <a:noAutofit/>
          </a:bodyPr>
          <a:lstStyle/>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Angular CLI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以下のコマンドラインにてインストールします。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npm install -g @angular/cli </a:t>
            </a:r>
            <a:endParaRPr sz="2400">
              <a:solidFill>
                <a:srgbClr val="003B55"/>
              </a:solidFill>
              <a:latin typeface="Titillium Web Light"/>
              <a:ea typeface="Titillium Web Light"/>
              <a:cs typeface="Titillium Web Light"/>
              <a:sym typeface="Titillium Web Light"/>
            </a:endParaRPr>
          </a:p>
          <a:p>
            <a:pPr marL="457200" marR="0" lvl="0" indent="0" algn="l" rtl="0">
              <a:lnSpc>
                <a:spcPct val="100000"/>
              </a:lnSpc>
              <a:spcBef>
                <a:spcPts val="600"/>
              </a:spcBef>
              <a:spcAft>
                <a:spcPts val="0"/>
              </a:spcAft>
              <a:buNone/>
            </a:pPr>
            <a:r>
              <a:rPr lang="ja" sz="2400">
                <a:solidFill>
                  <a:srgbClr val="003B55"/>
                </a:solidFill>
                <a:latin typeface="Titillium Web Light"/>
                <a:ea typeface="Titillium Web Light"/>
                <a:cs typeface="Titillium Web Light"/>
                <a:sym typeface="Titillium Web Light"/>
              </a:rPr>
              <a:t>※ 詳細は以下のページを参照ください。 https://www.npmjs.com/package/@angular/cli </a:t>
            </a:r>
            <a:endParaRPr sz="2400">
              <a:solidFill>
                <a:srgbClr val="003B55"/>
              </a:solidFill>
              <a:latin typeface="Titillium Web Light"/>
              <a:ea typeface="Titillium Web Light"/>
              <a:cs typeface="Titillium Web Light"/>
              <a:sym typeface="Titillium Web Light"/>
            </a:endParaRPr>
          </a:p>
          <a:p>
            <a:pPr marL="457200" marR="0" lvl="0" indent="-393700" algn="l" rtl="0">
              <a:lnSpc>
                <a:spcPct val="100000"/>
              </a:lnSpc>
              <a:spcBef>
                <a:spcPts val="600"/>
              </a:spcBef>
              <a:spcAft>
                <a:spcPts val="0"/>
              </a:spcAft>
              <a:buSzPts val="2600"/>
              <a:buFont typeface="Titillium Web Light"/>
              <a:buChar char="▸"/>
            </a:pPr>
            <a:r>
              <a:rPr lang="ja" sz="2400">
                <a:solidFill>
                  <a:srgbClr val="003B55"/>
                </a:solidFill>
                <a:latin typeface="Titillium Web Light"/>
                <a:ea typeface="Titillium Web Light"/>
                <a:cs typeface="Titillium Web Light"/>
                <a:sym typeface="Titillium Web Light"/>
              </a:rPr>
              <a:t>Debugger for Chrome</a:t>
            </a:r>
            <a:endParaRPr sz="2400">
              <a:solidFill>
                <a:srgbClr val="003B55"/>
              </a:solidFill>
              <a:latin typeface="Titillium Web Light"/>
              <a:ea typeface="Titillium Web Light"/>
              <a:cs typeface="Titillium Web Light"/>
              <a:sym typeface="Titillium Web Light"/>
            </a:endParaRPr>
          </a:p>
          <a:p>
            <a:pPr marL="914400" marR="0" lvl="1" indent="-381000" algn="l" rtl="0">
              <a:lnSpc>
                <a:spcPct val="100000"/>
              </a:lnSpc>
              <a:spcBef>
                <a:spcPts val="600"/>
              </a:spcBef>
              <a:spcAft>
                <a:spcPts val="0"/>
              </a:spcAft>
              <a:buClr>
                <a:srgbClr val="003B55"/>
              </a:buClr>
              <a:buSzPts val="2400"/>
              <a:buFont typeface="Titillium Web Light"/>
              <a:buChar char="▹"/>
            </a:pPr>
            <a:r>
              <a:rPr lang="ja" sz="2400">
                <a:solidFill>
                  <a:srgbClr val="003B55"/>
                </a:solidFill>
                <a:latin typeface="Titillium Web Light"/>
                <a:ea typeface="Titillium Web Light"/>
                <a:cs typeface="Titillium Web Light"/>
                <a:sym typeface="Titillium Web Light"/>
              </a:rPr>
              <a:t>https://marketplace.visualstudio.com/items?itemName=msjsdiag.debugger-for-chrome </a:t>
            </a:r>
            <a:endParaRPr sz="2400">
              <a:solidFill>
                <a:srgbClr val="003B55"/>
              </a:solidFill>
              <a:latin typeface="Titillium Web Light"/>
              <a:ea typeface="Titillium Web Light"/>
              <a:cs typeface="Titillium Web Light"/>
              <a:sym typeface="Titillium Web Light"/>
            </a:endParaRPr>
          </a:p>
        </p:txBody>
      </p:sp>
      <p:sp>
        <p:nvSpPr>
          <p:cNvPr id="3439" name="Google Shape;3439;p32"/>
          <p:cNvSpPr txBox="1"/>
          <p:nvPr/>
        </p:nvSpPr>
        <p:spPr>
          <a:xfrm>
            <a:off x="7403800" y="0"/>
            <a:ext cx="1740300" cy="551700"/>
          </a:xfrm>
          <a:prstGeom prst="rect">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ja" sz="2400">
                <a:latin typeface="Roboto"/>
                <a:ea typeface="Roboto"/>
                <a:cs typeface="Roboto"/>
                <a:sym typeface="Roboto"/>
              </a:rPr>
              <a:t>コマンド</a:t>
            </a:r>
            <a:endParaRPr sz="24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38"/>
                                        </p:tgtEl>
                                        <p:attrNameLst>
                                          <p:attrName>style.visibility</p:attrName>
                                        </p:attrNameLst>
                                      </p:cBhvr>
                                      <p:to>
                                        <p:strVal val="visible"/>
                                      </p:to>
                                    </p:set>
                                    <p:anim calcmode="lin" valueType="num">
                                      <p:cBhvr additive="base">
                                        <p:cTn id="7" dur="400"/>
                                        <p:tgtEl>
                                          <p:spTgt spid="34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2027</Words>
  <Application>Microsoft Office PowerPoint</Application>
  <PresentationFormat>画面に合わせる (16:9)</PresentationFormat>
  <Paragraphs>388</Paragraphs>
  <Slides>48</Slides>
  <Notes>48</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48</vt:i4>
      </vt:variant>
    </vt:vector>
  </HeadingPairs>
  <TitlesOfParts>
    <vt:vector size="57" baseType="lpstr">
      <vt:lpstr>Titillium Web Light</vt:lpstr>
      <vt:lpstr>Dosis Light</vt:lpstr>
      <vt:lpstr>Roboto</vt:lpstr>
      <vt:lpstr>Titillium Web</vt:lpstr>
      <vt:lpstr>Dosis</vt:lpstr>
      <vt:lpstr>Arial</vt:lpstr>
      <vt:lpstr>Courier New</vt:lpstr>
      <vt:lpstr>Simple Light</vt:lpstr>
      <vt:lpstr>Mowbray template</vt:lpstr>
      <vt:lpstr>Firebaseハンズオン WebCloudAlbum作成</vt:lpstr>
      <vt:lpstr>スケジュール</vt:lpstr>
      <vt:lpstr>HELLO!</vt:lpstr>
      <vt:lpstr>PowerPoint プレゼンテーション</vt:lpstr>
      <vt:lpstr>PowerPoint プレゼンテーション</vt:lpstr>
      <vt:lpstr>まえがき</vt:lpstr>
      <vt:lpstr>環境準備</vt:lpstr>
      <vt:lpstr>環境準備（#1）</vt:lpstr>
      <vt:lpstr>環境準備（#2）</vt:lpstr>
      <vt:lpstr>Firebase</vt:lpstr>
      <vt:lpstr>TypeScript</vt:lpstr>
      <vt:lpstr>Angular</vt:lpstr>
      <vt:lpstr>時間もないのでそれでは開始します</vt:lpstr>
      <vt:lpstr>今回使うクラウドサービス</vt:lpstr>
      <vt:lpstr>Googleアカウント</vt:lpstr>
      <vt:lpstr>Firebaseのインストール</vt:lpstr>
      <vt:lpstr>Firebaseのインストール</vt:lpstr>
      <vt:lpstr>プロジェクトのConfigを追加</vt:lpstr>
      <vt:lpstr>プロジェクトのConfigを追加</vt:lpstr>
      <vt:lpstr>プロジェクトのConfigを追加</vt:lpstr>
      <vt:lpstr>プロジェクトのConfigを追加</vt:lpstr>
      <vt:lpstr>Firestoreの認証設定</vt:lpstr>
      <vt:lpstr>Storageの認証設定</vt:lpstr>
      <vt:lpstr>ここからプログラミング</vt:lpstr>
      <vt:lpstr>Firebaseのインストール</vt:lpstr>
      <vt:lpstr>枠作成１</vt:lpstr>
      <vt:lpstr>枠作成２</vt:lpstr>
      <vt:lpstr>ルーティングをする１</vt:lpstr>
      <vt:lpstr>ルーティングをする２</vt:lpstr>
      <vt:lpstr>実行</vt:lpstr>
      <vt:lpstr>HellowWorldを削除</vt:lpstr>
      <vt:lpstr>Firebaseとプロジェクトの紐付け</vt:lpstr>
      <vt:lpstr>Firebaseとプロジェクトの紐付け</vt:lpstr>
      <vt:lpstr>Firebaseとプロジェクトの紐付け</vt:lpstr>
      <vt:lpstr>試しにHosting</vt:lpstr>
      <vt:lpstr>AngularFireのインストール</vt:lpstr>
      <vt:lpstr> Angular Materialのインストール</vt:lpstr>
      <vt:lpstr>参照の追加（AngularMaterial）</vt:lpstr>
      <vt:lpstr>画面のデザインの追加</vt:lpstr>
      <vt:lpstr>画面のデザインの追加</vt:lpstr>
      <vt:lpstr>画面をデザインしていく(main)</vt:lpstr>
      <vt:lpstr>プロジェクトのConfigを追加</vt:lpstr>
      <vt:lpstr>Firebaseとプロジェクトの紐付け</vt:lpstr>
      <vt:lpstr>ロジックの作成</vt:lpstr>
      <vt:lpstr> PWA</vt:lpstr>
      <vt:lpstr>THANKS!</vt:lpstr>
      <vt:lpstr>次回告知</vt:lpstr>
      <vt:lpstr>アンケート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Firebaseハンズオン WebCloudAlbum作成</dc:title>
  <cp:lastModifiedBy>佐々木 朝弘</cp:lastModifiedBy>
  <cp:revision>1</cp:revision>
  <dcterms:modified xsi:type="dcterms:W3CDTF">2019-07-10T02:11:54Z</dcterms:modified>
</cp:coreProperties>
</file>