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 id="2147483670" r:id="rId2"/>
  </p:sldMasterIdLst>
  <p:notesMasterIdLst>
    <p:notesMasterId r:id="rId5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Lst>
  <p:sldSz cx="9144000" cy="5143500" type="screen16x9"/>
  <p:notesSz cx="6858000" cy="9144000"/>
  <p:embeddedFontLst>
    <p:embeddedFont>
      <p:font typeface="Titillium Web Light" panose="020B0600070205080204" charset="0"/>
      <p:regular r:id="rId52"/>
      <p:bold r:id="rId53"/>
      <p:italic r:id="rId54"/>
      <p:boldItalic r:id="rId55"/>
    </p:embeddedFont>
    <p:embeddedFont>
      <p:font typeface="Roboto" panose="020B0600070205080204" charset="0"/>
      <p:regular r:id="rId56"/>
      <p:bold r:id="rId57"/>
      <p:italic r:id="rId58"/>
      <p:boldItalic r:id="rId59"/>
    </p:embeddedFont>
    <p:embeddedFont>
      <p:font typeface="Dosis Light" panose="020B0600070205080204" charset="0"/>
      <p:regular r:id="rId60"/>
      <p:bold r:id="rId61"/>
    </p:embeddedFont>
    <p:embeddedFont>
      <p:font typeface="Titillium Web" panose="020B0600070205080204" charset="0"/>
      <p:regular r:id="rId62"/>
      <p:bold r:id="rId63"/>
      <p:italic r:id="rId64"/>
      <p:boldItalic r:id="rId65"/>
    </p:embeddedFont>
    <p:embeddedFont>
      <p:font typeface="Dosis" panose="020B0600070205080204" charset="0"/>
      <p:regular r:id="rId66"/>
      <p:bold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7D108A-50AC-494E-A7BE-7D9A0B90BB84}">
  <a:tblStyle styleId="{677D108A-50AC-494E-A7BE-7D9A0B90BB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726"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2.fntdata"/><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font" Target="fonts/font15.fntdata"/><Relationship Id="rId5" Type="http://schemas.openxmlformats.org/officeDocument/2006/relationships/slide" Target="slides/slide3.xml"/><Relationship Id="rId61" Type="http://schemas.openxmlformats.org/officeDocument/2006/relationships/font" Target="fonts/font10.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8.fntdata"/><Relationship Id="rId67" Type="http://schemas.openxmlformats.org/officeDocument/2006/relationships/font" Target="fonts/font16.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6.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9"/>
        <p:cNvGrpSpPr/>
        <p:nvPr/>
      </p:nvGrpSpPr>
      <p:grpSpPr>
        <a:xfrm>
          <a:off x="0" y="0"/>
          <a:ext cx="0" cy="0"/>
          <a:chOff x="0" y="0"/>
          <a:chExt cx="0" cy="0"/>
        </a:xfrm>
      </p:grpSpPr>
      <p:sp>
        <p:nvSpPr>
          <p:cNvPr id="3360" name="Google Shape;3360;g5c8fd6eb79_2_3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1" name="Google Shape;3361;g5c8fd6eb79_2_33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0"/>
        <p:cNvGrpSpPr/>
        <p:nvPr/>
      </p:nvGrpSpPr>
      <p:grpSpPr>
        <a:xfrm>
          <a:off x="0" y="0"/>
          <a:ext cx="0" cy="0"/>
          <a:chOff x="0" y="0"/>
          <a:chExt cx="0" cy="0"/>
        </a:xfrm>
      </p:grpSpPr>
      <p:sp>
        <p:nvSpPr>
          <p:cNvPr id="3441" name="Google Shape;3441;g5c8fd6eb79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2" name="Google Shape;3442;g5c8fd6eb79_5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1"/>
        <p:cNvGrpSpPr/>
        <p:nvPr/>
      </p:nvGrpSpPr>
      <p:grpSpPr>
        <a:xfrm>
          <a:off x="0" y="0"/>
          <a:ext cx="0" cy="0"/>
          <a:chOff x="0" y="0"/>
          <a:chExt cx="0" cy="0"/>
        </a:xfrm>
      </p:grpSpPr>
      <p:sp>
        <p:nvSpPr>
          <p:cNvPr id="3462" name="Google Shape;3462;g5c8fd6eb79_2_3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3" name="Google Shape;3463;g5c8fd6eb79_2_33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2"/>
        <p:cNvGrpSpPr/>
        <p:nvPr/>
      </p:nvGrpSpPr>
      <p:grpSpPr>
        <a:xfrm>
          <a:off x="0" y="0"/>
          <a:ext cx="0" cy="0"/>
          <a:chOff x="0" y="0"/>
          <a:chExt cx="0" cy="0"/>
        </a:xfrm>
      </p:grpSpPr>
      <p:sp>
        <p:nvSpPr>
          <p:cNvPr id="3483" name="Google Shape;3483;g5c8fd6eb79_2_3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4" name="Google Shape;3484;g5c8fd6eb79_2_33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4"/>
        <p:cNvGrpSpPr/>
        <p:nvPr/>
      </p:nvGrpSpPr>
      <p:grpSpPr>
        <a:xfrm>
          <a:off x="0" y="0"/>
          <a:ext cx="0" cy="0"/>
          <a:chOff x="0" y="0"/>
          <a:chExt cx="0" cy="0"/>
        </a:xfrm>
      </p:grpSpPr>
      <p:sp>
        <p:nvSpPr>
          <p:cNvPr id="3505" name="Google Shape;3505;g5c8fd6eb79_2_3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6" name="Google Shape;3506;g5c8fd6eb79_2_34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0"/>
        <p:cNvGrpSpPr/>
        <p:nvPr/>
      </p:nvGrpSpPr>
      <p:grpSpPr>
        <a:xfrm>
          <a:off x="0" y="0"/>
          <a:ext cx="0" cy="0"/>
          <a:chOff x="0" y="0"/>
          <a:chExt cx="0" cy="0"/>
        </a:xfrm>
      </p:grpSpPr>
      <p:sp>
        <p:nvSpPr>
          <p:cNvPr id="3511" name="Google Shape;3511;g5c8fd6eb79_5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2" name="Google Shape;3512;g5c8fd6eb79_5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7"/>
        <p:cNvGrpSpPr/>
        <p:nvPr/>
      </p:nvGrpSpPr>
      <p:grpSpPr>
        <a:xfrm>
          <a:off x="0" y="0"/>
          <a:ext cx="0" cy="0"/>
          <a:chOff x="0" y="0"/>
          <a:chExt cx="0" cy="0"/>
        </a:xfrm>
      </p:grpSpPr>
      <p:sp>
        <p:nvSpPr>
          <p:cNvPr id="3518" name="Google Shape;3518;g5c8fd6eb79_5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9" name="Google Shape;3519;g5c8fd6eb79_5_1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4"/>
        <p:cNvGrpSpPr/>
        <p:nvPr/>
      </p:nvGrpSpPr>
      <p:grpSpPr>
        <a:xfrm>
          <a:off x="0" y="0"/>
          <a:ext cx="0" cy="0"/>
          <a:chOff x="0" y="0"/>
          <a:chExt cx="0" cy="0"/>
        </a:xfrm>
      </p:grpSpPr>
      <p:sp>
        <p:nvSpPr>
          <p:cNvPr id="3525" name="Google Shape;3525;g5cf8ee67e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6" name="Google Shape;3526;g5cf8ee67e7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5"/>
        <p:cNvGrpSpPr/>
        <p:nvPr/>
      </p:nvGrpSpPr>
      <p:grpSpPr>
        <a:xfrm>
          <a:off x="0" y="0"/>
          <a:ext cx="0" cy="0"/>
          <a:chOff x="0" y="0"/>
          <a:chExt cx="0" cy="0"/>
        </a:xfrm>
      </p:grpSpPr>
      <p:sp>
        <p:nvSpPr>
          <p:cNvPr id="3536" name="Google Shape;3536;g5c8fd6eb79_5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7" name="Google Shape;3537;g5c8fd6eb79_5_1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5"/>
        <p:cNvGrpSpPr/>
        <p:nvPr/>
      </p:nvGrpSpPr>
      <p:grpSpPr>
        <a:xfrm>
          <a:off x="0" y="0"/>
          <a:ext cx="0" cy="0"/>
          <a:chOff x="0" y="0"/>
          <a:chExt cx="0" cy="0"/>
        </a:xfrm>
      </p:grpSpPr>
      <p:sp>
        <p:nvSpPr>
          <p:cNvPr id="3546" name="Google Shape;3546;g5c8fd6eb79_5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7" name="Google Shape;3547;g5c8fd6eb79_5_1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4"/>
        <p:cNvGrpSpPr/>
        <p:nvPr/>
      </p:nvGrpSpPr>
      <p:grpSpPr>
        <a:xfrm>
          <a:off x="0" y="0"/>
          <a:ext cx="0" cy="0"/>
          <a:chOff x="0" y="0"/>
          <a:chExt cx="0" cy="0"/>
        </a:xfrm>
      </p:grpSpPr>
      <p:sp>
        <p:nvSpPr>
          <p:cNvPr id="3555" name="Google Shape;3555;g5c8fd6eb79_5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6" name="Google Shape;3556;g5c8fd6eb79_5_1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5"/>
        <p:cNvGrpSpPr/>
        <p:nvPr/>
      </p:nvGrpSpPr>
      <p:grpSpPr>
        <a:xfrm>
          <a:off x="0" y="0"/>
          <a:ext cx="0" cy="0"/>
          <a:chOff x="0" y="0"/>
          <a:chExt cx="0" cy="0"/>
        </a:xfrm>
      </p:grpSpPr>
      <p:sp>
        <p:nvSpPr>
          <p:cNvPr id="3366" name="Google Shape;3366;g5c8fd6eb79_2_3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7" name="Google Shape;3367;g5c8fd6eb79_2_33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4"/>
        <p:cNvGrpSpPr/>
        <p:nvPr/>
      </p:nvGrpSpPr>
      <p:grpSpPr>
        <a:xfrm>
          <a:off x="0" y="0"/>
          <a:ext cx="0" cy="0"/>
          <a:chOff x="0" y="0"/>
          <a:chExt cx="0" cy="0"/>
        </a:xfrm>
      </p:grpSpPr>
      <p:sp>
        <p:nvSpPr>
          <p:cNvPr id="3565" name="Google Shape;3565;g5c8fd6eb79_5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6" name="Google Shape;3566;g5c8fd6eb79_5_2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4"/>
        <p:cNvGrpSpPr/>
        <p:nvPr/>
      </p:nvGrpSpPr>
      <p:grpSpPr>
        <a:xfrm>
          <a:off x="0" y="0"/>
          <a:ext cx="0" cy="0"/>
          <a:chOff x="0" y="0"/>
          <a:chExt cx="0" cy="0"/>
        </a:xfrm>
      </p:grpSpPr>
      <p:sp>
        <p:nvSpPr>
          <p:cNvPr id="3575" name="Google Shape;3575;g5c8fd6eb79_5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6" name="Google Shape;3576;g5c8fd6eb79_5_2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4"/>
        <p:cNvGrpSpPr/>
        <p:nvPr/>
      </p:nvGrpSpPr>
      <p:grpSpPr>
        <a:xfrm>
          <a:off x="0" y="0"/>
          <a:ext cx="0" cy="0"/>
          <a:chOff x="0" y="0"/>
          <a:chExt cx="0" cy="0"/>
        </a:xfrm>
      </p:grpSpPr>
      <p:sp>
        <p:nvSpPr>
          <p:cNvPr id="3585" name="Google Shape;3585;g5cf8ee67e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6" name="Google Shape;3586;g5cf8ee67e7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5"/>
        <p:cNvGrpSpPr/>
        <p:nvPr/>
      </p:nvGrpSpPr>
      <p:grpSpPr>
        <a:xfrm>
          <a:off x="0" y="0"/>
          <a:ext cx="0" cy="0"/>
          <a:chOff x="0" y="0"/>
          <a:chExt cx="0" cy="0"/>
        </a:xfrm>
      </p:grpSpPr>
      <p:sp>
        <p:nvSpPr>
          <p:cNvPr id="3596" name="Google Shape;3596;g5cf8ee67e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7" name="Google Shape;3597;g5cf8ee67e7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6"/>
        <p:cNvGrpSpPr/>
        <p:nvPr/>
      </p:nvGrpSpPr>
      <p:grpSpPr>
        <a:xfrm>
          <a:off x="0" y="0"/>
          <a:ext cx="0" cy="0"/>
          <a:chOff x="0" y="0"/>
          <a:chExt cx="0" cy="0"/>
        </a:xfrm>
      </p:grpSpPr>
      <p:sp>
        <p:nvSpPr>
          <p:cNvPr id="3607" name="Google Shape;3607;g5c8fd6eb79_5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8" name="Google Shape;3608;g5c8fd6eb79_5_2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2"/>
        <p:cNvGrpSpPr/>
        <p:nvPr/>
      </p:nvGrpSpPr>
      <p:grpSpPr>
        <a:xfrm>
          <a:off x="0" y="0"/>
          <a:ext cx="0" cy="0"/>
          <a:chOff x="0" y="0"/>
          <a:chExt cx="0" cy="0"/>
        </a:xfrm>
      </p:grpSpPr>
      <p:sp>
        <p:nvSpPr>
          <p:cNvPr id="3613" name="Google Shape;3613;g5c8fd6eb79_5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4" name="Google Shape;3614;g5c8fd6eb79_5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0"/>
        <p:cNvGrpSpPr/>
        <p:nvPr/>
      </p:nvGrpSpPr>
      <p:grpSpPr>
        <a:xfrm>
          <a:off x="0" y="0"/>
          <a:ext cx="0" cy="0"/>
          <a:chOff x="0" y="0"/>
          <a:chExt cx="0" cy="0"/>
        </a:xfrm>
      </p:grpSpPr>
      <p:sp>
        <p:nvSpPr>
          <p:cNvPr id="3621" name="Google Shape;3621;g5c8fd6eb79_5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22" name="Google Shape;3622;g5c8fd6eb79_5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8"/>
        <p:cNvGrpSpPr/>
        <p:nvPr/>
      </p:nvGrpSpPr>
      <p:grpSpPr>
        <a:xfrm>
          <a:off x="0" y="0"/>
          <a:ext cx="0" cy="0"/>
          <a:chOff x="0" y="0"/>
          <a:chExt cx="0" cy="0"/>
        </a:xfrm>
      </p:grpSpPr>
      <p:sp>
        <p:nvSpPr>
          <p:cNvPr id="3629" name="Google Shape;3629;g5c8fd6eb79_5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0" name="Google Shape;3630;g5c8fd6eb79_5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6"/>
        <p:cNvGrpSpPr/>
        <p:nvPr/>
      </p:nvGrpSpPr>
      <p:grpSpPr>
        <a:xfrm>
          <a:off x="0" y="0"/>
          <a:ext cx="0" cy="0"/>
          <a:chOff x="0" y="0"/>
          <a:chExt cx="0" cy="0"/>
        </a:xfrm>
      </p:grpSpPr>
      <p:sp>
        <p:nvSpPr>
          <p:cNvPr id="3637" name="Google Shape;3637;g5c8fd6eb79_2_3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8" name="Google Shape;3638;g5c8fd6eb79_2_35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5"/>
        <p:cNvGrpSpPr/>
        <p:nvPr/>
      </p:nvGrpSpPr>
      <p:grpSpPr>
        <a:xfrm>
          <a:off x="0" y="0"/>
          <a:ext cx="0" cy="0"/>
          <a:chOff x="0" y="0"/>
          <a:chExt cx="0" cy="0"/>
        </a:xfrm>
      </p:grpSpPr>
      <p:sp>
        <p:nvSpPr>
          <p:cNvPr id="3646" name="Google Shape;3646;g5c8fd6eb79_2_3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7" name="Google Shape;3647;g5c8fd6eb79_2_35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2"/>
        <p:cNvGrpSpPr/>
        <p:nvPr/>
      </p:nvGrpSpPr>
      <p:grpSpPr>
        <a:xfrm>
          <a:off x="0" y="0"/>
          <a:ext cx="0" cy="0"/>
          <a:chOff x="0" y="0"/>
          <a:chExt cx="0" cy="0"/>
        </a:xfrm>
      </p:grpSpPr>
      <p:sp>
        <p:nvSpPr>
          <p:cNvPr id="3373" name="Google Shape;3373;g5c8fd6eb79_2_3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4" name="Google Shape;3374;g5c8fd6eb79_2_33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4"/>
        <p:cNvGrpSpPr/>
        <p:nvPr/>
      </p:nvGrpSpPr>
      <p:grpSpPr>
        <a:xfrm>
          <a:off x="0" y="0"/>
          <a:ext cx="0" cy="0"/>
          <a:chOff x="0" y="0"/>
          <a:chExt cx="0" cy="0"/>
        </a:xfrm>
      </p:grpSpPr>
      <p:sp>
        <p:nvSpPr>
          <p:cNvPr id="3655" name="Google Shape;3655;g5c8fd6eb79_5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6" name="Google Shape;3656;g5c8fd6eb79_5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3"/>
        <p:cNvGrpSpPr/>
        <p:nvPr/>
      </p:nvGrpSpPr>
      <p:grpSpPr>
        <a:xfrm>
          <a:off x="0" y="0"/>
          <a:ext cx="0" cy="0"/>
          <a:chOff x="0" y="0"/>
          <a:chExt cx="0" cy="0"/>
        </a:xfrm>
      </p:grpSpPr>
      <p:sp>
        <p:nvSpPr>
          <p:cNvPr id="3664" name="Google Shape;3664;g5c8fd6eb79_5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5" name="Google Shape;3665;g5c8fd6eb79_5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2"/>
        <p:cNvGrpSpPr/>
        <p:nvPr/>
      </p:nvGrpSpPr>
      <p:grpSpPr>
        <a:xfrm>
          <a:off x="0" y="0"/>
          <a:ext cx="0" cy="0"/>
          <a:chOff x="0" y="0"/>
          <a:chExt cx="0" cy="0"/>
        </a:xfrm>
      </p:grpSpPr>
      <p:sp>
        <p:nvSpPr>
          <p:cNvPr id="3673" name="Google Shape;3673;g5c8fd6eb79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4" name="Google Shape;3674;g5c8fd6eb79_5_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1"/>
        <p:cNvGrpSpPr/>
        <p:nvPr/>
      </p:nvGrpSpPr>
      <p:grpSpPr>
        <a:xfrm>
          <a:off x="0" y="0"/>
          <a:ext cx="0" cy="0"/>
          <a:chOff x="0" y="0"/>
          <a:chExt cx="0" cy="0"/>
        </a:xfrm>
      </p:grpSpPr>
      <p:sp>
        <p:nvSpPr>
          <p:cNvPr id="3682" name="Google Shape;3682;g5cf8ee67e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3" name="Google Shape;3683;g5cf8ee67e7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1"/>
        <p:cNvGrpSpPr/>
        <p:nvPr/>
      </p:nvGrpSpPr>
      <p:grpSpPr>
        <a:xfrm>
          <a:off x="0" y="0"/>
          <a:ext cx="0" cy="0"/>
          <a:chOff x="0" y="0"/>
          <a:chExt cx="0" cy="0"/>
        </a:xfrm>
      </p:grpSpPr>
      <p:sp>
        <p:nvSpPr>
          <p:cNvPr id="3692" name="Google Shape;3692;g5cf8ee67e7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3" name="Google Shape;3693;g5cf8ee67e7_0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9"/>
        <p:cNvGrpSpPr/>
        <p:nvPr/>
      </p:nvGrpSpPr>
      <p:grpSpPr>
        <a:xfrm>
          <a:off x="0" y="0"/>
          <a:ext cx="0" cy="0"/>
          <a:chOff x="0" y="0"/>
          <a:chExt cx="0" cy="0"/>
        </a:xfrm>
      </p:grpSpPr>
      <p:sp>
        <p:nvSpPr>
          <p:cNvPr id="3700" name="Google Shape;3700;g5cf8ee67e7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1" name="Google Shape;3701;g5cf8ee67e7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8"/>
        <p:cNvGrpSpPr/>
        <p:nvPr/>
      </p:nvGrpSpPr>
      <p:grpSpPr>
        <a:xfrm>
          <a:off x="0" y="0"/>
          <a:ext cx="0" cy="0"/>
          <a:chOff x="0" y="0"/>
          <a:chExt cx="0" cy="0"/>
        </a:xfrm>
      </p:grpSpPr>
      <p:sp>
        <p:nvSpPr>
          <p:cNvPr id="3709" name="Google Shape;3709;g5cf8ee67e7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0" name="Google Shape;3710;g5cf8ee67e7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7"/>
        <p:cNvGrpSpPr/>
        <p:nvPr/>
      </p:nvGrpSpPr>
      <p:grpSpPr>
        <a:xfrm>
          <a:off x="0" y="0"/>
          <a:ext cx="0" cy="0"/>
          <a:chOff x="0" y="0"/>
          <a:chExt cx="0" cy="0"/>
        </a:xfrm>
      </p:grpSpPr>
      <p:sp>
        <p:nvSpPr>
          <p:cNvPr id="3718" name="Google Shape;3718;g5c8fd6eb79_2_3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9" name="Google Shape;3719;g5c8fd6eb79_2_35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5"/>
        <p:cNvGrpSpPr/>
        <p:nvPr/>
      </p:nvGrpSpPr>
      <p:grpSpPr>
        <a:xfrm>
          <a:off x="0" y="0"/>
          <a:ext cx="0" cy="0"/>
          <a:chOff x="0" y="0"/>
          <a:chExt cx="0" cy="0"/>
        </a:xfrm>
      </p:grpSpPr>
      <p:sp>
        <p:nvSpPr>
          <p:cNvPr id="3726" name="Google Shape;3726;g5c8fd6eb79_5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7" name="Google Shape;3727;g5c8fd6eb79_5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4"/>
        <p:cNvGrpSpPr/>
        <p:nvPr/>
      </p:nvGrpSpPr>
      <p:grpSpPr>
        <a:xfrm>
          <a:off x="0" y="0"/>
          <a:ext cx="0" cy="0"/>
          <a:chOff x="0" y="0"/>
          <a:chExt cx="0" cy="0"/>
        </a:xfrm>
      </p:grpSpPr>
      <p:sp>
        <p:nvSpPr>
          <p:cNvPr id="3735" name="Google Shape;3735;g5c8fd6eb79_5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6" name="Google Shape;3736;g5c8fd6eb79_5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0"/>
        <p:cNvGrpSpPr/>
        <p:nvPr/>
      </p:nvGrpSpPr>
      <p:grpSpPr>
        <a:xfrm>
          <a:off x="0" y="0"/>
          <a:ext cx="0" cy="0"/>
          <a:chOff x="0" y="0"/>
          <a:chExt cx="0" cy="0"/>
        </a:xfrm>
      </p:grpSpPr>
      <p:sp>
        <p:nvSpPr>
          <p:cNvPr id="3381" name="Google Shape;3381;g5c8fd6eb79_2_3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2" name="Google Shape;3382;g5c8fd6eb79_2_3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3"/>
        <p:cNvGrpSpPr/>
        <p:nvPr/>
      </p:nvGrpSpPr>
      <p:grpSpPr>
        <a:xfrm>
          <a:off x="0" y="0"/>
          <a:ext cx="0" cy="0"/>
          <a:chOff x="0" y="0"/>
          <a:chExt cx="0" cy="0"/>
        </a:xfrm>
      </p:grpSpPr>
      <p:sp>
        <p:nvSpPr>
          <p:cNvPr id="3744" name="Google Shape;3744;g5c8fd6eb79_5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5" name="Google Shape;3745;g5c8fd6eb79_5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3"/>
        <p:cNvGrpSpPr/>
        <p:nvPr/>
      </p:nvGrpSpPr>
      <p:grpSpPr>
        <a:xfrm>
          <a:off x="0" y="0"/>
          <a:ext cx="0" cy="0"/>
          <a:chOff x="0" y="0"/>
          <a:chExt cx="0" cy="0"/>
        </a:xfrm>
      </p:grpSpPr>
      <p:sp>
        <p:nvSpPr>
          <p:cNvPr id="3754" name="Google Shape;3754;g5c8fd6eb79_2_3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5" name="Google Shape;3755;g5c8fd6eb79_2_35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2"/>
        <p:cNvGrpSpPr/>
        <p:nvPr/>
      </p:nvGrpSpPr>
      <p:grpSpPr>
        <a:xfrm>
          <a:off x="0" y="0"/>
          <a:ext cx="0" cy="0"/>
          <a:chOff x="0" y="0"/>
          <a:chExt cx="0" cy="0"/>
        </a:xfrm>
      </p:grpSpPr>
      <p:sp>
        <p:nvSpPr>
          <p:cNvPr id="3763" name="Google Shape;3763;g5c8fd6eb79_5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4" name="Google Shape;3764;g5c8fd6eb79_5_2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5"/>
        <p:cNvGrpSpPr/>
        <p:nvPr/>
      </p:nvGrpSpPr>
      <p:grpSpPr>
        <a:xfrm>
          <a:off x="0" y="0"/>
          <a:ext cx="0" cy="0"/>
          <a:chOff x="0" y="0"/>
          <a:chExt cx="0" cy="0"/>
        </a:xfrm>
      </p:grpSpPr>
      <p:sp>
        <p:nvSpPr>
          <p:cNvPr id="3776" name="Google Shape;3776;g5ce534877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7" name="Google Shape;3777;g5ce534877d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4"/>
        <p:cNvGrpSpPr/>
        <p:nvPr/>
      </p:nvGrpSpPr>
      <p:grpSpPr>
        <a:xfrm>
          <a:off x="0" y="0"/>
          <a:ext cx="0" cy="0"/>
          <a:chOff x="0" y="0"/>
          <a:chExt cx="0" cy="0"/>
        </a:xfrm>
      </p:grpSpPr>
      <p:sp>
        <p:nvSpPr>
          <p:cNvPr id="3785" name="Google Shape;3785;g5cf8ee67e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86" name="Google Shape;3786;g5cf8ee67e7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2"/>
        <p:cNvGrpSpPr/>
        <p:nvPr/>
      </p:nvGrpSpPr>
      <p:grpSpPr>
        <a:xfrm>
          <a:off x="0" y="0"/>
          <a:ext cx="0" cy="0"/>
          <a:chOff x="0" y="0"/>
          <a:chExt cx="0" cy="0"/>
        </a:xfrm>
      </p:grpSpPr>
      <p:sp>
        <p:nvSpPr>
          <p:cNvPr id="3793" name="Google Shape;3793;g5c8fd6eb79_2_3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4" name="Google Shape;3794;g5c8fd6eb79_2_35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0"/>
        <p:cNvGrpSpPr/>
        <p:nvPr/>
      </p:nvGrpSpPr>
      <p:grpSpPr>
        <a:xfrm>
          <a:off x="0" y="0"/>
          <a:ext cx="0" cy="0"/>
          <a:chOff x="0" y="0"/>
          <a:chExt cx="0" cy="0"/>
        </a:xfrm>
      </p:grpSpPr>
      <p:sp>
        <p:nvSpPr>
          <p:cNvPr id="3801" name="Google Shape;3801;g5c8fd6eb79_2_3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02" name="Google Shape;3802;g5c8fd6eb79_2_35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8"/>
        <p:cNvGrpSpPr/>
        <p:nvPr/>
      </p:nvGrpSpPr>
      <p:grpSpPr>
        <a:xfrm>
          <a:off x="0" y="0"/>
          <a:ext cx="0" cy="0"/>
          <a:chOff x="0" y="0"/>
          <a:chExt cx="0" cy="0"/>
        </a:xfrm>
      </p:grpSpPr>
      <p:sp>
        <p:nvSpPr>
          <p:cNvPr id="3809" name="Google Shape;3809;g5c8fd6eb79_2_3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0" name="Google Shape;3810;g5c8fd6eb79_2_35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5"/>
        <p:cNvGrpSpPr/>
        <p:nvPr/>
      </p:nvGrpSpPr>
      <p:grpSpPr>
        <a:xfrm>
          <a:off x="0" y="0"/>
          <a:ext cx="0" cy="0"/>
          <a:chOff x="0" y="0"/>
          <a:chExt cx="0" cy="0"/>
        </a:xfrm>
      </p:grpSpPr>
      <p:sp>
        <p:nvSpPr>
          <p:cNvPr id="3816" name="Google Shape;3816;g5c8fd6eb79_2_35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7" name="Google Shape;3817;g5c8fd6eb79_2_35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6"/>
        <p:cNvGrpSpPr/>
        <p:nvPr/>
      </p:nvGrpSpPr>
      <p:grpSpPr>
        <a:xfrm>
          <a:off x="0" y="0"/>
          <a:ext cx="0" cy="0"/>
          <a:chOff x="0" y="0"/>
          <a:chExt cx="0" cy="0"/>
        </a:xfrm>
      </p:grpSpPr>
      <p:sp>
        <p:nvSpPr>
          <p:cNvPr id="3387" name="Google Shape;3387;g5c8fd6eb79_2_3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8" name="Google Shape;3388;g5c8fd6eb79_2_33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4"/>
        <p:cNvGrpSpPr/>
        <p:nvPr/>
      </p:nvGrpSpPr>
      <p:grpSpPr>
        <a:xfrm>
          <a:off x="0" y="0"/>
          <a:ext cx="0" cy="0"/>
          <a:chOff x="0" y="0"/>
          <a:chExt cx="0" cy="0"/>
        </a:xfrm>
      </p:grpSpPr>
      <p:sp>
        <p:nvSpPr>
          <p:cNvPr id="3395" name="Google Shape;3395;g5c8fd6eb79_2_3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6" name="Google Shape;3396;g5c8fd6eb79_2_33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4"/>
        <p:cNvGrpSpPr/>
        <p:nvPr/>
      </p:nvGrpSpPr>
      <p:grpSpPr>
        <a:xfrm>
          <a:off x="0" y="0"/>
          <a:ext cx="0" cy="0"/>
          <a:chOff x="0" y="0"/>
          <a:chExt cx="0" cy="0"/>
        </a:xfrm>
      </p:grpSpPr>
      <p:sp>
        <p:nvSpPr>
          <p:cNvPr id="3405" name="Google Shape;3405;g5c8fd6eb79_2_3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6" name="Google Shape;3406;g5c8fd6eb79_2_33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3"/>
        <p:cNvGrpSpPr/>
        <p:nvPr/>
      </p:nvGrpSpPr>
      <p:grpSpPr>
        <a:xfrm>
          <a:off x="0" y="0"/>
          <a:ext cx="0" cy="0"/>
          <a:chOff x="0" y="0"/>
          <a:chExt cx="0" cy="0"/>
        </a:xfrm>
      </p:grpSpPr>
      <p:sp>
        <p:nvSpPr>
          <p:cNvPr id="3424" name="Google Shape;3424;g5c8fd6eb79_2_3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5" name="Google Shape;3425;g5c8fd6eb79_2_33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1"/>
        <p:cNvGrpSpPr/>
        <p:nvPr/>
      </p:nvGrpSpPr>
      <p:grpSpPr>
        <a:xfrm>
          <a:off x="0" y="0"/>
          <a:ext cx="0" cy="0"/>
          <a:chOff x="0" y="0"/>
          <a:chExt cx="0" cy="0"/>
        </a:xfrm>
      </p:grpSpPr>
      <p:sp>
        <p:nvSpPr>
          <p:cNvPr id="3432" name="Google Shape;3432;g5c8fd6eb79_2_3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3" name="Google Shape;3433;g5c8fd6eb79_2_33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762000" y="696425"/>
            <a:ext cx="5396700" cy="1159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80BFB7"/>
              </a:buClr>
              <a:buSzPts val="6000"/>
              <a:buNone/>
              <a:defRPr sz="6000">
                <a:solidFill>
                  <a:srgbClr val="80BFB7"/>
                </a:solidFill>
              </a:defRPr>
            </a:lvl1pPr>
            <a:lvl2pPr lvl="1" algn="l">
              <a:lnSpc>
                <a:spcPct val="100000"/>
              </a:lnSpc>
              <a:spcBef>
                <a:spcPts val="0"/>
              </a:spcBef>
              <a:spcAft>
                <a:spcPts val="0"/>
              </a:spcAft>
              <a:buClr>
                <a:srgbClr val="80BFB7"/>
              </a:buClr>
              <a:buSzPts val="6000"/>
              <a:buNone/>
              <a:defRPr sz="6000">
                <a:solidFill>
                  <a:srgbClr val="80BFB7"/>
                </a:solidFill>
              </a:defRPr>
            </a:lvl2pPr>
            <a:lvl3pPr lvl="2" algn="l">
              <a:lnSpc>
                <a:spcPct val="100000"/>
              </a:lnSpc>
              <a:spcBef>
                <a:spcPts val="0"/>
              </a:spcBef>
              <a:spcAft>
                <a:spcPts val="0"/>
              </a:spcAft>
              <a:buClr>
                <a:srgbClr val="80BFB7"/>
              </a:buClr>
              <a:buSzPts val="6000"/>
              <a:buNone/>
              <a:defRPr sz="6000">
                <a:solidFill>
                  <a:srgbClr val="80BFB7"/>
                </a:solidFill>
              </a:defRPr>
            </a:lvl3pPr>
            <a:lvl4pPr lvl="3" algn="l">
              <a:lnSpc>
                <a:spcPct val="100000"/>
              </a:lnSpc>
              <a:spcBef>
                <a:spcPts val="0"/>
              </a:spcBef>
              <a:spcAft>
                <a:spcPts val="0"/>
              </a:spcAft>
              <a:buClr>
                <a:srgbClr val="80BFB7"/>
              </a:buClr>
              <a:buSzPts val="6000"/>
              <a:buNone/>
              <a:defRPr sz="6000">
                <a:solidFill>
                  <a:srgbClr val="80BFB7"/>
                </a:solidFill>
              </a:defRPr>
            </a:lvl4pPr>
            <a:lvl5pPr lvl="4" algn="l">
              <a:lnSpc>
                <a:spcPct val="100000"/>
              </a:lnSpc>
              <a:spcBef>
                <a:spcPts val="0"/>
              </a:spcBef>
              <a:spcAft>
                <a:spcPts val="0"/>
              </a:spcAft>
              <a:buClr>
                <a:srgbClr val="80BFB7"/>
              </a:buClr>
              <a:buSzPts val="6000"/>
              <a:buNone/>
              <a:defRPr sz="6000">
                <a:solidFill>
                  <a:srgbClr val="80BFB7"/>
                </a:solidFill>
              </a:defRPr>
            </a:lvl5pPr>
            <a:lvl6pPr lvl="5" algn="l">
              <a:lnSpc>
                <a:spcPct val="100000"/>
              </a:lnSpc>
              <a:spcBef>
                <a:spcPts val="0"/>
              </a:spcBef>
              <a:spcAft>
                <a:spcPts val="0"/>
              </a:spcAft>
              <a:buClr>
                <a:srgbClr val="80BFB7"/>
              </a:buClr>
              <a:buSzPts val="6000"/>
              <a:buNone/>
              <a:defRPr sz="6000">
                <a:solidFill>
                  <a:srgbClr val="80BFB7"/>
                </a:solidFill>
              </a:defRPr>
            </a:lvl6pPr>
            <a:lvl7pPr lvl="6" algn="l">
              <a:lnSpc>
                <a:spcPct val="100000"/>
              </a:lnSpc>
              <a:spcBef>
                <a:spcPts val="0"/>
              </a:spcBef>
              <a:spcAft>
                <a:spcPts val="0"/>
              </a:spcAft>
              <a:buClr>
                <a:srgbClr val="80BFB7"/>
              </a:buClr>
              <a:buSzPts val="6000"/>
              <a:buNone/>
              <a:defRPr sz="6000">
                <a:solidFill>
                  <a:srgbClr val="80BFB7"/>
                </a:solidFill>
              </a:defRPr>
            </a:lvl7pPr>
            <a:lvl8pPr lvl="7" algn="l">
              <a:lnSpc>
                <a:spcPct val="100000"/>
              </a:lnSpc>
              <a:spcBef>
                <a:spcPts val="0"/>
              </a:spcBef>
              <a:spcAft>
                <a:spcPts val="0"/>
              </a:spcAft>
              <a:buClr>
                <a:srgbClr val="80BFB7"/>
              </a:buClr>
              <a:buSzPts val="6000"/>
              <a:buNone/>
              <a:defRPr sz="6000">
                <a:solidFill>
                  <a:srgbClr val="80BFB7"/>
                </a:solidFill>
              </a:defRPr>
            </a:lvl8pPr>
            <a:lvl9pPr lvl="8" algn="l">
              <a:lnSpc>
                <a:spcPct val="100000"/>
              </a:lnSpc>
              <a:spcBef>
                <a:spcPts val="0"/>
              </a:spcBef>
              <a:spcAft>
                <a:spcPts val="0"/>
              </a:spcAft>
              <a:buClr>
                <a:srgbClr val="80BFB7"/>
              </a:buClr>
              <a:buSzPts val="6000"/>
              <a:buNone/>
              <a:defRPr sz="6000">
                <a:solidFill>
                  <a:srgbClr val="80BFB7"/>
                </a:solidFill>
              </a:defRPr>
            </a:lvl9pPr>
          </a:lstStyle>
          <a:p>
            <a:endParaRPr/>
          </a:p>
        </p:txBody>
      </p:sp>
      <p:grpSp>
        <p:nvGrpSpPr>
          <p:cNvPr id="56" name="Google Shape;56;p14"/>
          <p:cNvGrpSpPr/>
          <p:nvPr/>
        </p:nvGrpSpPr>
        <p:grpSpPr>
          <a:xfrm rot="10800000">
            <a:off x="8705367" y="28698"/>
            <a:ext cx="410132" cy="5086302"/>
            <a:chOff x="836200" y="238125"/>
            <a:chExt cx="422425" cy="5238750"/>
          </a:xfrm>
        </p:grpSpPr>
        <p:sp>
          <p:nvSpPr>
            <p:cNvPr id="57" name="Google Shape;57;p1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 name="Google Shape;137;p14"/>
          <p:cNvGrpSpPr/>
          <p:nvPr/>
        </p:nvGrpSpPr>
        <p:grpSpPr>
          <a:xfrm rot="10800000">
            <a:off x="6659535" y="28698"/>
            <a:ext cx="2309844" cy="5086302"/>
            <a:chOff x="986700" y="238125"/>
            <a:chExt cx="2379075" cy="5238750"/>
          </a:xfrm>
        </p:grpSpPr>
        <p:sp>
          <p:nvSpPr>
            <p:cNvPr id="138" name="Google Shape;138;p1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7" name="Google Shape;257;p14"/>
          <p:cNvGrpSpPr/>
          <p:nvPr/>
        </p:nvGrpSpPr>
        <p:grpSpPr>
          <a:xfrm rot="10800000">
            <a:off x="6367294" y="28698"/>
            <a:ext cx="2017554" cy="5086302"/>
            <a:chOff x="1588750" y="238125"/>
            <a:chExt cx="2078025" cy="5238750"/>
          </a:xfrm>
        </p:grpSpPr>
        <p:sp>
          <p:nvSpPr>
            <p:cNvPr id="258" name="Google Shape;258;p1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7" name="Google Shape;467;p14"/>
          <p:cNvGrpSpPr/>
          <p:nvPr/>
        </p:nvGrpSpPr>
        <p:grpSpPr>
          <a:xfrm rot="10800000">
            <a:off x="6367294" y="28698"/>
            <a:ext cx="2309820" cy="5086302"/>
            <a:chOff x="1287725" y="238125"/>
            <a:chExt cx="2379050" cy="5238750"/>
          </a:xfrm>
        </p:grpSpPr>
        <p:sp>
          <p:nvSpPr>
            <p:cNvPr id="468" name="Google Shape;468;p1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1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1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71"/>
        <p:cNvGrpSpPr/>
        <p:nvPr/>
      </p:nvGrpSpPr>
      <p:grpSpPr>
        <a:xfrm>
          <a:off x="0" y="0"/>
          <a:ext cx="0" cy="0"/>
          <a:chOff x="0" y="0"/>
          <a:chExt cx="0" cy="0"/>
        </a:xfrm>
      </p:grpSpPr>
      <p:sp>
        <p:nvSpPr>
          <p:cNvPr id="572" name="Google Shape;572;p15"/>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573" name="Google Shape;573;p15"/>
          <p:cNvSpPr txBox="1">
            <a:spLocks noGrp="1"/>
          </p:cNvSpPr>
          <p:nvPr>
            <p:ph type="body" idx="1"/>
          </p:nvPr>
        </p:nvSpPr>
        <p:spPr>
          <a:xfrm>
            <a:off x="718300" y="1762650"/>
            <a:ext cx="3242400" cy="30870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574" name="Google Shape;574;p15"/>
          <p:cNvSpPr txBox="1">
            <a:spLocks noGrp="1"/>
          </p:cNvSpPr>
          <p:nvPr>
            <p:ph type="body" idx="2"/>
          </p:nvPr>
        </p:nvSpPr>
        <p:spPr>
          <a:xfrm>
            <a:off x="4156071" y="1762650"/>
            <a:ext cx="3242400" cy="30870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grpSp>
        <p:nvGrpSpPr>
          <p:cNvPr id="575" name="Google Shape;575;p15"/>
          <p:cNvGrpSpPr/>
          <p:nvPr/>
        </p:nvGrpSpPr>
        <p:grpSpPr>
          <a:xfrm rot="10800000">
            <a:off x="8851487" y="28707"/>
            <a:ext cx="264012" cy="5086302"/>
            <a:chOff x="5307800" y="238125"/>
            <a:chExt cx="271925" cy="5238750"/>
          </a:xfrm>
        </p:grpSpPr>
        <p:sp>
          <p:nvSpPr>
            <p:cNvPr id="576" name="Google Shape;576;p1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1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1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1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1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1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1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1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1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1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1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1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1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1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1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1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1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1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1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1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1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1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1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1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1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1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1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1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1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1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3" name="Google Shape;633;p15"/>
          <p:cNvGrpSpPr/>
          <p:nvPr/>
        </p:nvGrpSpPr>
        <p:grpSpPr>
          <a:xfrm rot="10800000">
            <a:off x="7828571" y="28707"/>
            <a:ext cx="1140783" cy="5086302"/>
            <a:chOff x="5458325" y="238125"/>
            <a:chExt cx="1174975" cy="5238750"/>
          </a:xfrm>
        </p:grpSpPr>
        <p:sp>
          <p:nvSpPr>
            <p:cNvPr id="634" name="Google Shape;634;p1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1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1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1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1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1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1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1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1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1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1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1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1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1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1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1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1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1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1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1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1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1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1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1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1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1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1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1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1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1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1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1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1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1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1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1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1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1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1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1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1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1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1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1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1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1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1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1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1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1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6" name="Google Shape;696;p15"/>
          <p:cNvGrpSpPr/>
          <p:nvPr/>
        </p:nvGrpSpPr>
        <p:grpSpPr>
          <a:xfrm rot="10800000">
            <a:off x="7682451" y="28707"/>
            <a:ext cx="994639" cy="4940182"/>
            <a:chOff x="5759350" y="388625"/>
            <a:chExt cx="1024450" cy="5088250"/>
          </a:xfrm>
        </p:grpSpPr>
        <p:sp>
          <p:nvSpPr>
            <p:cNvPr id="697" name="Google Shape;697;p1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1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1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1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1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1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1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1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1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1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1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1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1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1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1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1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1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1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1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1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1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1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1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1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1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1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1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1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1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1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1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1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1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1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1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1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1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1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1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1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1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1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1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1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1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1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1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1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1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1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1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1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1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1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1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1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1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1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1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1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1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1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1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1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1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1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1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8" name="Google Shape;798;p15"/>
          <p:cNvGrpSpPr/>
          <p:nvPr/>
        </p:nvGrpSpPr>
        <p:grpSpPr>
          <a:xfrm rot="10800000">
            <a:off x="7682450" y="28707"/>
            <a:ext cx="1140783" cy="5086302"/>
            <a:chOff x="5608825" y="238125"/>
            <a:chExt cx="1174975" cy="5238750"/>
          </a:xfrm>
        </p:grpSpPr>
        <p:sp>
          <p:nvSpPr>
            <p:cNvPr id="799" name="Google Shape;799;p1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1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1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1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1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1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1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1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1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1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1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1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1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1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1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1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1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1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1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1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1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1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1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1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1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1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1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1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1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1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1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1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1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1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9" name="Google Shape;849;p1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0"/>
        <p:cNvGrpSpPr/>
        <p:nvPr/>
      </p:nvGrpSpPr>
      <p:grpSpPr>
        <a:xfrm>
          <a:off x="0" y="0"/>
          <a:ext cx="0" cy="0"/>
          <a:chOff x="0" y="0"/>
          <a:chExt cx="0" cy="0"/>
        </a:xfrm>
      </p:grpSpPr>
      <p:grpSp>
        <p:nvGrpSpPr>
          <p:cNvPr id="851" name="Google Shape;851;p16"/>
          <p:cNvGrpSpPr/>
          <p:nvPr/>
        </p:nvGrpSpPr>
        <p:grpSpPr>
          <a:xfrm rot="10800000">
            <a:off x="8851487" y="28707"/>
            <a:ext cx="264012" cy="5086302"/>
            <a:chOff x="5307800" y="238125"/>
            <a:chExt cx="271925" cy="5238750"/>
          </a:xfrm>
        </p:grpSpPr>
        <p:sp>
          <p:nvSpPr>
            <p:cNvPr id="852" name="Google Shape;852;p1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1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1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1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1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1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1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1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1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1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1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1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1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1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1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1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1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1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1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1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1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1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1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1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1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1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1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1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1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1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1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1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1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1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1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1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1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1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1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1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1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1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1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1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1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9" name="Google Shape;909;p16"/>
          <p:cNvGrpSpPr/>
          <p:nvPr/>
        </p:nvGrpSpPr>
        <p:grpSpPr>
          <a:xfrm rot="10800000">
            <a:off x="7828571" y="28707"/>
            <a:ext cx="1140783" cy="5086302"/>
            <a:chOff x="5458325" y="238125"/>
            <a:chExt cx="1174975" cy="5238750"/>
          </a:xfrm>
        </p:grpSpPr>
        <p:sp>
          <p:nvSpPr>
            <p:cNvPr id="910" name="Google Shape;910;p1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1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1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1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1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1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1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1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1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1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1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1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1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1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1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1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1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1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1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1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1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1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1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1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1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1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1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1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1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1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1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1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1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1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1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1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1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1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1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1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1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1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1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1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1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1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1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1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1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1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1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1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1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1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1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1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1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1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1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1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1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1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2" name="Google Shape;972;p16"/>
          <p:cNvGrpSpPr/>
          <p:nvPr/>
        </p:nvGrpSpPr>
        <p:grpSpPr>
          <a:xfrm rot="10800000">
            <a:off x="7682451" y="28707"/>
            <a:ext cx="994639" cy="4940182"/>
            <a:chOff x="5759350" y="388625"/>
            <a:chExt cx="1024450" cy="5088250"/>
          </a:xfrm>
        </p:grpSpPr>
        <p:sp>
          <p:nvSpPr>
            <p:cNvPr id="973" name="Google Shape;973;p1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1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1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1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1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1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1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1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1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1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1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1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1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1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1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1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1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1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1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1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1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1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1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1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1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1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1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1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1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1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1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1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1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1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1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1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1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1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1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1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1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1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1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1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1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1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1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1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1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1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1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1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1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1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1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1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1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1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1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1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1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1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1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1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1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1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1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1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1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1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1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1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1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1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1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1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1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1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1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1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1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1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1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1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1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1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1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1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1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1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1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1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1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1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1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1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1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1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1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1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1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4" name="Google Shape;1074;p16"/>
          <p:cNvGrpSpPr/>
          <p:nvPr/>
        </p:nvGrpSpPr>
        <p:grpSpPr>
          <a:xfrm rot="10800000">
            <a:off x="7682450" y="28707"/>
            <a:ext cx="1140783" cy="5086302"/>
            <a:chOff x="5608825" y="238125"/>
            <a:chExt cx="1174975" cy="5238750"/>
          </a:xfrm>
        </p:grpSpPr>
        <p:sp>
          <p:nvSpPr>
            <p:cNvPr id="1075" name="Google Shape;1075;p1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1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1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1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1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1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1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1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1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1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1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1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1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1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1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1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1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1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1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1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1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1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1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1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1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1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1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1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1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1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1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1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1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1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1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1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1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1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1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1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1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1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1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1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1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1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1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1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1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25" name="Google Shape;1125;p1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126"/>
        <p:cNvGrpSpPr/>
        <p:nvPr/>
      </p:nvGrpSpPr>
      <p:grpSpPr>
        <a:xfrm>
          <a:off x="0" y="0"/>
          <a:ext cx="0" cy="0"/>
          <a:chOff x="0" y="0"/>
          <a:chExt cx="0" cy="0"/>
        </a:xfrm>
      </p:grpSpPr>
      <p:sp>
        <p:nvSpPr>
          <p:cNvPr id="1127" name="Google Shape;1127;p17"/>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1128" name="Google Shape;1128;p17"/>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a:lvl4pPr>
            <a:lvl5pPr marL="2286000" lvl="4" indent="-381000" algn="l">
              <a:lnSpc>
                <a:spcPct val="100000"/>
              </a:lnSpc>
              <a:spcBef>
                <a:spcPts val="0"/>
              </a:spcBef>
              <a:spcAft>
                <a:spcPts val="0"/>
              </a:spcAft>
              <a:buSzPts val="2400"/>
              <a:buChar char="▫"/>
              <a:defRPr/>
            </a:lvl5pPr>
            <a:lvl6pPr marL="2743200" lvl="5" indent="-381000" algn="l">
              <a:lnSpc>
                <a:spcPct val="100000"/>
              </a:lnSpc>
              <a:spcBef>
                <a:spcPts val="0"/>
              </a:spcBef>
              <a:spcAft>
                <a:spcPts val="0"/>
              </a:spcAft>
              <a:buSzPts val="2400"/>
              <a:buChar char="▫"/>
              <a:defRPr/>
            </a:lvl6pPr>
            <a:lvl7pPr marL="3200400" lvl="6" indent="-381000" algn="l">
              <a:lnSpc>
                <a:spcPct val="100000"/>
              </a:lnSpc>
              <a:spcBef>
                <a:spcPts val="0"/>
              </a:spcBef>
              <a:spcAft>
                <a:spcPts val="0"/>
              </a:spcAft>
              <a:buSzPts val="2400"/>
              <a:buChar char="●"/>
              <a:defRPr/>
            </a:lvl7pPr>
            <a:lvl8pPr marL="3657600" lvl="7" indent="-381000" algn="l">
              <a:lnSpc>
                <a:spcPct val="100000"/>
              </a:lnSpc>
              <a:spcBef>
                <a:spcPts val="0"/>
              </a:spcBef>
              <a:spcAft>
                <a:spcPts val="0"/>
              </a:spcAft>
              <a:buSzPts val="2400"/>
              <a:buChar char="○"/>
              <a:defRPr/>
            </a:lvl8pPr>
            <a:lvl9pPr marL="4114800" lvl="8" indent="-381000" algn="l">
              <a:lnSpc>
                <a:spcPct val="100000"/>
              </a:lnSpc>
              <a:spcBef>
                <a:spcPts val="0"/>
              </a:spcBef>
              <a:spcAft>
                <a:spcPts val="0"/>
              </a:spcAft>
              <a:buSzPts val="2400"/>
              <a:buChar char="■"/>
              <a:defRPr/>
            </a:lvl9pPr>
          </a:lstStyle>
          <a:p>
            <a:endParaRPr/>
          </a:p>
        </p:txBody>
      </p:sp>
      <p:grpSp>
        <p:nvGrpSpPr>
          <p:cNvPr id="1129" name="Google Shape;1129;p17"/>
          <p:cNvGrpSpPr/>
          <p:nvPr/>
        </p:nvGrpSpPr>
        <p:grpSpPr>
          <a:xfrm rot="10800000">
            <a:off x="8851487" y="28707"/>
            <a:ext cx="264012" cy="5086302"/>
            <a:chOff x="5307800" y="238125"/>
            <a:chExt cx="271925" cy="5238750"/>
          </a:xfrm>
        </p:grpSpPr>
        <p:sp>
          <p:nvSpPr>
            <p:cNvPr id="1130" name="Google Shape;1130;p1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1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1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1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1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1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1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1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1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1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1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1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1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1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1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1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1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1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1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1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1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1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1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1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1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1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1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1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1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1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1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1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1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1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1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1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1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1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1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1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1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1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1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1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1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1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1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1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1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1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1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1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1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1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1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1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1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7" name="Google Shape;1187;p17"/>
          <p:cNvGrpSpPr/>
          <p:nvPr/>
        </p:nvGrpSpPr>
        <p:grpSpPr>
          <a:xfrm rot="10800000">
            <a:off x="7828571" y="28707"/>
            <a:ext cx="1140783" cy="5086302"/>
            <a:chOff x="5458325" y="238125"/>
            <a:chExt cx="1174975" cy="5238750"/>
          </a:xfrm>
        </p:grpSpPr>
        <p:sp>
          <p:nvSpPr>
            <p:cNvPr id="1188" name="Google Shape;1188;p1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1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1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1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1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1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1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1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1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1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1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1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1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1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1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1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1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1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1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1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1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1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1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1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1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1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1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1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1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1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1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1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1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1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1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1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1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1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1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1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1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1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1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1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1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1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1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1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1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1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1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1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1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1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1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1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1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1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1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1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1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1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0" name="Google Shape;1250;p17"/>
          <p:cNvGrpSpPr/>
          <p:nvPr/>
        </p:nvGrpSpPr>
        <p:grpSpPr>
          <a:xfrm rot="10800000">
            <a:off x="7682451" y="28707"/>
            <a:ext cx="994639" cy="4940182"/>
            <a:chOff x="5759350" y="388625"/>
            <a:chExt cx="1024450" cy="5088250"/>
          </a:xfrm>
        </p:grpSpPr>
        <p:sp>
          <p:nvSpPr>
            <p:cNvPr id="1251" name="Google Shape;1251;p1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1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1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1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1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1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1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1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1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1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1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1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1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1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1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1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1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1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1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1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1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1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1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1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1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1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1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1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1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1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1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1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1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1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1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1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1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1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1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1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1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1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1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1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1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1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1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1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1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1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1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1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1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1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1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1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1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1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1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1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1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1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1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1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1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1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1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1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1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1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1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1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1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1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1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1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1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1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1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1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1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1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1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1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1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1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1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1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1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1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1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1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1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1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1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1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1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1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1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1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1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2" name="Google Shape;1352;p17"/>
          <p:cNvGrpSpPr/>
          <p:nvPr/>
        </p:nvGrpSpPr>
        <p:grpSpPr>
          <a:xfrm rot="10800000">
            <a:off x="7682450" y="28707"/>
            <a:ext cx="1140783" cy="5086302"/>
            <a:chOff x="5608825" y="238125"/>
            <a:chExt cx="1174975" cy="5238750"/>
          </a:xfrm>
        </p:grpSpPr>
        <p:sp>
          <p:nvSpPr>
            <p:cNvPr id="1353" name="Google Shape;1353;p1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1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1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1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1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1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1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1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1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1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1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1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1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1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1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1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1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1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1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1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1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1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1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1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1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1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1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1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1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1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1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1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1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1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1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1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1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1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1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1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1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1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1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1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1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1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1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1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1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1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03" name="Google Shape;1403;p1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rgbClr val="003B55"/>
        </a:solidFill>
        <a:effectLst/>
      </p:bgPr>
    </p:bg>
    <p:spTree>
      <p:nvGrpSpPr>
        <p:cNvPr id="1" name="Shape 1404"/>
        <p:cNvGrpSpPr/>
        <p:nvPr/>
      </p:nvGrpSpPr>
      <p:grpSpPr>
        <a:xfrm>
          <a:off x="0" y="0"/>
          <a:ext cx="0" cy="0"/>
          <a:chOff x="0" y="0"/>
          <a:chExt cx="0" cy="0"/>
        </a:xfrm>
      </p:grpSpPr>
      <p:grpSp>
        <p:nvGrpSpPr>
          <p:cNvPr id="1405" name="Google Shape;1405;p18"/>
          <p:cNvGrpSpPr/>
          <p:nvPr/>
        </p:nvGrpSpPr>
        <p:grpSpPr>
          <a:xfrm rot="10800000">
            <a:off x="8851487" y="28707"/>
            <a:ext cx="264012" cy="5086302"/>
            <a:chOff x="5307800" y="238125"/>
            <a:chExt cx="271925" cy="5238750"/>
          </a:xfrm>
        </p:grpSpPr>
        <p:sp>
          <p:nvSpPr>
            <p:cNvPr id="1406" name="Google Shape;1406;p1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1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1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1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1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1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1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1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1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1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1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1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1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1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1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1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1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1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1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1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1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1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1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1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1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1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1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1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1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1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1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1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1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1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1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1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1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1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1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1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1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1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1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1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1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1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1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1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1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1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1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1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1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1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1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1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1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63" name="Google Shape;1463;p18"/>
          <p:cNvGrpSpPr/>
          <p:nvPr/>
        </p:nvGrpSpPr>
        <p:grpSpPr>
          <a:xfrm rot="10800000">
            <a:off x="7828571" y="28707"/>
            <a:ext cx="1140783" cy="5086302"/>
            <a:chOff x="5458325" y="238125"/>
            <a:chExt cx="1174975" cy="5238750"/>
          </a:xfrm>
        </p:grpSpPr>
        <p:sp>
          <p:nvSpPr>
            <p:cNvPr id="1464" name="Google Shape;1464;p1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1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1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1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1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1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1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1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1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1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1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1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1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1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1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1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1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1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1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1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1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1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1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1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1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1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1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1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1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1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1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1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1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1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1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1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1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1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1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1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1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1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1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1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1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1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1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1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1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1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1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1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1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1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1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1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1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1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1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1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1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1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26" name="Google Shape;1526;p18"/>
          <p:cNvGrpSpPr/>
          <p:nvPr/>
        </p:nvGrpSpPr>
        <p:grpSpPr>
          <a:xfrm rot="10800000">
            <a:off x="7682451" y="28707"/>
            <a:ext cx="994639" cy="4940182"/>
            <a:chOff x="5759350" y="388625"/>
            <a:chExt cx="1024450" cy="5088250"/>
          </a:xfrm>
        </p:grpSpPr>
        <p:sp>
          <p:nvSpPr>
            <p:cNvPr id="1527" name="Google Shape;1527;p1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1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1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1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1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1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1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1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1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1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1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1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1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1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1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2" name="Google Shape;1542;p1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3" name="Google Shape;1543;p1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1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1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1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7" name="Google Shape;1547;p1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p1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1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1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1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1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1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1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1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1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1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1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1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1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1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1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1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1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1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1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1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1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1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1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1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1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1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1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1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1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1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1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1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1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1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1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1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1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1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1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1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1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1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1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1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1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1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1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1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1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1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1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1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1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1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1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1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1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1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1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1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1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1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1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1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1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1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1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1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1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1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1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1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1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1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1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1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1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1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1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1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8" name="Google Shape;1628;p18"/>
          <p:cNvGrpSpPr/>
          <p:nvPr/>
        </p:nvGrpSpPr>
        <p:grpSpPr>
          <a:xfrm rot="10800000">
            <a:off x="7682450" y="28707"/>
            <a:ext cx="1140783" cy="5086302"/>
            <a:chOff x="5608825" y="238125"/>
            <a:chExt cx="1174975" cy="5238750"/>
          </a:xfrm>
        </p:grpSpPr>
        <p:sp>
          <p:nvSpPr>
            <p:cNvPr id="1629" name="Google Shape;1629;p1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1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1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2" name="Google Shape;1632;p1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p1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1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1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1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p1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8" name="Google Shape;1638;p1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1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1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1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1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1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1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1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1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1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1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1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1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1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1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1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1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1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1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1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1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1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1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1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1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1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1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1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1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1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1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1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1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1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1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p1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4" name="Google Shape;1674;p1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1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1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1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p1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79" name="Google Shape;1679;p1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0B87A1"/>
        </a:solidFill>
        <a:effectLst/>
      </p:bgPr>
    </p:bg>
    <p:spTree>
      <p:nvGrpSpPr>
        <p:cNvPr id="1" name="Shape 1680"/>
        <p:cNvGrpSpPr/>
        <p:nvPr/>
      </p:nvGrpSpPr>
      <p:grpSpPr>
        <a:xfrm>
          <a:off x="0" y="0"/>
          <a:ext cx="0" cy="0"/>
          <a:chOff x="0" y="0"/>
          <a:chExt cx="0" cy="0"/>
        </a:xfrm>
      </p:grpSpPr>
      <p:sp>
        <p:nvSpPr>
          <p:cNvPr id="1681" name="Google Shape;1681;p19"/>
          <p:cNvSpPr txBox="1">
            <a:spLocks noGrp="1"/>
          </p:cNvSpPr>
          <p:nvPr>
            <p:ph type="body" idx="1"/>
          </p:nvPr>
        </p:nvSpPr>
        <p:spPr>
          <a:xfrm>
            <a:off x="1278575" y="739550"/>
            <a:ext cx="4281000" cy="36924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Clr>
                <a:srgbClr val="FFFFFF"/>
              </a:buClr>
              <a:buSzPts val="3000"/>
              <a:buChar char="▪"/>
              <a:defRPr sz="3000" i="1">
                <a:solidFill>
                  <a:srgbClr val="FFFFFF"/>
                </a:solidFill>
              </a:defRPr>
            </a:lvl1pPr>
            <a:lvl2pPr marL="914400" lvl="1" indent="-419100" algn="l">
              <a:lnSpc>
                <a:spcPct val="100000"/>
              </a:lnSpc>
              <a:spcBef>
                <a:spcPts val="0"/>
              </a:spcBef>
              <a:spcAft>
                <a:spcPts val="0"/>
              </a:spcAft>
              <a:buClr>
                <a:srgbClr val="FFFFFF"/>
              </a:buClr>
              <a:buSzPts val="3000"/>
              <a:buChar char="▫"/>
              <a:defRPr sz="3000" i="1">
                <a:solidFill>
                  <a:srgbClr val="FFFFFF"/>
                </a:solidFill>
              </a:defRPr>
            </a:lvl2pPr>
            <a:lvl3pPr marL="1371600" lvl="2" indent="-419100" algn="l">
              <a:lnSpc>
                <a:spcPct val="100000"/>
              </a:lnSpc>
              <a:spcBef>
                <a:spcPts val="0"/>
              </a:spcBef>
              <a:spcAft>
                <a:spcPts val="0"/>
              </a:spcAft>
              <a:buClr>
                <a:srgbClr val="FFFFFF"/>
              </a:buClr>
              <a:buSzPts val="3000"/>
              <a:buChar char="▫"/>
              <a:defRPr sz="3000" i="1">
                <a:solidFill>
                  <a:srgbClr val="FFFFFF"/>
                </a:solidFill>
              </a:defRPr>
            </a:lvl3pPr>
            <a:lvl4pPr marL="1828800" lvl="3" indent="-419100" algn="l">
              <a:lnSpc>
                <a:spcPct val="100000"/>
              </a:lnSpc>
              <a:spcBef>
                <a:spcPts val="0"/>
              </a:spcBef>
              <a:spcAft>
                <a:spcPts val="0"/>
              </a:spcAft>
              <a:buClr>
                <a:srgbClr val="FFFFFF"/>
              </a:buClr>
              <a:buSzPts val="3000"/>
              <a:buChar char="▫"/>
              <a:defRPr sz="3000" i="1">
                <a:solidFill>
                  <a:srgbClr val="FFFFFF"/>
                </a:solidFill>
              </a:defRPr>
            </a:lvl4pPr>
            <a:lvl5pPr marL="2286000" lvl="4" indent="-419100" algn="l">
              <a:lnSpc>
                <a:spcPct val="100000"/>
              </a:lnSpc>
              <a:spcBef>
                <a:spcPts val="0"/>
              </a:spcBef>
              <a:spcAft>
                <a:spcPts val="0"/>
              </a:spcAft>
              <a:buClr>
                <a:srgbClr val="FFFFFF"/>
              </a:buClr>
              <a:buSzPts val="3000"/>
              <a:buChar char="▫"/>
              <a:defRPr sz="3000" i="1">
                <a:solidFill>
                  <a:srgbClr val="FFFFFF"/>
                </a:solidFill>
              </a:defRPr>
            </a:lvl5pPr>
            <a:lvl6pPr marL="2743200" lvl="5" indent="-419100" algn="l">
              <a:lnSpc>
                <a:spcPct val="100000"/>
              </a:lnSpc>
              <a:spcBef>
                <a:spcPts val="0"/>
              </a:spcBef>
              <a:spcAft>
                <a:spcPts val="0"/>
              </a:spcAft>
              <a:buClr>
                <a:srgbClr val="FFFFFF"/>
              </a:buClr>
              <a:buSzPts val="3000"/>
              <a:buChar char="▫"/>
              <a:defRPr sz="3000" i="1">
                <a:solidFill>
                  <a:srgbClr val="FFFFFF"/>
                </a:solidFill>
              </a:defRPr>
            </a:lvl6pPr>
            <a:lvl7pPr marL="3200400" lvl="6" indent="-419100" algn="l">
              <a:lnSpc>
                <a:spcPct val="100000"/>
              </a:lnSpc>
              <a:spcBef>
                <a:spcPts val="0"/>
              </a:spcBef>
              <a:spcAft>
                <a:spcPts val="0"/>
              </a:spcAft>
              <a:buClr>
                <a:srgbClr val="FFFFFF"/>
              </a:buClr>
              <a:buSzPts val="3000"/>
              <a:buChar char="●"/>
              <a:defRPr sz="3000" i="1">
                <a:solidFill>
                  <a:srgbClr val="FFFFFF"/>
                </a:solidFill>
              </a:defRPr>
            </a:lvl7pPr>
            <a:lvl8pPr marL="3657600" lvl="7" indent="-419100" algn="l">
              <a:lnSpc>
                <a:spcPct val="100000"/>
              </a:lnSpc>
              <a:spcBef>
                <a:spcPts val="0"/>
              </a:spcBef>
              <a:spcAft>
                <a:spcPts val="0"/>
              </a:spcAft>
              <a:buClr>
                <a:srgbClr val="FFFFFF"/>
              </a:buClr>
              <a:buSzPts val="3000"/>
              <a:buChar char="○"/>
              <a:defRPr sz="3000" i="1">
                <a:solidFill>
                  <a:srgbClr val="FFFFFF"/>
                </a:solidFill>
              </a:defRPr>
            </a:lvl8pPr>
            <a:lvl9pPr marL="4114800" lvl="8" indent="-419100" algn="l">
              <a:lnSpc>
                <a:spcPct val="100000"/>
              </a:lnSpc>
              <a:spcBef>
                <a:spcPts val="0"/>
              </a:spcBef>
              <a:spcAft>
                <a:spcPts val="0"/>
              </a:spcAft>
              <a:buClr>
                <a:srgbClr val="FFFFFF"/>
              </a:buClr>
              <a:buSzPts val="3000"/>
              <a:buChar char="■"/>
              <a:defRPr sz="3000" i="1">
                <a:solidFill>
                  <a:srgbClr val="FFFFFF"/>
                </a:solidFill>
              </a:defRPr>
            </a:lvl9pPr>
          </a:lstStyle>
          <a:p>
            <a:endParaRPr/>
          </a:p>
        </p:txBody>
      </p:sp>
      <p:sp>
        <p:nvSpPr>
          <p:cNvPr id="1682" name="Google Shape;1682;p19"/>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0"/>
              <a:buFont typeface="Arial"/>
              <a:buNone/>
            </a:pPr>
            <a:r>
              <a:rPr lang="ja" sz="12000" b="0" i="0" u="none" strike="noStrike" cap="none">
                <a:solidFill>
                  <a:srgbClr val="D3EBD5"/>
                </a:solidFill>
                <a:latin typeface="Dosis"/>
                <a:ea typeface="Dosis"/>
                <a:cs typeface="Dosis"/>
                <a:sym typeface="Dosis"/>
              </a:rPr>
              <a:t>“</a:t>
            </a:r>
            <a:endParaRPr sz="12000" b="0" i="0" u="none" strike="noStrike" cap="none">
              <a:solidFill>
                <a:srgbClr val="D3EBD5"/>
              </a:solidFill>
              <a:latin typeface="Dosis"/>
              <a:ea typeface="Dosis"/>
              <a:cs typeface="Dosis"/>
              <a:sym typeface="Dosis"/>
            </a:endParaRPr>
          </a:p>
        </p:txBody>
      </p:sp>
      <p:grpSp>
        <p:nvGrpSpPr>
          <p:cNvPr id="1683" name="Google Shape;1683;p19"/>
          <p:cNvGrpSpPr/>
          <p:nvPr/>
        </p:nvGrpSpPr>
        <p:grpSpPr>
          <a:xfrm rot="10800000">
            <a:off x="8705367" y="28698"/>
            <a:ext cx="410132" cy="5086302"/>
            <a:chOff x="836200" y="238125"/>
            <a:chExt cx="422425" cy="5238750"/>
          </a:xfrm>
        </p:grpSpPr>
        <p:sp>
          <p:nvSpPr>
            <p:cNvPr id="1684" name="Google Shape;1684;p19"/>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19"/>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19"/>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19"/>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19"/>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19"/>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19"/>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19"/>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19"/>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19"/>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19"/>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19"/>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19"/>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19"/>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19"/>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19"/>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19"/>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19"/>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19"/>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19"/>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19"/>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19"/>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19"/>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19"/>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19"/>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19"/>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19"/>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19"/>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19"/>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19"/>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19"/>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19"/>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19"/>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19"/>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19"/>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19"/>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19"/>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19"/>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19"/>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19"/>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19"/>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19"/>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19"/>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19"/>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19"/>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19"/>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19"/>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19"/>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19"/>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19"/>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19"/>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19"/>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19"/>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19"/>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19"/>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19"/>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19"/>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19"/>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19"/>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19"/>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19"/>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19"/>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19"/>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19"/>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19"/>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19"/>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19"/>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19"/>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19"/>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19"/>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19"/>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19"/>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19"/>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19"/>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19"/>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19"/>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19"/>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19"/>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19"/>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19"/>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4" name="Google Shape;1764;p19"/>
          <p:cNvGrpSpPr/>
          <p:nvPr/>
        </p:nvGrpSpPr>
        <p:grpSpPr>
          <a:xfrm rot="10800000">
            <a:off x="6659535" y="28698"/>
            <a:ext cx="2309844" cy="5086302"/>
            <a:chOff x="986700" y="238125"/>
            <a:chExt cx="2379075" cy="5238750"/>
          </a:xfrm>
        </p:grpSpPr>
        <p:sp>
          <p:nvSpPr>
            <p:cNvPr id="1765" name="Google Shape;1765;p19"/>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19"/>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19"/>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19"/>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19"/>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19"/>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19"/>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19"/>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19"/>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19"/>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19"/>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19"/>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19"/>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19"/>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19"/>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19"/>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19"/>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19"/>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19"/>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19"/>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19"/>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19"/>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19"/>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19"/>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19"/>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19"/>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19"/>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19"/>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19"/>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19"/>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19"/>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19"/>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19"/>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19"/>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19"/>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19"/>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19"/>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19"/>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19"/>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19"/>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19"/>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19"/>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19"/>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19"/>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19"/>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19"/>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19"/>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19"/>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19"/>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19"/>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19"/>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19"/>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19"/>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19"/>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19"/>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19"/>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19"/>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19"/>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19"/>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19"/>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19"/>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19"/>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19"/>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19"/>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19"/>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19"/>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19"/>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19"/>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19"/>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19"/>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19"/>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19"/>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19"/>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19"/>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19"/>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19"/>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19"/>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19"/>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19"/>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19"/>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19"/>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19"/>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19"/>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19"/>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19"/>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19"/>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19"/>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19"/>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19"/>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19"/>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19"/>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19"/>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19"/>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19"/>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19"/>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19"/>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19"/>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19"/>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19"/>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19"/>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19"/>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19"/>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19"/>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19"/>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19"/>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19"/>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19"/>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19"/>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19"/>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19"/>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19"/>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19"/>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19"/>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19"/>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19"/>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19"/>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19"/>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19"/>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19"/>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84" name="Google Shape;1884;p19"/>
          <p:cNvGrpSpPr/>
          <p:nvPr/>
        </p:nvGrpSpPr>
        <p:grpSpPr>
          <a:xfrm rot="10800000">
            <a:off x="6367294" y="28698"/>
            <a:ext cx="2017554" cy="5086302"/>
            <a:chOff x="1588750" y="238125"/>
            <a:chExt cx="2078025" cy="5238750"/>
          </a:xfrm>
        </p:grpSpPr>
        <p:sp>
          <p:nvSpPr>
            <p:cNvPr id="1885" name="Google Shape;1885;p19"/>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p19"/>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p19"/>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19"/>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19"/>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19"/>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19"/>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19"/>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19"/>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19"/>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19"/>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19"/>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19"/>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19"/>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p19"/>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19"/>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19"/>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19"/>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19"/>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19"/>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19"/>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19"/>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19"/>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19"/>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19"/>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19"/>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19"/>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p19"/>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19"/>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19"/>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19"/>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19"/>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19"/>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19"/>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19"/>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19"/>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19"/>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19"/>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19"/>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19"/>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19"/>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19"/>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19"/>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19"/>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p19"/>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19"/>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19"/>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19"/>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19"/>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19"/>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19"/>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19"/>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19"/>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19"/>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19"/>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19"/>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19"/>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19"/>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19"/>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p19"/>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19"/>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19"/>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19"/>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p19"/>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p19"/>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p19"/>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p19"/>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p19"/>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19"/>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p19"/>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5" name="Google Shape;1955;p19"/>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p19"/>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19"/>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p19"/>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p19"/>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19"/>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p19"/>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p19"/>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p19"/>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p19"/>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p19"/>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6" name="Google Shape;1966;p19"/>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p19"/>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19"/>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9" name="Google Shape;1969;p19"/>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p19"/>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19"/>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19"/>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19"/>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4" name="Google Shape;1974;p19"/>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5" name="Google Shape;1975;p19"/>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p19"/>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19"/>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19"/>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p19"/>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19"/>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19"/>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19"/>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19"/>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19"/>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19"/>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19"/>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19"/>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19"/>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9" name="Google Shape;1989;p19"/>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p19"/>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19"/>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19"/>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19"/>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19"/>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19"/>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19"/>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19"/>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19"/>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p19"/>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0" name="Google Shape;2000;p19"/>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1" name="Google Shape;2001;p19"/>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19"/>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19"/>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19"/>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19"/>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19"/>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7" name="Google Shape;2007;p19"/>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8" name="Google Shape;2008;p19"/>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9" name="Google Shape;2009;p19"/>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0" name="Google Shape;2010;p19"/>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1" name="Google Shape;2011;p19"/>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19"/>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19"/>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19"/>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19"/>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19"/>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19"/>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19"/>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19"/>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19"/>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19"/>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2" name="Google Shape;2022;p19"/>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3" name="Google Shape;2023;p19"/>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4" name="Google Shape;2024;p19"/>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19"/>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19"/>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19"/>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19"/>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19"/>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19"/>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19"/>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19"/>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19"/>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19"/>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19"/>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19"/>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19"/>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19"/>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19"/>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0" name="Google Shape;2040;p19"/>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1" name="Google Shape;2041;p19"/>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2" name="Google Shape;2042;p19"/>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3" name="Google Shape;2043;p19"/>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4" name="Google Shape;2044;p19"/>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p19"/>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p19"/>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p19"/>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p19"/>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p19"/>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0" name="Google Shape;2050;p19"/>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p19"/>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2" name="Google Shape;2052;p19"/>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3" name="Google Shape;2053;p19"/>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4" name="Google Shape;2054;p19"/>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5" name="Google Shape;2055;p19"/>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6" name="Google Shape;2056;p19"/>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7" name="Google Shape;2057;p19"/>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8" name="Google Shape;2058;p19"/>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19"/>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19"/>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19"/>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19"/>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19"/>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4" name="Google Shape;2064;p19"/>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5" name="Google Shape;2065;p19"/>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6" name="Google Shape;2066;p19"/>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7" name="Google Shape;2067;p19"/>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8" name="Google Shape;2068;p19"/>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19"/>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19"/>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19"/>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19"/>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19"/>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19"/>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19"/>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19"/>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19"/>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19"/>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19"/>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p19"/>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1" name="Google Shape;2081;p19"/>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p19"/>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19"/>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19"/>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19"/>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6" name="Google Shape;2086;p19"/>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p19"/>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p19"/>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19"/>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19"/>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19"/>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19"/>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19"/>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94" name="Google Shape;2094;p19"/>
          <p:cNvGrpSpPr/>
          <p:nvPr/>
        </p:nvGrpSpPr>
        <p:grpSpPr>
          <a:xfrm rot="10800000">
            <a:off x="6367294" y="28698"/>
            <a:ext cx="2309820" cy="5086302"/>
            <a:chOff x="1287725" y="238125"/>
            <a:chExt cx="2379050" cy="5238750"/>
          </a:xfrm>
        </p:grpSpPr>
        <p:sp>
          <p:nvSpPr>
            <p:cNvPr id="2095" name="Google Shape;2095;p19"/>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p19"/>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p19"/>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p19"/>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19"/>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19"/>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p19"/>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p19"/>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3" name="Google Shape;2103;p19"/>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4" name="Google Shape;2104;p19"/>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5" name="Google Shape;2105;p19"/>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p19"/>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19"/>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8" name="Google Shape;2108;p19"/>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9" name="Google Shape;2109;p19"/>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0" name="Google Shape;2110;p19"/>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1" name="Google Shape;2111;p19"/>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2" name="Google Shape;2112;p19"/>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3" name="Google Shape;2113;p19"/>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4" name="Google Shape;2114;p19"/>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5" name="Google Shape;2115;p19"/>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6" name="Google Shape;2116;p19"/>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7" name="Google Shape;2117;p19"/>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8" name="Google Shape;2118;p19"/>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9" name="Google Shape;2119;p19"/>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0" name="Google Shape;2120;p19"/>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1" name="Google Shape;2121;p19"/>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2" name="Google Shape;2122;p19"/>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3" name="Google Shape;2123;p19"/>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19"/>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19"/>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19"/>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19"/>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8" name="Google Shape;2128;p19"/>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9" name="Google Shape;2129;p19"/>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0" name="Google Shape;2130;p19"/>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1" name="Google Shape;2131;p19"/>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2" name="Google Shape;2132;p19"/>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3" name="Google Shape;2133;p19"/>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4" name="Google Shape;2134;p19"/>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5" name="Google Shape;2135;p19"/>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6" name="Google Shape;2136;p19"/>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7" name="Google Shape;2137;p19"/>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8" name="Google Shape;2138;p19"/>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9" name="Google Shape;2139;p19"/>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0" name="Google Shape;2140;p19"/>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1" name="Google Shape;2141;p19"/>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2" name="Google Shape;2142;p19"/>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3" name="Google Shape;2143;p19"/>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4" name="Google Shape;2144;p19"/>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5" name="Google Shape;2145;p19"/>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6" name="Google Shape;2146;p19"/>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7" name="Google Shape;2147;p19"/>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8" name="Google Shape;2148;p19"/>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9" name="Google Shape;2149;p19"/>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0" name="Google Shape;2150;p19"/>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1" name="Google Shape;2151;p19"/>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2" name="Google Shape;2152;p19"/>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3" name="Google Shape;2153;p19"/>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4" name="Google Shape;2154;p19"/>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5" name="Google Shape;2155;p19"/>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6" name="Google Shape;2156;p19"/>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p19"/>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8" name="Google Shape;2158;p19"/>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9" name="Google Shape;2159;p19"/>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p19"/>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1" name="Google Shape;2161;p19"/>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2" name="Google Shape;2162;p19"/>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3" name="Google Shape;2163;p19"/>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4" name="Google Shape;2164;p19"/>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p19"/>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6" name="Google Shape;2166;p19"/>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7" name="Google Shape;2167;p19"/>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p19"/>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p19"/>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19"/>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19"/>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p19"/>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19"/>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4" name="Google Shape;2174;p19"/>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5" name="Google Shape;2175;p19"/>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6" name="Google Shape;2176;p19"/>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19"/>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8" name="Google Shape;2178;p19"/>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9" name="Google Shape;2179;p19"/>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p19"/>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19"/>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19"/>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p19"/>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p19"/>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19"/>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19"/>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7" name="Google Shape;2187;p19"/>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8" name="Google Shape;2188;p19"/>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19"/>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p19"/>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p19"/>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2" name="Google Shape;2192;p19"/>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p19"/>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p19"/>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5" name="Google Shape;2195;p19"/>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6" name="Google Shape;2196;p19"/>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7" name="Google Shape;2197;p19"/>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98" name="Google Shape;2198;p19"/>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99"/>
        <p:cNvGrpSpPr/>
        <p:nvPr/>
      </p:nvGrpSpPr>
      <p:grpSpPr>
        <a:xfrm>
          <a:off x="0" y="0"/>
          <a:ext cx="0" cy="0"/>
          <a:chOff x="0" y="0"/>
          <a:chExt cx="0" cy="0"/>
        </a:xfrm>
      </p:grpSpPr>
      <p:sp>
        <p:nvSpPr>
          <p:cNvPr id="2200" name="Google Shape;2200;p20"/>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2201" name="Google Shape;2201;p20"/>
          <p:cNvSpPr txBox="1">
            <a:spLocks noGrp="1"/>
          </p:cNvSpPr>
          <p:nvPr>
            <p:ph type="body" idx="1"/>
          </p:nvPr>
        </p:nvSpPr>
        <p:spPr>
          <a:xfrm>
            <a:off x="718300" y="1755475"/>
            <a:ext cx="2179200" cy="30942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2202" name="Google Shape;2202;p20"/>
          <p:cNvSpPr txBox="1">
            <a:spLocks noGrp="1"/>
          </p:cNvSpPr>
          <p:nvPr>
            <p:ph type="body" idx="2"/>
          </p:nvPr>
        </p:nvSpPr>
        <p:spPr>
          <a:xfrm>
            <a:off x="3009263" y="1755475"/>
            <a:ext cx="2179200" cy="30942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2203" name="Google Shape;2203;p20"/>
          <p:cNvSpPr txBox="1">
            <a:spLocks noGrp="1"/>
          </p:cNvSpPr>
          <p:nvPr>
            <p:ph type="body" idx="3"/>
          </p:nvPr>
        </p:nvSpPr>
        <p:spPr>
          <a:xfrm>
            <a:off x="5300226" y="1755475"/>
            <a:ext cx="2179200" cy="30942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grpSp>
        <p:nvGrpSpPr>
          <p:cNvPr id="2204" name="Google Shape;2204;p20"/>
          <p:cNvGrpSpPr/>
          <p:nvPr/>
        </p:nvGrpSpPr>
        <p:grpSpPr>
          <a:xfrm rot="10800000">
            <a:off x="8851487" y="28707"/>
            <a:ext cx="264012" cy="5086302"/>
            <a:chOff x="5307800" y="238125"/>
            <a:chExt cx="271925" cy="5238750"/>
          </a:xfrm>
        </p:grpSpPr>
        <p:sp>
          <p:nvSpPr>
            <p:cNvPr id="2205" name="Google Shape;2205;p2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6" name="Google Shape;2206;p2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7" name="Google Shape;2207;p2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8" name="Google Shape;2208;p2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9" name="Google Shape;2209;p2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0" name="Google Shape;2210;p2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2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2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2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2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2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2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2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8" name="Google Shape;2218;p2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2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2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1" name="Google Shape;2221;p2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2" name="Google Shape;2222;p2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2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2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2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6" name="Google Shape;2226;p2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7" name="Google Shape;2227;p2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8" name="Google Shape;2228;p2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9" name="Google Shape;2229;p2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0" name="Google Shape;2230;p2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1" name="Google Shape;2231;p2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2" name="Google Shape;2232;p2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3" name="Google Shape;2233;p2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4" name="Google Shape;2234;p2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5" name="Google Shape;2235;p2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6" name="Google Shape;2236;p2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7" name="Google Shape;2237;p2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8" name="Google Shape;2238;p2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9" name="Google Shape;2239;p2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0" name="Google Shape;2240;p2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1" name="Google Shape;2241;p2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2" name="Google Shape;2242;p2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3" name="Google Shape;2243;p2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4" name="Google Shape;2244;p2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5" name="Google Shape;2245;p2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6" name="Google Shape;2246;p2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7" name="Google Shape;2247;p2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8" name="Google Shape;2248;p2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9" name="Google Shape;2249;p2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0" name="Google Shape;2250;p2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1" name="Google Shape;2251;p2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2" name="Google Shape;2252;p2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3" name="Google Shape;2253;p2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4" name="Google Shape;2254;p2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5" name="Google Shape;2255;p2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6" name="Google Shape;2256;p2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7" name="Google Shape;2257;p2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8" name="Google Shape;2258;p2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9" name="Google Shape;2259;p2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0" name="Google Shape;2260;p2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1" name="Google Shape;2261;p2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62" name="Google Shape;2262;p20"/>
          <p:cNvGrpSpPr/>
          <p:nvPr/>
        </p:nvGrpSpPr>
        <p:grpSpPr>
          <a:xfrm rot="10800000">
            <a:off x="7828571" y="28707"/>
            <a:ext cx="1140783" cy="5086302"/>
            <a:chOff x="5458325" y="238125"/>
            <a:chExt cx="1174975" cy="5238750"/>
          </a:xfrm>
        </p:grpSpPr>
        <p:sp>
          <p:nvSpPr>
            <p:cNvPr id="2263" name="Google Shape;2263;p2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4" name="Google Shape;2264;p2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5" name="Google Shape;2265;p2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6" name="Google Shape;2266;p2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7" name="Google Shape;2267;p2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8" name="Google Shape;2268;p2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9" name="Google Shape;2269;p2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0" name="Google Shape;2270;p2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1" name="Google Shape;2271;p2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2" name="Google Shape;2272;p2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3" name="Google Shape;2273;p2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4" name="Google Shape;2274;p2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5" name="Google Shape;2275;p2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6" name="Google Shape;2276;p2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7" name="Google Shape;2277;p2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8" name="Google Shape;2278;p2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9" name="Google Shape;2279;p2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0" name="Google Shape;2280;p2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1" name="Google Shape;2281;p2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2" name="Google Shape;2282;p2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3" name="Google Shape;2283;p2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4" name="Google Shape;2284;p2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5" name="Google Shape;2285;p2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6" name="Google Shape;2286;p2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7" name="Google Shape;2287;p2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8" name="Google Shape;2288;p2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9" name="Google Shape;2289;p2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0" name="Google Shape;2290;p2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1" name="Google Shape;2291;p2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2" name="Google Shape;2292;p2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3" name="Google Shape;2293;p2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4" name="Google Shape;2294;p2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5" name="Google Shape;2295;p2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6" name="Google Shape;2296;p2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7" name="Google Shape;2297;p2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8" name="Google Shape;2298;p2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9" name="Google Shape;2299;p2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0" name="Google Shape;2300;p2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1" name="Google Shape;2301;p2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2" name="Google Shape;2302;p2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3" name="Google Shape;2303;p2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4" name="Google Shape;2304;p2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5" name="Google Shape;2305;p2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6" name="Google Shape;2306;p2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7" name="Google Shape;2307;p2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8" name="Google Shape;2308;p2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9" name="Google Shape;2309;p2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0" name="Google Shape;2310;p2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1" name="Google Shape;2311;p2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2" name="Google Shape;2312;p2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3" name="Google Shape;2313;p2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4" name="Google Shape;2314;p2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5" name="Google Shape;2315;p2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6" name="Google Shape;2316;p2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7" name="Google Shape;2317;p2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8" name="Google Shape;2318;p2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9" name="Google Shape;2319;p2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0" name="Google Shape;2320;p2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1" name="Google Shape;2321;p2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2" name="Google Shape;2322;p2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3" name="Google Shape;2323;p2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4" name="Google Shape;2324;p2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25" name="Google Shape;2325;p20"/>
          <p:cNvGrpSpPr/>
          <p:nvPr/>
        </p:nvGrpSpPr>
        <p:grpSpPr>
          <a:xfrm rot="10800000">
            <a:off x="7682451" y="28707"/>
            <a:ext cx="994639" cy="4940182"/>
            <a:chOff x="5759350" y="388625"/>
            <a:chExt cx="1024450" cy="5088250"/>
          </a:xfrm>
        </p:grpSpPr>
        <p:sp>
          <p:nvSpPr>
            <p:cNvPr id="2326" name="Google Shape;2326;p2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7" name="Google Shape;2327;p2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8" name="Google Shape;2328;p2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9" name="Google Shape;2329;p2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0" name="Google Shape;2330;p2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1" name="Google Shape;2331;p2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2" name="Google Shape;2332;p2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3" name="Google Shape;2333;p2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4" name="Google Shape;2334;p2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5" name="Google Shape;2335;p2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6" name="Google Shape;2336;p2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7" name="Google Shape;2337;p2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8" name="Google Shape;2338;p2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9" name="Google Shape;2339;p2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0" name="Google Shape;2340;p2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1" name="Google Shape;2341;p2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2" name="Google Shape;2342;p2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3" name="Google Shape;2343;p2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4" name="Google Shape;2344;p2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5" name="Google Shape;2345;p2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6" name="Google Shape;2346;p2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7" name="Google Shape;2347;p2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8" name="Google Shape;2348;p2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9" name="Google Shape;2349;p2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0" name="Google Shape;2350;p2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1" name="Google Shape;2351;p2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2" name="Google Shape;2352;p2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3" name="Google Shape;2353;p2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4" name="Google Shape;2354;p2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5" name="Google Shape;2355;p2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6" name="Google Shape;2356;p2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7" name="Google Shape;2357;p2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8" name="Google Shape;2358;p2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9" name="Google Shape;2359;p2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0" name="Google Shape;2360;p2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1" name="Google Shape;2361;p2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2" name="Google Shape;2362;p2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3" name="Google Shape;2363;p2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4" name="Google Shape;2364;p2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5" name="Google Shape;2365;p2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6" name="Google Shape;2366;p2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7" name="Google Shape;2367;p2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8" name="Google Shape;2368;p2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9" name="Google Shape;2369;p2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0" name="Google Shape;2370;p2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1" name="Google Shape;2371;p2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2" name="Google Shape;2372;p2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3" name="Google Shape;2373;p2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4" name="Google Shape;2374;p2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5" name="Google Shape;2375;p2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6" name="Google Shape;2376;p2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7" name="Google Shape;2377;p2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8" name="Google Shape;2378;p2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9" name="Google Shape;2379;p2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0" name="Google Shape;2380;p2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1" name="Google Shape;2381;p2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2" name="Google Shape;2382;p2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3" name="Google Shape;2383;p2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4" name="Google Shape;2384;p2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5" name="Google Shape;2385;p2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6" name="Google Shape;2386;p2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7" name="Google Shape;2387;p2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8" name="Google Shape;2388;p2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9" name="Google Shape;2389;p2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0" name="Google Shape;2390;p2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1" name="Google Shape;2391;p2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2" name="Google Shape;2392;p2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3" name="Google Shape;2393;p2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4" name="Google Shape;2394;p2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5" name="Google Shape;2395;p2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6" name="Google Shape;2396;p2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7" name="Google Shape;2397;p2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8" name="Google Shape;2398;p2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9" name="Google Shape;2399;p2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0" name="Google Shape;2400;p2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1" name="Google Shape;2401;p2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2" name="Google Shape;2402;p2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3" name="Google Shape;2403;p2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4" name="Google Shape;2404;p2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5" name="Google Shape;2405;p2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6" name="Google Shape;2406;p2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7" name="Google Shape;2407;p2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8" name="Google Shape;2408;p2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9" name="Google Shape;2409;p2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0" name="Google Shape;2410;p2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1" name="Google Shape;2411;p2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2" name="Google Shape;2412;p2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3" name="Google Shape;2413;p2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4" name="Google Shape;2414;p2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5" name="Google Shape;2415;p2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6" name="Google Shape;2416;p2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7" name="Google Shape;2417;p2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8" name="Google Shape;2418;p2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9" name="Google Shape;2419;p2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0" name="Google Shape;2420;p2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1" name="Google Shape;2421;p2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2" name="Google Shape;2422;p2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3" name="Google Shape;2423;p2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4" name="Google Shape;2424;p2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5" name="Google Shape;2425;p2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6" name="Google Shape;2426;p2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27" name="Google Shape;2427;p20"/>
          <p:cNvGrpSpPr/>
          <p:nvPr/>
        </p:nvGrpSpPr>
        <p:grpSpPr>
          <a:xfrm rot="10800000">
            <a:off x="7682450" y="28707"/>
            <a:ext cx="1140783" cy="5086302"/>
            <a:chOff x="5608825" y="238125"/>
            <a:chExt cx="1174975" cy="5238750"/>
          </a:xfrm>
        </p:grpSpPr>
        <p:sp>
          <p:nvSpPr>
            <p:cNvPr id="2428" name="Google Shape;2428;p2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9" name="Google Shape;2429;p2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0" name="Google Shape;2430;p2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1" name="Google Shape;2431;p2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2" name="Google Shape;2432;p2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3" name="Google Shape;2433;p2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4" name="Google Shape;2434;p2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5" name="Google Shape;2435;p2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6" name="Google Shape;2436;p2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7" name="Google Shape;2437;p2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8" name="Google Shape;2438;p2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9" name="Google Shape;2439;p2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0" name="Google Shape;2440;p2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1" name="Google Shape;2441;p2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2" name="Google Shape;2442;p2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3" name="Google Shape;2443;p2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4" name="Google Shape;2444;p2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5" name="Google Shape;2445;p2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6" name="Google Shape;2446;p2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7" name="Google Shape;2447;p2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8" name="Google Shape;2448;p2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9" name="Google Shape;2449;p2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0" name="Google Shape;2450;p2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1" name="Google Shape;2451;p2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2" name="Google Shape;2452;p2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3" name="Google Shape;2453;p2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4" name="Google Shape;2454;p2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5" name="Google Shape;2455;p2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6" name="Google Shape;2456;p2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7" name="Google Shape;2457;p2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8" name="Google Shape;2458;p2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9" name="Google Shape;2459;p2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0" name="Google Shape;2460;p2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1" name="Google Shape;2461;p2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2" name="Google Shape;2462;p2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3" name="Google Shape;2463;p2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4" name="Google Shape;2464;p2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5" name="Google Shape;2465;p2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6" name="Google Shape;2466;p2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7" name="Google Shape;2467;p2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8" name="Google Shape;2468;p2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9" name="Google Shape;2469;p2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0" name="Google Shape;2470;p2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1" name="Google Shape;2471;p2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2" name="Google Shape;2472;p2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3" name="Google Shape;2473;p2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4" name="Google Shape;2474;p2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5" name="Google Shape;2475;p2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6" name="Google Shape;2476;p2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7" name="Google Shape;2477;p2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78" name="Google Shape;2478;p20"/>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 background">
  <p:cSld name="BLANK_1_1">
    <p:bg>
      <p:bgPr>
        <a:solidFill>
          <a:srgbClr val="1D1D1B"/>
        </a:solidFill>
        <a:effectLst/>
      </p:bgPr>
    </p:bg>
    <p:spTree>
      <p:nvGrpSpPr>
        <p:cNvPr id="1" name="Shape 2479"/>
        <p:cNvGrpSpPr/>
        <p:nvPr/>
      </p:nvGrpSpPr>
      <p:grpSpPr>
        <a:xfrm>
          <a:off x="0" y="0"/>
          <a:ext cx="0" cy="0"/>
          <a:chOff x="0" y="0"/>
          <a:chExt cx="0" cy="0"/>
        </a:xfrm>
      </p:grpSpPr>
      <p:grpSp>
        <p:nvGrpSpPr>
          <p:cNvPr id="2480" name="Google Shape;2480;p21"/>
          <p:cNvGrpSpPr/>
          <p:nvPr/>
        </p:nvGrpSpPr>
        <p:grpSpPr>
          <a:xfrm>
            <a:off x="7828607" y="28698"/>
            <a:ext cx="1286904" cy="5086302"/>
            <a:chOff x="6367294" y="28698"/>
            <a:chExt cx="1286904" cy="5086302"/>
          </a:xfrm>
        </p:grpSpPr>
        <p:sp>
          <p:nvSpPr>
            <p:cNvPr id="2481" name="Google Shape;2481;p21"/>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2" name="Google Shape;2482;p21"/>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3" name="Google Shape;2483;p21"/>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4" name="Google Shape;2484;p21"/>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5" name="Google Shape;2485;p21"/>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6" name="Google Shape;2486;p21"/>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7" name="Google Shape;2487;p21"/>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8" name="Google Shape;2488;p21"/>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9" name="Google Shape;2489;p21"/>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0" name="Google Shape;2490;p21"/>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1" name="Google Shape;2491;p21"/>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2" name="Google Shape;2492;p21"/>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3" name="Google Shape;2493;p21"/>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4" name="Google Shape;2494;p21"/>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5" name="Google Shape;2495;p21"/>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Google Shape;2496;p21"/>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7" name="Google Shape;2497;p21"/>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8" name="Google Shape;2498;p21"/>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9" name="Google Shape;2499;p21"/>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0" name="Google Shape;2500;p21"/>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1" name="Google Shape;2501;p21"/>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2" name="Google Shape;2502;p21"/>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3" name="Google Shape;2503;p21"/>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4" name="Google Shape;2504;p21"/>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5" name="Google Shape;2505;p21"/>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6" name="Google Shape;2506;p21"/>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7" name="Google Shape;2507;p21"/>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8" name="Google Shape;2508;p21"/>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9" name="Google Shape;2509;p21"/>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0" name="Google Shape;2510;p21"/>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1" name="Google Shape;2511;p21"/>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2" name="Google Shape;2512;p21"/>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3" name="Google Shape;2513;p21"/>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4" name="Google Shape;2514;p21"/>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5" name="Google Shape;2515;p21"/>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6" name="Google Shape;2516;p21"/>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7" name="Google Shape;2517;p21"/>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8" name="Google Shape;2518;p21"/>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9" name="Google Shape;2519;p21"/>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0" name="Google Shape;2520;p21"/>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1" name="Google Shape;2521;p21"/>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2" name="Google Shape;2522;p21"/>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3" name="Google Shape;2523;p21"/>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4" name="Google Shape;2524;p21"/>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5" name="Google Shape;2525;p21"/>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6" name="Google Shape;2526;p21"/>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7" name="Google Shape;2527;p21"/>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8" name="Google Shape;2528;p21"/>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9" name="Google Shape;2529;p21"/>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0" name="Google Shape;2530;p21"/>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1" name="Google Shape;2531;p21"/>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2" name="Google Shape;2532;p21"/>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3" name="Google Shape;2533;p21"/>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4" name="Google Shape;2534;p21"/>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5" name="Google Shape;2535;p21"/>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6" name="Google Shape;2536;p21"/>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7" name="Google Shape;2537;p21"/>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8" name="Google Shape;2538;p21"/>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9" name="Google Shape;2539;p21"/>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0" name="Google Shape;2540;p21"/>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1" name="Google Shape;2541;p21"/>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2" name="Google Shape;2542;p21"/>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3" name="Google Shape;2543;p21"/>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4" name="Google Shape;2544;p21"/>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5" name="Google Shape;2545;p21"/>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6" name="Google Shape;2546;p21"/>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7" name="Google Shape;2547;p21"/>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8" name="Google Shape;2548;p21"/>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Google Shape;2549;p21"/>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0" name="Google Shape;2550;p21"/>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1" name="Google Shape;2551;p21"/>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2" name="Google Shape;2552;p21"/>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3" name="Google Shape;2553;p21"/>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4" name="Google Shape;2554;p21"/>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5" name="Google Shape;2555;p21"/>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6" name="Google Shape;2556;p21"/>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7" name="Google Shape;2557;p21"/>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8" name="Google Shape;2558;p21"/>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9" name="Google Shape;2559;p21"/>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0" name="Google Shape;2560;p21"/>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1" name="Google Shape;2561;p21"/>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2" name="Google Shape;2562;p21"/>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3" name="Google Shape;2563;p21"/>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4" name="Google Shape;2564;p21"/>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5" name="Google Shape;2565;p21"/>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6" name="Google Shape;2566;p21"/>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7" name="Google Shape;2567;p21"/>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8" name="Google Shape;2568;p21"/>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9" name="Google Shape;2569;p21"/>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0" name="Google Shape;2570;p21"/>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1" name="Google Shape;2571;p21"/>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2" name="Google Shape;2572;p21"/>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3" name="Google Shape;2573;p21"/>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4" name="Google Shape;2574;p21"/>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5" name="Google Shape;2575;p21"/>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6" name="Google Shape;2576;p21"/>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7" name="Google Shape;2577;p21"/>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8" name="Google Shape;2578;p21"/>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9" name="Google Shape;2579;p21"/>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0" name="Google Shape;2580;p21"/>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1" name="Google Shape;2581;p21"/>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2" name="Google Shape;2582;p21"/>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3" name="Google Shape;2583;p21"/>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4" name="Google Shape;2584;p21"/>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5" name="Google Shape;2585;p21"/>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6" name="Google Shape;2586;p21"/>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7" name="Google Shape;2587;p21"/>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8" name="Google Shape;2588;p21"/>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9" name="Google Shape;2589;p21"/>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0" name="Google Shape;2590;p21"/>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1" name="Google Shape;2591;p21"/>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2" name="Google Shape;2592;p21"/>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3" name="Google Shape;2593;p21"/>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4" name="Google Shape;2594;p21"/>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5" name="Google Shape;2595;p21"/>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6" name="Google Shape;2596;p21"/>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7" name="Google Shape;2597;p21"/>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8" name="Google Shape;2598;p21"/>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9" name="Google Shape;2599;p21"/>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0" name="Google Shape;2600;p21"/>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1" name="Google Shape;2601;p21"/>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2" name="Google Shape;2602;p21"/>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3" name="Google Shape;2603;p21"/>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4" name="Google Shape;2604;p21"/>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5" name="Google Shape;2605;p21"/>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6" name="Google Shape;2606;p21"/>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7" name="Google Shape;2607;p21"/>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8" name="Google Shape;2608;p21"/>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9" name="Google Shape;2609;p21"/>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0" name="Google Shape;2610;p21"/>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1" name="Google Shape;2611;p21"/>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2" name="Google Shape;2612;p21"/>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3" name="Google Shape;2613;p21"/>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4" name="Google Shape;2614;p21"/>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5" name="Google Shape;2615;p21"/>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6" name="Google Shape;2616;p21"/>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7" name="Google Shape;2617;p21"/>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8" name="Google Shape;2618;p21"/>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9" name="Google Shape;2619;p21"/>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0" name="Google Shape;2620;p21"/>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1" name="Google Shape;2621;p21"/>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2" name="Google Shape;2622;p21"/>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3" name="Google Shape;2623;p21"/>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4" name="Google Shape;2624;p21"/>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5" name="Google Shape;2625;p21"/>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6" name="Google Shape;2626;p21"/>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7" name="Google Shape;2627;p21"/>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8" name="Google Shape;2628;p21"/>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9" name="Google Shape;2629;p21"/>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0" name="Google Shape;2630;p21"/>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1" name="Google Shape;2631;p21"/>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2" name="Google Shape;2632;p21"/>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3" name="Google Shape;2633;p21"/>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4" name="Google Shape;2634;p21"/>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5" name="Google Shape;2635;p21"/>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6" name="Google Shape;2636;p21"/>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7" name="Google Shape;2637;p21"/>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8" name="Google Shape;2638;p21"/>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9" name="Google Shape;2639;p21"/>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0" name="Google Shape;2640;p21"/>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1" name="Google Shape;2641;p21"/>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42" name="Google Shape;2642;p21"/>
          <p:cNvGrpSpPr/>
          <p:nvPr/>
        </p:nvGrpSpPr>
        <p:grpSpPr>
          <a:xfrm rot="10800000">
            <a:off x="28739" y="28698"/>
            <a:ext cx="1286904" cy="5086302"/>
            <a:chOff x="6367294" y="28698"/>
            <a:chExt cx="1286904" cy="5086302"/>
          </a:xfrm>
        </p:grpSpPr>
        <p:sp>
          <p:nvSpPr>
            <p:cNvPr id="2643" name="Google Shape;2643;p21"/>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4" name="Google Shape;2644;p21"/>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5" name="Google Shape;2645;p21"/>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6" name="Google Shape;2646;p21"/>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7" name="Google Shape;2647;p21"/>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8" name="Google Shape;2648;p21"/>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9" name="Google Shape;2649;p21"/>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0" name="Google Shape;2650;p21"/>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1" name="Google Shape;2651;p21"/>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2" name="Google Shape;2652;p21"/>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3" name="Google Shape;2653;p21"/>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4" name="Google Shape;2654;p21"/>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5" name="Google Shape;2655;p21"/>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6" name="Google Shape;2656;p21"/>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7" name="Google Shape;2657;p21"/>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8" name="Google Shape;2658;p21"/>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9" name="Google Shape;2659;p21"/>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0" name="Google Shape;2660;p21"/>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1" name="Google Shape;2661;p21"/>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2" name="Google Shape;2662;p21"/>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3" name="Google Shape;2663;p21"/>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4" name="Google Shape;2664;p21"/>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5" name="Google Shape;2665;p21"/>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6" name="Google Shape;2666;p21"/>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7" name="Google Shape;2667;p21"/>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8" name="Google Shape;2668;p21"/>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9" name="Google Shape;2669;p21"/>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0" name="Google Shape;2670;p21"/>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1" name="Google Shape;2671;p21"/>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2" name="Google Shape;2672;p21"/>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3" name="Google Shape;2673;p21"/>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4" name="Google Shape;2674;p21"/>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5" name="Google Shape;2675;p21"/>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6" name="Google Shape;2676;p21"/>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7" name="Google Shape;2677;p21"/>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8" name="Google Shape;2678;p21"/>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9" name="Google Shape;2679;p21"/>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0" name="Google Shape;2680;p21"/>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1" name="Google Shape;2681;p21"/>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2" name="Google Shape;2682;p21"/>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3" name="Google Shape;2683;p21"/>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4" name="Google Shape;2684;p21"/>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5" name="Google Shape;2685;p21"/>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6" name="Google Shape;2686;p21"/>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7" name="Google Shape;2687;p21"/>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8" name="Google Shape;2688;p21"/>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9" name="Google Shape;2689;p21"/>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0" name="Google Shape;2690;p21"/>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1" name="Google Shape;2691;p21"/>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2" name="Google Shape;2692;p21"/>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3" name="Google Shape;2693;p21"/>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4" name="Google Shape;2694;p21"/>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5" name="Google Shape;2695;p21"/>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6" name="Google Shape;2696;p21"/>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7" name="Google Shape;2697;p21"/>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8" name="Google Shape;2698;p21"/>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9" name="Google Shape;2699;p21"/>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0" name="Google Shape;2700;p21"/>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1" name="Google Shape;2701;p21"/>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2" name="Google Shape;2702;p21"/>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3" name="Google Shape;2703;p21"/>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4" name="Google Shape;2704;p21"/>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5" name="Google Shape;2705;p21"/>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6" name="Google Shape;2706;p21"/>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7" name="Google Shape;2707;p21"/>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8" name="Google Shape;2708;p21"/>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9" name="Google Shape;2709;p21"/>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0" name="Google Shape;2710;p21"/>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1" name="Google Shape;2711;p21"/>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2" name="Google Shape;2712;p21"/>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3" name="Google Shape;2713;p21"/>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4" name="Google Shape;2714;p21"/>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5" name="Google Shape;2715;p21"/>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6" name="Google Shape;2716;p21"/>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7" name="Google Shape;2717;p21"/>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8" name="Google Shape;2718;p21"/>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9" name="Google Shape;2719;p21"/>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0" name="Google Shape;2720;p21"/>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1" name="Google Shape;2721;p21"/>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2" name="Google Shape;2722;p21"/>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3" name="Google Shape;2723;p21"/>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4" name="Google Shape;2724;p21"/>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5" name="Google Shape;2725;p21"/>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6" name="Google Shape;2726;p21"/>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7" name="Google Shape;2727;p21"/>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8" name="Google Shape;2728;p21"/>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9" name="Google Shape;2729;p21"/>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0" name="Google Shape;2730;p21"/>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1" name="Google Shape;2731;p21"/>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2" name="Google Shape;2732;p21"/>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3" name="Google Shape;2733;p21"/>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4" name="Google Shape;2734;p21"/>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5" name="Google Shape;2735;p21"/>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6" name="Google Shape;2736;p21"/>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7" name="Google Shape;2737;p21"/>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8" name="Google Shape;2738;p21"/>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9" name="Google Shape;2739;p21"/>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0" name="Google Shape;2740;p21"/>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1" name="Google Shape;2741;p21"/>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2" name="Google Shape;2742;p21"/>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3" name="Google Shape;2743;p21"/>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4" name="Google Shape;2744;p21"/>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5" name="Google Shape;2745;p21"/>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6" name="Google Shape;2746;p21"/>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7" name="Google Shape;2747;p21"/>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8" name="Google Shape;2748;p21"/>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9" name="Google Shape;2749;p21"/>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0" name="Google Shape;2750;p21"/>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1" name="Google Shape;2751;p21"/>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2" name="Google Shape;2752;p21"/>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3" name="Google Shape;2753;p21"/>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4" name="Google Shape;2754;p21"/>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5" name="Google Shape;2755;p21"/>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6" name="Google Shape;2756;p21"/>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7" name="Google Shape;2757;p21"/>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8" name="Google Shape;2758;p21"/>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9" name="Google Shape;2759;p21"/>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0" name="Google Shape;2760;p21"/>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1" name="Google Shape;2761;p21"/>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2" name="Google Shape;2762;p21"/>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3" name="Google Shape;2763;p21"/>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4" name="Google Shape;2764;p21"/>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5" name="Google Shape;2765;p21"/>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6" name="Google Shape;2766;p21"/>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7" name="Google Shape;2767;p21"/>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8" name="Google Shape;2768;p21"/>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9" name="Google Shape;2769;p21"/>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0" name="Google Shape;2770;p21"/>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1" name="Google Shape;2771;p21"/>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2" name="Google Shape;2772;p21"/>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3" name="Google Shape;2773;p21"/>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4" name="Google Shape;2774;p21"/>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5" name="Google Shape;2775;p21"/>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6" name="Google Shape;2776;p21"/>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7" name="Google Shape;2777;p21"/>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8" name="Google Shape;2778;p21"/>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9" name="Google Shape;2779;p21"/>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0" name="Google Shape;2780;p21"/>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1" name="Google Shape;2781;p21"/>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2" name="Google Shape;2782;p21"/>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3" name="Google Shape;2783;p21"/>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4" name="Google Shape;2784;p21"/>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5" name="Google Shape;2785;p21"/>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6" name="Google Shape;2786;p21"/>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7" name="Google Shape;2787;p21"/>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8" name="Google Shape;2788;p21"/>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9" name="Google Shape;2789;p21"/>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0" name="Google Shape;2790;p21"/>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1" name="Google Shape;2791;p21"/>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2" name="Google Shape;2792;p21"/>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3" name="Google Shape;2793;p21"/>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4" name="Google Shape;2794;p21"/>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5" name="Google Shape;2795;p21"/>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6" name="Google Shape;2796;p21"/>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7" name="Google Shape;2797;p21"/>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8" name="Google Shape;2798;p21"/>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9" name="Google Shape;2799;p21"/>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0" name="Google Shape;2800;p21"/>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1" name="Google Shape;2801;p21"/>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2" name="Google Shape;2802;p21"/>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3" name="Google Shape;2803;p21"/>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04" name="Google Shape;2804;p2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05"/>
        <p:cNvGrpSpPr/>
        <p:nvPr/>
      </p:nvGrpSpPr>
      <p:grpSpPr>
        <a:xfrm>
          <a:off x="0" y="0"/>
          <a:ext cx="0" cy="0"/>
          <a:chOff x="0" y="0"/>
          <a:chExt cx="0" cy="0"/>
        </a:xfrm>
      </p:grpSpPr>
      <p:sp>
        <p:nvSpPr>
          <p:cNvPr id="2806" name="Google Shape;2806;p22"/>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grpSp>
        <p:nvGrpSpPr>
          <p:cNvPr id="2807" name="Google Shape;2807;p22"/>
          <p:cNvGrpSpPr/>
          <p:nvPr/>
        </p:nvGrpSpPr>
        <p:grpSpPr>
          <a:xfrm rot="10800000">
            <a:off x="8851487" y="28707"/>
            <a:ext cx="264012" cy="5086302"/>
            <a:chOff x="5307800" y="238125"/>
            <a:chExt cx="271925" cy="5238750"/>
          </a:xfrm>
        </p:grpSpPr>
        <p:sp>
          <p:nvSpPr>
            <p:cNvPr id="2808" name="Google Shape;2808;p22"/>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9" name="Google Shape;2809;p22"/>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0" name="Google Shape;2810;p22"/>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1" name="Google Shape;2811;p22"/>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2" name="Google Shape;2812;p22"/>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3" name="Google Shape;2813;p22"/>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4" name="Google Shape;2814;p22"/>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5" name="Google Shape;2815;p22"/>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6" name="Google Shape;2816;p22"/>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7" name="Google Shape;2817;p22"/>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8" name="Google Shape;2818;p22"/>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9" name="Google Shape;2819;p22"/>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0" name="Google Shape;2820;p22"/>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1" name="Google Shape;2821;p22"/>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2" name="Google Shape;2822;p22"/>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3" name="Google Shape;2823;p22"/>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4" name="Google Shape;2824;p22"/>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5" name="Google Shape;2825;p22"/>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6" name="Google Shape;2826;p22"/>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7" name="Google Shape;2827;p22"/>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8" name="Google Shape;2828;p22"/>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9" name="Google Shape;2829;p22"/>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0" name="Google Shape;2830;p22"/>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1" name="Google Shape;2831;p22"/>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2" name="Google Shape;2832;p22"/>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3" name="Google Shape;2833;p22"/>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4" name="Google Shape;2834;p22"/>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5" name="Google Shape;2835;p22"/>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6" name="Google Shape;2836;p22"/>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7" name="Google Shape;2837;p22"/>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8" name="Google Shape;2838;p22"/>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9" name="Google Shape;2839;p22"/>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0" name="Google Shape;2840;p22"/>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1" name="Google Shape;2841;p22"/>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2" name="Google Shape;2842;p22"/>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3" name="Google Shape;2843;p22"/>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4" name="Google Shape;2844;p22"/>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5" name="Google Shape;2845;p22"/>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6" name="Google Shape;2846;p22"/>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7" name="Google Shape;2847;p22"/>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8" name="Google Shape;2848;p22"/>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9" name="Google Shape;2849;p22"/>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0" name="Google Shape;2850;p22"/>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1" name="Google Shape;2851;p22"/>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2" name="Google Shape;2852;p22"/>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3" name="Google Shape;2853;p22"/>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4" name="Google Shape;2854;p22"/>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5" name="Google Shape;2855;p22"/>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6" name="Google Shape;2856;p22"/>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7" name="Google Shape;2857;p22"/>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8" name="Google Shape;2858;p22"/>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9" name="Google Shape;2859;p22"/>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0" name="Google Shape;2860;p22"/>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1" name="Google Shape;2861;p22"/>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2" name="Google Shape;2862;p22"/>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3" name="Google Shape;2863;p22"/>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4" name="Google Shape;2864;p22"/>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65" name="Google Shape;2865;p22"/>
          <p:cNvGrpSpPr/>
          <p:nvPr/>
        </p:nvGrpSpPr>
        <p:grpSpPr>
          <a:xfrm rot="10800000">
            <a:off x="7828571" y="28707"/>
            <a:ext cx="1140783" cy="5086302"/>
            <a:chOff x="5458325" y="238125"/>
            <a:chExt cx="1174975" cy="5238750"/>
          </a:xfrm>
        </p:grpSpPr>
        <p:sp>
          <p:nvSpPr>
            <p:cNvPr id="2866" name="Google Shape;2866;p22"/>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7" name="Google Shape;2867;p22"/>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8" name="Google Shape;2868;p22"/>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9" name="Google Shape;2869;p22"/>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0" name="Google Shape;2870;p22"/>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1" name="Google Shape;2871;p22"/>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2" name="Google Shape;2872;p22"/>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3" name="Google Shape;2873;p22"/>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4" name="Google Shape;2874;p22"/>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5" name="Google Shape;2875;p22"/>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6" name="Google Shape;2876;p22"/>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7" name="Google Shape;2877;p22"/>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8" name="Google Shape;2878;p22"/>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9" name="Google Shape;2879;p22"/>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0" name="Google Shape;2880;p22"/>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1" name="Google Shape;2881;p22"/>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2" name="Google Shape;2882;p22"/>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3" name="Google Shape;2883;p22"/>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4" name="Google Shape;2884;p22"/>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5" name="Google Shape;2885;p22"/>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6" name="Google Shape;2886;p22"/>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7" name="Google Shape;2887;p22"/>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8" name="Google Shape;2888;p22"/>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9" name="Google Shape;2889;p22"/>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0" name="Google Shape;2890;p22"/>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1" name="Google Shape;2891;p22"/>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2" name="Google Shape;2892;p22"/>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3" name="Google Shape;2893;p22"/>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4" name="Google Shape;2894;p22"/>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5" name="Google Shape;2895;p22"/>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6" name="Google Shape;2896;p22"/>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7" name="Google Shape;2897;p22"/>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8" name="Google Shape;2898;p22"/>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9" name="Google Shape;2899;p22"/>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0" name="Google Shape;2900;p22"/>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1" name="Google Shape;2901;p22"/>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2" name="Google Shape;2902;p22"/>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3" name="Google Shape;2903;p22"/>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4" name="Google Shape;2904;p22"/>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5" name="Google Shape;2905;p22"/>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6" name="Google Shape;2906;p22"/>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7" name="Google Shape;2907;p22"/>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8" name="Google Shape;2908;p22"/>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9" name="Google Shape;2909;p22"/>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0" name="Google Shape;2910;p22"/>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1" name="Google Shape;2911;p22"/>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2" name="Google Shape;2912;p22"/>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3" name="Google Shape;2913;p22"/>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4" name="Google Shape;2914;p22"/>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5" name="Google Shape;2915;p22"/>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6" name="Google Shape;2916;p22"/>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7" name="Google Shape;2917;p22"/>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8" name="Google Shape;2918;p22"/>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9" name="Google Shape;2919;p22"/>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0" name="Google Shape;2920;p22"/>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1" name="Google Shape;2921;p22"/>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2" name="Google Shape;2922;p22"/>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3" name="Google Shape;2923;p22"/>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4" name="Google Shape;2924;p22"/>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5" name="Google Shape;2925;p22"/>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6" name="Google Shape;2926;p22"/>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7" name="Google Shape;2927;p22"/>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28" name="Google Shape;2928;p22"/>
          <p:cNvGrpSpPr/>
          <p:nvPr/>
        </p:nvGrpSpPr>
        <p:grpSpPr>
          <a:xfrm rot="10800000">
            <a:off x="7682451" y="28707"/>
            <a:ext cx="994639" cy="4940182"/>
            <a:chOff x="5759350" y="388625"/>
            <a:chExt cx="1024450" cy="5088250"/>
          </a:xfrm>
        </p:grpSpPr>
        <p:sp>
          <p:nvSpPr>
            <p:cNvPr id="2929" name="Google Shape;2929;p22"/>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0" name="Google Shape;2930;p22"/>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1" name="Google Shape;2931;p22"/>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2" name="Google Shape;2932;p22"/>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3" name="Google Shape;2933;p22"/>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4" name="Google Shape;2934;p22"/>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5" name="Google Shape;2935;p22"/>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6" name="Google Shape;2936;p22"/>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7" name="Google Shape;2937;p22"/>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8" name="Google Shape;2938;p22"/>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9" name="Google Shape;2939;p22"/>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0" name="Google Shape;2940;p22"/>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1" name="Google Shape;2941;p22"/>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2" name="Google Shape;2942;p22"/>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3" name="Google Shape;2943;p22"/>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4" name="Google Shape;2944;p22"/>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5" name="Google Shape;2945;p22"/>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6" name="Google Shape;2946;p22"/>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7" name="Google Shape;2947;p22"/>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8" name="Google Shape;2948;p22"/>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9" name="Google Shape;2949;p22"/>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0" name="Google Shape;2950;p22"/>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1" name="Google Shape;2951;p22"/>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2" name="Google Shape;2952;p22"/>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3" name="Google Shape;2953;p22"/>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4" name="Google Shape;2954;p22"/>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5" name="Google Shape;2955;p22"/>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6" name="Google Shape;2956;p22"/>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7" name="Google Shape;2957;p22"/>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8" name="Google Shape;2958;p22"/>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9" name="Google Shape;2959;p22"/>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0" name="Google Shape;2960;p22"/>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1" name="Google Shape;2961;p22"/>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2" name="Google Shape;2962;p22"/>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3" name="Google Shape;2963;p22"/>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4" name="Google Shape;2964;p22"/>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5" name="Google Shape;2965;p22"/>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6" name="Google Shape;2966;p22"/>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7" name="Google Shape;2967;p22"/>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8" name="Google Shape;2968;p22"/>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9" name="Google Shape;2969;p22"/>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0" name="Google Shape;2970;p22"/>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1" name="Google Shape;2971;p22"/>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2" name="Google Shape;2972;p22"/>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3" name="Google Shape;2973;p22"/>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4" name="Google Shape;2974;p22"/>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5" name="Google Shape;2975;p22"/>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6" name="Google Shape;2976;p22"/>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7" name="Google Shape;2977;p22"/>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8" name="Google Shape;2978;p22"/>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9" name="Google Shape;2979;p22"/>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0" name="Google Shape;2980;p22"/>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1" name="Google Shape;2981;p22"/>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2" name="Google Shape;2982;p22"/>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3" name="Google Shape;2983;p22"/>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4" name="Google Shape;2984;p22"/>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5" name="Google Shape;2985;p22"/>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6" name="Google Shape;2986;p22"/>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7" name="Google Shape;2987;p22"/>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8" name="Google Shape;2988;p22"/>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9" name="Google Shape;2989;p22"/>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0" name="Google Shape;2990;p22"/>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1" name="Google Shape;2991;p22"/>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2" name="Google Shape;2992;p22"/>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3" name="Google Shape;2993;p22"/>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4" name="Google Shape;2994;p22"/>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5" name="Google Shape;2995;p22"/>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6" name="Google Shape;2996;p22"/>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7" name="Google Shape;2997;p22"/>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8" name="Google Shape;2998;p22"/>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9" name="Google Shape;2999;p22"/>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0" name="Google Shape;3000;p22"/>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1" name="Google Shape;3001;p22"/>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2" name="Google Shape;3002;p22"/>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3" name="Google Shape;3003;p22"/>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4" name="Google Shape;3004;p22"/>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5" name="Google Shape;3005;p22"/>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6" name="Google Shape;3006;p22"/>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7" name="Google Shape;3007;p22"/>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8" name="Google Shape;3008;p22"/>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9" name="Google Shape;3009;p22"/>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0" name="Google Shape;3010;p22"/>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1" name="Google Shape;3011;p22"/>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2" name="Google Shape;3012;p22"/>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3" name="Google Shape;3013;p22"/>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4" name="Google Shape;3014;p22"/>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5" name="Google Shape;3015;p22"/>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6" name="Google Shape;3016;p22"/>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7" name="Google Shape;3017;p22"/>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8" name="Google Shape;3018;p22"/>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9" name="Google Shape;3019;p22"/>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0" name="Google Shape;3020;p22"/>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1" name="Google Shape;3021;p22"/>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2" name="Google Shape;3022;p22"/>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3" name="Google Shape;3023;p22"/>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4" name="Google Shape;3024;p22"/>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5" name="Google Shape;3025;p22"/>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6" name="Google Shape;3026;p22"/>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7" name="Google Shape;3027;p22"/>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8" name="Google Shape;3028;p22"/>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9" name="Google Shape;3029;p22"/>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30" name="Google Shape;3030;p22"/>
          <p:cNvGrpSpPr/>
          <p:nvPr/>
        </p:nvGrpSpPr>
        <p:grpSpPr>
          <a:xfrm rot="10800000">
            <a:off x="7682450" y="28707"/>
            <a:ext cx="1140783" cy="5086302"/>
            <a:chOff x="5608825" y="238125"/>
            <a:chExt cx="1174975" cy="5238750"/>
          </a:xfrm>
        </p:grpSpPr>
        <p:sp>
          <p:nvSpPr>
            <p:cNvPr id="3031" name="Google Shape;3031;p22"/>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2" name="Google Shape;3032;p22"/>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3" name="Google Shape;3033;p22"/>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4" name="Google Shape;3034;p22"/>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5" name="Google Shape;3035;p22"/>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6" name="Google Shape;3036;p22"/>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7" name="Google Shape;3037;p22"/>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8" name="Google Shape;3038;p22"/>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9" name="Google Shape;3039;p22"/>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0" name="Google Shape;3040;p22"/>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1" name="Google Shape;3041;p22"/>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2" name="Google Shape;3042;p22"/>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3" name="Google Shape;3043;p22"/>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4" name="Google Shape;3044;p22"/>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5" name="Google Shape;3045;p22"/>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6" name="Google Shape;3046;p22"/>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7" name="Google Shape;3047;p22"/>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8" name="Google Shape;3048;p22"/>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9" name="Google Shape;3049;p22"/>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0" name="Google Shape;3050;p22"/>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1" name="Google Shape;3051;p22"/>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2" name="Google Shape;3052;p22"/>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3" name="Google Shape;3053;p22"/>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4" name="Google Shape;3054;p22"/>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5" name="Google Shape;3055;p22"/>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6" name="Google Shape;3056;p22"/>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7" name="Google Shape;3057;p22"/>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8" name="Google Shape;3058;p22"/>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9" name="Google Shape;3059;p22"/>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0" name="Google Shape;3060;p22"/>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1" name="Google Shape;3061;p22"/>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2" name="Google Shape;3062;p22"/>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3" name="Google Shape;3063;p22"/>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4" name="Google Shape;3064;p22"/>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5" name="Google Shape;3065;p22"/>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6" name="Google Shape;3066;p22"/>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7" name="Google Shape;3067;p22"/>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8" name="Google Shape;3068;p22"/>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9" name="Google Shape;3069;p22"/>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0" name="Google Shape;3070;p22"/>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1" name="Google Shape;3071;p22"/>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2" name="Google Shape;3072;p22"/>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3" name="Google Shape;3073;p22"/>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4" name="Google Shape;3074;p22"/>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5" name="Google Shape;3075;p22"/>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6" name="Google Shape;3076;p22"/>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7" name="Google Shape;3077;p22"/>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8" name="Google Shape;3078;p22"/>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9" name="Google Shape;3079;p22"/>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0" name="Google Shape;3080;p22"/>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81" name="Google Shape;3081;p2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2"/>
        <p:cNvGrpSpPr/>
        <p:nvPr/>
      </p:nvGrpSpPr>
      <p:grpSpPr>
        <a:xfrm>
          <a:off x="0" y="0"/>
          <a:ext cx="0" cy="0"/>
          <a:chOff x="0" y="0"/>
          <a:chExt cx="0" cy="0"/>
        </a:xfrm>
      </p:grpSpPr>
      <p:sp>
        <p:nvSpPr>
          <p:cNvPr id="3083" name="Google Shape;3083;p23"/>
          <p:cNvSpPr txBox="1">
            <a:spLocks noGrp="1"/>
          </p:cNvSpPr>
          <p:nvPr>
            <p:ph type="body" idx="1"/>
          </p:nvPr>
        </p:nvSpPr>
        <p:spPr>
          <a:xfrm>
            <a:off x="624925" y="4177700"/>
            <a:ext cx="6759300" cy="5196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360"/>
              </a:spcBef>
              <a:spcAft>
                <a:spcPts val="0"/>
              </a:spcAft>
              <a:buSzPts val="1800"/>
              <a:buNone/>
              <a:defRPr sz="1800"/>
            </a:lvl1pPr>
          </a:lstStyle>
          <a:p>
            <a:endParaRPr/>
          </a:p>
        </p:txBody>
      </p:sp>
      <p:grpSp>
        <p:nvGrpSpPr>
          <p:cNvPr id="3084" name="Google Shape;3084;p23"/>
          <p:cNvGrpSpPr/>
          <p:nvPr/>
        </p:nvGrpSpPr>
        <p:grpSpPr>
          <a:xfrm rot="10800000">
            <a:off x="8851487" y="28707"/>
            <a:ext cx="264012" cy="5086302"/>
            <a:chOff x="5307800" y="238125"/>
            <a:chExt cx="271925" cy="5238750"/>
          </a:xfrm>
        </p:grpSpPr>
        <p:sp>
          <p:nvSpPr>
            <p:cNvPr id="3085" name="Google Shape;3085;p23"/>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6" name="Google Shape;3086;p23"/>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7" name="Google Shape;3087;p23"/>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8" name="Google Shape;3088;p23"/>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9" name="Google Shape;3089;p23"/>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0" name="Google Shape;3090;p23"/>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1" name="Google Shape;3091;p23"/>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2" name="Google Shape;3092;p23"/>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3" name="Google Shape;3093;p23"/>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4" name="Google Shape;3094;p23"/>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5" name="Google Shape;3095;p23"/>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6" name="Google Shape;3096;p23"/>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7" name="Google Shape;3097;p23"/>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8" name="Google Shape;3098;p23"/>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9" name="Google Shape;3099;p23"/>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0" name="Google Shape;3100;p23"/>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1" name="Google Shape;3101;p23"/>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2" name="Google Shape;3102;p23"/>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3" name="Google Shape;3103;p23"/>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4" name="Google Shape;3104;p23"/>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5" name="Google Shape;3105;p23"/>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6" name="Google Shape;3106;p23"/>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7" name="Google Shape;3107;p23"/>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8" name="Google Shape;3108;p23"/>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9" name="Google Shape;3109;p23"/>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0" name="Google Shape;3110;p23"/>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1" name="Google Shape;3111;p23"/>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2" name="Google Shape;3112;p23"/>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3" name="Google Shape;3113;p23"/>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4" name="Google Shape;3114;p23"/>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5" name="Google Shape;3115;p23"/>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6" name="Google Shape;3116;p23"/>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7" name="Google Shape;3117;p23"/>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8" name="Google Shape;3118;p23"/>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9" name="Google Shape;3119;p23"/>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0" name="Google Shape;3120;p23"/>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1" name="Google Shape;3121;p23"/>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2" name="Google Shape;3122;p23"/>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3" name="Google Shape;3123;p23"/>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4" name="Google Shape;3124;p23"/>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5" name="Google Shape;3125;p23"/>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6" name="Google Shape;3126;p23"/>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7" name="Google Shape;3127;p23"/>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8" name="Google Shape;3128;p23"/>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9" name="Google Shape;3129;p23"/>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0" name="Google Shape;3130;p23"/>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1" name="Google Shape;3131;p23"/>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2" name="Google Shape;3132;p23"/>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3" name="Google Shape;3133;p23"/>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4" name="Google Shape;3134;p23"/>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5" name="Google Shape;3135;p23"/>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6" name="Google Shape;3136;p23"/>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7" name="Google Shape;3137;p23"/>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8" name="Google Shape;3138;p23"/>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9" name="Google Shape;3139;p23"/>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0" name="Google Shape;3140;p23"/>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1" name="Google Shape;3141;p23"/>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42" name="Google Shape;3142;p23"/>
          <p:cNvGrpSpPr/>
          <p:nvPr/>
        </p:nvGrpSpPr>
        <p:grpSpPr>
          <a:xfrm rot="10800000">
            <a:off x="7828571" y="28707"/>
            <a:ext cx="1140783" cy="5086302"/>
            <a:chOff x="5458325" y="238125"/>
            <a:chExt cx="1174975" cy="5238750"/>
          </a:xfrm>
        </p:grpSpPr>
        <p:sp>
          <p:nvSpPr>
            <p:cNvPr id="3143" name="Google Shape;3143;p23"/>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4" name="Google Shape;3144;p23"/>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5" name="Google Shape;3145;p23"/>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6" name="Google Shape;3146;p23"/>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7" name="Google Shape;3147;p23"/>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8" name="Google Shape;3148;p23"/>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9" name="Google Shape;3149;p23"/>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0" name="Google Shape;3150;p23"/>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1" name="Google Shape;3151;p23"/>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2" name="Google Shape;3152;p23"/>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3" name="Google Shape;3153;p23"/>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4" name="Google Shape;3154;p23"/>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5" name="Google Shape;3155;p23"/>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6" name="Google Shape;3156;p23"/>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7" name="Google Shape;3157;p23"/>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8" name="Google Shape;3158;p23"/>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9" name="Google Shape;3159;p23"/>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0" name="Google Shape;3160;p23"/>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1" name="Google Shape;3161;p23"/>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2" name="Google Shape;3162;p23"/>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3" name="Google Shape;3163;p23"/>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4" name="Google Shape;3164;p23"/>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5" name="Google Shape;3165;p23"/>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6" name="Google Shape;3166;p23"/>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7" name="Google Shape;3167;p23"/>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8" name="Google Shape;3168;p23"/>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9" name="Google Shape;3169;p23"/>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0" name="Google Shape;3170;p23"/>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1" name="Google Shape;3171;p23"/>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2" name="Google Shape;3172;p23"/>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3" name="Google Shape;3173;p23"/>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4" name="Google Shape;3174;p23"/>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5" name="Google Shape;3175;p23"/>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6" name="Google Shape;3176;p23"/>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7" name="Google Shape;3177;p23"/>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8" name="Google Shape;3178;p23"/>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9" name="Google Shape;3179;p23"/>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0" name="Google Shape;3180;p23"/>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1" name="Google Shape;3181;p23"/>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2" name="Google Shape;3182;p23"/>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3" name="Google Shape;3183;p23"/>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4" name="Google Shape;3184;p23"/>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5" name="Google Shape;3185;p23"/>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6" name="Google Shape;3186;p23"/>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7" name="Google Shape;3187;p23"/>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8" name="Google Shape;3188;p23"/>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9" name="Google Shape;3189;p23"/>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0" name="Google Shape;3190;p23"/>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1" name="Google Shape;3191;p23"/>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2" name="Google Shape;3192;p23"/>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3" name="Google Shape;3193;p23"/>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4" name="Google Shape;3194;p23"/>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5" name="Google Shape;3195;p23"/>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6" name="Google Shape;3196;p23"/>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7" name="Google Shape;3197;p23"/>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8" name="Google Shape;3198;p23"/>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9" name="Google Shape;3199;p23"/>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0" name="Google Shape;3200;p23"/>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1" name="Google Shape;3201;p23"/>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2" name="Google Shape;3202;p23"/>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3" name="Google Shape;3203;p23"/>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4" name="Google Shape;3204;p23"/>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05" name="Google Shape;3205;p23"/>
          <p:cNvGrpSpPr/>
          <p:nvPr/>
        </p:nvGrpSpPr>
        <p:grpSpPr>
          <a:xfrm rot="10800000">
            <a:off x="7682451" y="28707"/>
            <a:ext cx="994639" cy="4940182"/>
            <a:chOff x="5759350" y="388625"/>
            <a:chExt cx="1024450" cy="5088250"/>
          </a:xfrm>
        </p:grpSpPr>
        <p:sp>
          <p:nvSpPr>
            <p:cNvPr id="3206" name="Google Shape;3206;p23"/>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7" name="Google Shape;3207;p23"/>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8" name="Google Shape;3208;p23"/>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9" name="Google Shape;3209;p23"/>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0" name="Google Shape;3210;p23"/>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1" name="Google Shape;3211;p23"/>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2" name="Google Shape;3212;p23"/>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3" name="Google Shape;3213;p23"/>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4" name="Google Shape;3214;p23"/>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5" name="Google Shape;3215;p23"/>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6" name="Google Shape;3216;p23"/>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7" name="Google Shape;3217;p23"/>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8" name="Google Shape;3218;p23"/>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9" name="Google Shape;3219;p23"/>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0" name="Google Shape;3220;p23"/>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1" name="Google Shape;3221;p23"/>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2" name="Google Shape;3222;p23"/>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3" name="Google Shape;3223;p23"/>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4" name="Google Shape;3224;p23"/>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5" name="Google Shape;3225;p23"/>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6" name="Google Shape;3226;p23"/>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7" name="Google Shape;3227;p23"/>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8" name="Google Shape;3228;p23"/>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9" name="Google Shape;3229;p23"/>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0" name="Google Shape;3230;p23"/>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1" name="Google Shape;3231;p23"/>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2" name="Google Shape;3232;p23"/>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3" name="Google Shape;3233;p23"/>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4" name="Google Shape;3234;p23"/>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5" name="Google Shape;3235;p23"/>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6" name="Google Shape;3236;p23"/>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7" name="Google Shape;3237;p23"/>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8" name="Google Shape;3238;p23"/>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9" name="Google Shape;3239;p23"/>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0" name="Google Shape;3240;p23"/>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1" name="Google Shape;3241;p23"/>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2" name="Google Shape;3242;p23"/>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3" name="Google Shape;3243;p23"/>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4" name="Google Shape;3244;p23"/>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5" name="Google Shape;3245;p23"/>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6" name="Google Shape;3246;p23"/>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7" name="Google Shape;3247;p23"/>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8" name="Google Shape;3248;p23"/>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9" name="Google Shape;3249;p23"/>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0" name="Google Shape;3250;p23"/>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1" name="Google Shape;3251;p23"/>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2" name="Google Shape;3252;p23"/>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3" name="Google Shape;3253;p23"/>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4" name="Google Shape;3254;p23"/>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5" name="Google Shape;3255;p23"/>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6" name="Google Shape;3256;p23"/>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7" name="Google Shape;3257;p23"/>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8" name="Google Shape;3258;p23"/>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9" name="Google Shape;3259;p23"/>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0" name="Google Shape;3260;p23"/>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1" name="Google Shape;3261;p23"/>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2" name="Google Shape;3262;p23"/>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3" name="Google Shape;3263;p23"/>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4" name="Google Shape;3264;p23"/>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5" name="Google Shape;3265;p23"/>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6" name="Google Shape;3266;p23"/>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7" name="Google Shape;3267;p23"/>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8" name="Google Shape;3268;p23"/>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9" name="Google Shape;3269;p23"/>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0" name="Google Shape;3270;p23"/>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1" name="Google Shape;3271;p23"/>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2" name="Google Shape;3272;p23"/>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3" name="Google Shape;3273;p23"/>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4" name="Google Shape;3274;p23"/>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5" name="Google Shape;3275;p23"/>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6" name="Google Shape;3276;p23"/>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7" name="Google Shape;3277;p23"/>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8" name="Google Shape;3278;p23"/>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9" name="Google Shape;3279;p23"/>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0" name="Google Shape;3280;p23"/>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1" name="Google Shape;3281;p23"/>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2" name="Google Shape;3282;p23"/>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3" name="Google Shape;3283;p23"/>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4" name="Google Shape;3284;p23"/>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5" name="Google Shape;3285;p23"/>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6" name="Google Shape;3286;p23"/>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7" name="Google Shape;3287;p23"/>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8" name="Google Shape;3288;p23"/>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9" name="Google Shape;3289;p23"/>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0" name="Google Shape;3290;p23"/>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1" name="Google Shape;3291;p23"/>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2" name="Google Shape;3292;p23"/>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3" name="Google Shape;3293;p23"/>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4" name="Google Shape;3294;p23"/>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5" name="Google Shape;3295;p23"/>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6" name="Google Shape;3296;p23"/>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7" name="Google Shape;3297;p23"/>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8" name="Google Shape;3298;p23"/>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9" name="Google Shape;3299;p23"/>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0" name="Google Shape;3300;p23"/>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1" name="Google Shape;3301;p23"/>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2" name="Google Shape;3302;p23"/>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3" name="Google Shape;3303;p23"/>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4" name="Google Shape;3304;p23"/>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5" name="Google Shape;3305;p23"/>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6" name="Google Shape;3306;p23"/>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07" name="Google Shape;3307;p23"/>
          <p:cNvGrpSpPr/>
          <p:nvPr/>
        </p:nvGrpSpPr>
        <p:grpSpPr>
          <a:xfrm rot="10800000">
            <a:off x="7682450" y="28707"/>
            <a:ext cx="1140783" cy="5086302"/>
            <a:chOff x="5608825" y="238125"/>
            <a:chExt cx="1174975" cy="5238750"/>
          </a:xfrm>
        </p:grpSpPr>
        <p:sp>
          <p:nvSpPr>
            <p:cNvPr id="3308" name="Google Shape;3308;p23"/>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9" name="Google Shape;3309;p23"/>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0" name="Google Shape;3310;p23"/>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1" name="Google Shape;3311;p23"/>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2" name="Google Shape;3312;p23"/>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3" name="Google Shape;3313;p23"/>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4" name="Google Shape;3314;p23"/>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5" name="Google Shape;3315;p23"/>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6" name="Google Shape;3316;p23"/>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7" name="Google Shape;3317;p23"/>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8" name="Google Shape;3318;p23"/>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9" name="Google Shape;3319;p23"/>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0" name="Google Shape;3320;p23"/>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1" name="Google Shape;3321;p23"/>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2" name="Google Shape;3322;p23"/>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3" name="Google Shape;3323;p23"/>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4" name="Google Shape;3324;p23"/>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5" name="Google Shape;3325;p23"/>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6" name="Google Shape;3326;p23"/>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7" name="Google Shape;3327;p23"/>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8" name="Google Shape;3328;p23"/>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9" name="Google Shape;3329;p23"/>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0" name="Google Shape;3330;p23"/>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1" name="Google Shape;3331;p23"/>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2" name="Google Shape;3332;p23"/>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3" name="Google Shape;3333;p23"/>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4" name="Google Shape;3334;p23"/>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5" name="Google Shape;3335;p23"/>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6" name="Google Shape;3336;p23"/>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7" name="Google Shape;3337;p23"/>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8" name="Google Shape;3338;p23"/>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9" name="Google Shape;3339;p23"/>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0" name="Google Shape;3340;p23"/>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1" name="Google Shape;3341;p23"/>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2" name="Google Shape;3342;p23"/>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3" name="Google Shape;3343;p23"/>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4" name="Google Shape;3344;p23"/>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5" name="Google Shape;3345;p23"/>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6" name="Google Shape;3346;p23"/>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7" name="Google Shape;3347;p23"/>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8" name="Google Shape;3348;p23"/>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9" name="Google Shape;3349;p23"/>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0" name="Google Shape;3350;p23"/>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1" name="Google Shape;3351;p23"/>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2" name="Google Shape;3352;p23"/>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3" name="Google Shape;3353;p23"/>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4" name="Google Shape;3354;p23"/>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5" name="Google Shape;3355;p23"/>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6" name="Google Shape;3356;p23"/>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7" name="Google Shape;3357;p23"/>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58" name="Google Shape;3358;p2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a:p>
        </p:txBody>
      </p:sp>
      <p:sp>
        <p:nvSpPr>
          <p:cNvPr id="52" name="Google Shape;52;p13"/>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endParaRPr/>
          </a:p>
        </p:txBody>
      </p:sp>
      <p:sp>
        <p:nvSpPr>
          <p:cNvPr id="53" name="Google Shape;53;p1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hyperlink" Target="https://console.firebase.google.com/" TargetMode="External"/><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hyperlink" Target="https://firebaseopensource.com/projects/angular/angularfire2/" TargetMode="External"/><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hyperlink" Target="https://material.angular.io/" TargetMode="External"/><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hyperlink" Target="https://docs.google.com/forms/d/e/1FAIpQLSczQsmL3vcj3nROTOTMWdDgQISCZb2JEn4yX9yBbGc_YABSqQ/viewform" TargetMode="External"/><Relationship Id="rId2" Type="http://schemas.openxmlformats.org/officeDocument/2006/relationships/notesSlide" Target="../notesSlides/notesSlide48.xml"/><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hyperlink" Target="https://cloudalbum-8053d.web.app/" TargetMode="External"/><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2"/>
        <p:cNvGrpSpPr/>
        <p:nvPr/>
      </p:nvGrpSpPr>
      <p:grpSpPr>
        <a:xfrm>
          <a:off x="0" y="0"/>
          <a:ext cx="0" cy="0"/>
          <a:chOff x="0" y="0"/>
          <a:chExt cx="0" cy="0"/>
        </a:xfrm>
      </p:grpSpPr>
      <p:sp>
        <p:nvSpPr>
          <p:cNvPr id="3363" name="Google Shape;3363;p24"/>
          <p:cNvSpPr txBox="1">
            <a:spLocks noGrp="1"/>
          </p:cNvSpPr>
          <p:nvPr>
            <p:ph type="ctrTitle"/>
          </p:nvPr>
        </p:nvSpPr>
        <p:spPr>
          <a:xfrm>
            <a:off x="976277" y="710550"/>
            <a:ext cx="6774698" cy="186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6000"/>
              <a:buNone/>
            </a:pPr>
            <a:r>
              <a:rPr lang="ja" dirty="0"/>
              <a:t>Firebaseハンズオン</a:t>
            </a:r>
            <a:br>
              <a:rPr lang="ja" dirty="0"/>
            </a:br>
            <a:r>
              <a:rPr lang="ja" dirty="0"/>
              <a:t>WebCloudAlbum作成</a:t>
            </a:r>
            <a:endParaRPr dirty="0"/>
          </a:p>
        </p:txBody>
      </p:sp>
      <p:sp>
        <p:nvSpPr>
          <p:cNvPr id="3364" name="Google Shape;3364;p24"/>
          <p:cNvSpPr txBox="1">
            <a:spLocks noGrp="1"/>
          </p:cNvSpPr>
          <p:nvPr>
            <p:ph type="ctrTitle"/>
          </p:nvPr>
        </p:nvSpPr>
        <p:spPr>
          <a:xfrm>
            <a:off x="1210425" y="3757300"/>
            <a:ext cx="6484500" cy="102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6000"/>
              <a:buNone/>
            </a:pPr>
            <a:r>
              <a:rPr lang="ja" sz="2400" dirty="0"/>
              <a:t>2019/</a:t>
            </a:r>
            <a:r>
              <a:rPr lang="ja" sz="2400" dirty="0" smtClean="0"/>
              <a:t>0</a:t>
            </a:r>
            <a:r>
              <a:rPr lang="en-US" altLang="ja-JP" sz="2400" dirty="0" smtClean="0"/>
              <a:t>9</a:t>
            </a:r>
            <a:r>
              <a:rPr lang="ja" sz="2400" dirty="0" smtClean="0"/>
              <a:t>/2</a:t>
            </a:r>
            <a:r>
              <a:rPr lang="en-US" altLang="ja-JP" sz="2400" dirty="0" smtClean="0"/>
              <a:t>7</a:t>
            </a:r>
            <a:r>
              <a:rPr lang="ja" sz="2400" dirty="0" smtClean="0"/>
              <a:t> </a:t>
            </a:r>
            <a:endParaRPr sz="2400" dirty="0"/>
          </a:p>
          <a:p>
            <a:pPr marL="0" lvl="0" indent="0" algn="l" rtl="0">
              <a:lnSpc>
                <a:spcPct val="100000"/>
              </a:lnSpc>
              <a:spcBef>
                <a:spcPts val="0"/>
              </a:spcBef>
              <a:spcAft>
                <a:spcPts val="0"/>
              </a:spcAft>
              <a:buSzPts val="6000"/>
              <a:buNone/>
            </a:pPr>
            <a:r>
              <a:rPr lang="ja-JP" altLang="en-US" sz="2400" dirty="0" smtClean="0"/>
              <a:t>　　　　　　　　　　　　　</a:t>
            </a:r>
            <a:r>
              <a:rPr lang="ja" sz="2400" dirty="0"/>
              <a:t>　佐々木　朝弘</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3"/>
        <p:cNvGrpSpPr/>
        <p:nvPr/>
      </p:nvGrpSpPr>
      <p:grpSpPr>
        <a:xfrm>
          <a:off x="0" y="0"/>
          <a:ext cx="0" cy="0"/>
          <a:chOff x="0" y="0"/>
          <a:chExt cx="0" cy="0"/>
        </a:xfrm>
      </p:grpSpPr>
      <p:sp>
        <p:nvSpPr>
          <p:cNvPr id="3444" name="Google Shape;3444;p33"/>
          <p:cNvSpPr txBox="1">
            <a:spLocks noGrp="1"/>
          </p:cNvSpPr>
          <p:nvPr>
            <p:ph type="ctrTitle" idx="4294967295"/>
          </p:nvPr>
        </p:nvSpPr>
        <p:spPr>
          <a:xfrm>
            <a:off x="1761125" y="376925"/>
            <a:ext cx="5495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7200">
                <a:solidFill>
                  <a:srgbClr val="D3EBD5"/>
                </a:solidFill>
              </a:rPr>
              <a:t>Firebase</a:t>
            </a:r>
            <a:endParaRPr sz="7200" b="0" i="0" u="none" strike="noStrike" cap="none">
              <a:solidFill>
                <a:srgbClr val="D3EBD5"/>
              </a:solidFill>
              <a:latin typeface="Dosis Light"/>
              <a:ea typeface="Dosis Light"/>
              <a:cs typeface="Dosis Light"/>
              <a:sym typeface="Dosis Light"/>
            </a:endParaRPr>
          </a:p>
        </p:txBody>
      </p:sp>
      <p:sp>
        <p:nvSpPr>
          <p:cNvPr id="3445" name="Google Shape;3445;p33"/>
          <p:cNvSpPr/>
          <p:nvPr/>
        </p:nvSpPr>
        <p:spPr>
          <a:xfrm>
            <a:off x="7952613" y="2004494"/>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46" name="Google Shape;3446;p33"/>
          <p:cNvGrpSpPr/>
          <p:nvPr/>
        </p:nvGrpSpPr>
        <p:grpSpPr>
          <a:xfrm rot="1057001">
            <a:off x="6498002" y="1465382"/>
            <a:ext cx="766645" cy="766773"/>
            <a:chOff x="570875" y="4322250"/>
            <a:chExt cx="443300" cy="443325"/>
          </a:xfrm>
        </p:grpSpPr>
        <p:sp>
          <p:nvSpPr>
            <p:cNvPr id="3447" name="Google Shape;3447;p33"/>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8" name="Google Shape;3448;p33"/>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9" name="Google Shape;3449;p33"/>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0" name="Google Shape;3450;p33"/>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51" name="Google Shape;3451;p33"/>
          <p:cNvSpPr/>
          <p:nvPr/>
        </p:nvSpPr>
        <p:spPr>
          <a:xfrm rot="2466991">
            <a:off x="6584168" y="777166"/>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52" name="Google Shape;3452;p33"/>
          <p:cNvGrpSpPr/>
          <p:nvPr/>
        </p:nvGrpSpPr>
        <p:grpSpPr>
          <a:xfrm>
            <a:off x="7616579" y="552459"/>
            <a:ext cx="1160371" cy="1160688"/>
            <a:chOff x="6654650" y="3665275"/>
            <a:chExt cx="409100" cy="409125"/>
          </a:xfrm>
        </p:grpSpPr>
        <p:sp>
          <p:nvSpPr>
            <p:cNvPr id="3453" name="Google Shape;3453;p33"/>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4" name="Google Shape;3454;p33"/>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55" name="Google Shape;3455;p33"/>
          <p:cNvSpPr/>
          <p:nvPr/>
        </p:nvSpPr>
        <p:spPr>
          <a:xfrm rot="-1609377">
            <a:off x="7134532" y="1003238"/>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6" name="Google Shape;3456;p33"/>
          <p:cNvSpPr/>
          <p:nvPr/>
        </p:nvSpPr>
        <p:spPr>
          <a:xfrm rot="2925705">
            <a:off x="8776563" y="1208094"/>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7" name="Google Shape;3457;p33"/>
          <p:cNvSpPr/>
          <p:nvPr/>
        </p:nvSpPr>
        <p:spPr>
          <a:xfrm rot="-1609197">
            <a:off x="7740391" y="243338"/>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8" name="Google Shape;3458;p3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10</a:t>
            </a:fld>
            <a:endParaRPr/>
          </a:p>
        </p:txBody>
      </p:sp>
      <p:pic>
        <p:nvPicPr>
          <p:cNvPr id="3459" name="Google Shape;3459;p33"/>
          <p:cNvPicPr preferRelativeResize="0"/>
          <p:nvPr/>
        </p:nvPicPr>
        <p:blipFill>
          <a:blip r:embed="rId3">
            <a:alphaModFix/>
          </a:blip>
          <a:stretch>
            <a:fillRect/>
          </a:stretch>
        </p:blipFill>
        <p:spPr>
          <a:xfrm>
            <a:off x="91525" y="166662"/>
            <a:ext cx="1580325" cy="1580325"/>
          </a:xfrm>
          <a:prstGeom prst="rect">
            <a:avLst/>
          </a:prstGeom>
          <a:noFill/>
          <a:ln>
            <a:noFill/>
          </a:ln>
        </p:spPr>
      </p:pic>
      <p:sp>
        <p:nvSpPr>
          <p:cNvPr id="3460" name="Google Shape;3460;p33"/>
          <p:cNvSpPr txBox="1">
            <a:spLocks noGrp="1"/>
          </p:cNvSpPr>
          <p:nvPr>
            <p:ph type="subTitle" idx="4294967295"/>
          </p:nvPr>
        </p:nvSpPr>
        <p:spPr>
          <a:xfrm>
            <a:off x="271775" y="1592775"/>
            <a:ext cx="7819800" cy="3521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80BFB7"/>
              </a:buClr>
              <a:buSzPts val="2400"/>
              <a:buChar char="▪"/>
            </a:pPr>
            <a:r>
              <a:rPr lang="ja">
                <a:solidFill>
                  <a:srgbClr val="80BFB7"/>
                </a:solidFill>
              </a:rPr>
              <a:t>アプリ開発のためのクラウドサービス</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 mBaaS (mobile Backend as a Service)</a:t>
            </a:r>
            <a:endParaRPr>
              <a:solidFill>
                <a:srgbClr val="80BFB7"/>
              </a:solidFill>
            </a:endParaRPr>
          </a:p>
          <a:p>
            <a:pPr marL="914400" marR="0" lvl="1" indent="-381000" algn="l" rtl="0">
              <a:lnSpc>
                <a:spcPct val="100000"/>
              </a:lnSpc>
              <a:spcBef>
                <a:spcPts val="0"/>
              </a:spcBef>
              <a:spcAft>
                <a:spcPts val="0"/>
              </a:spcAft>
              <a:buClr>
                <a:srgbClr val="80BFB7"/>
              </a:buClr>
              <a:buSzPts val="2400"/>
              <a:buChar char="▫"/>
            </a:pPr>
            <a:r>
              <a:rPr lang="ja">
                <a:solidFill>
                  <a:srgbClr val="80BFB7"/>
                </a:solidFill>
              </a:rPr>
              <a:t>アプリ開発に必要な機能(DB, Storage, etc...) </a:t>
            </a:r>
            <a:endParaRPr>
              <a:solidFill>
                <a:srgbClr val="80BFB7"/>
              </a:solidFill>
            </a:endParaRPr>
          </a:p>
          <a:p>
            <a:pPr marL="914400" marR="0" lvl="1" indent="-381000" algn="l" rtl="0">
              <a:lnSpc>
                <a:spcPct val="100000"/>
              </a:lnSpc>
              <a:spcBef>
                <a:spcPts val="0"/>
              </a:spcBef>
              <a:spcAft>
                <a:spcPts val="0"/>
              </a:spcAft>
              <a:buClr>
                <a:srgbClr val="80BFB7"/>
              </a:buClr>
              <a:buSzPts val="2400"/>
              <a:buChar char="▫"/>
            </a:pPr>
            <a:r>
              <a:rPr lang="ja">
                <a:solidFill>
                  <a:srgbClr val="80BFB7"/>
                </a:solidFill>
              </a:rPr>
              <a:t>サーバー側のプログラミング不要</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2014年にGoogleが買収、GCPの一部に </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オブジェクト指向、静的型付けなどの特徴がある。</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 無料枠が大きい</a:t>
            </a:r>
            <a:endParaRPr>
              <a:solidFill>
                <a:srgbClr val="80BFB7"/>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80BFB7"/>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80BFB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64"/>
        <p:cNvGrpSpPr/>
        <p:nvPr/>
      </p:nvGrpSpPr>
      <p:grpSpPr>
        <a:xfrm>
          <a:off x="0" y="0"/>
          <a:ext cx="0" cy="0"/>
          <a:chOff x="0" y="0"/>
          <a:chExt cx="0" cy="0"/>
        </a:xfrm>
      </p:grpSpPr>
      <p:sp>
        <p:nvSpPr>
          <p:cNvPr id="3465" name="Google Shape;3465;p34"/>
          <p:cNvSpPr txBox="1">
            <a:spLocks noGrp="1"/>
          </p:cNvSpPr>
          <p:nvPr>
            <p:ph type="ctrTitle" idx="4294967295"/>
          </p:nvPr>
        </p:nvSpPr>
        <p:spPr>
          <a:xfrm>
            <a:off x="1537100" y="376925"/>
            <a:ext cx="5495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7200">
                <a:solidFill>
                  <a:srgbClr val="D3EBD5"/>
                </a:solidFill>
              </a:rPr>
              <a:t>TypeScript</a:t>
            </a:r>
            <a:endParaRPr sz="7200" b="0" i="0" u="none" strike="noStrike" cap="none">
              <a:solidFill>
                <a:srgbClr val="D3EBD5"/>
              </a:solidFill>
              <a:latin typeface="Dosis Light"/>
              <a:ea typeface="Dosis Light"/>
              <a:cs typeface="Dosis Light"/>
              <a:sym typeface="Dosis Light"/>
            </a:endParaRPr>
          </a:p>
        </p:txBody>
      </p:sp>
      <p:sp>
        <p:nvSpPr>
          <p:cNvPr id="3466" name="Google Shape;3466;p34"/>
          <p:cNvSpPr txBox="1">
            <a:spLocks noGrp="1"/>
          </p:cNvSpPr>
          <p:nvPr>
            <p:ph type="subTitle" idx="4294967295"/>
          </p:nvPr>
        </p:nvSpPr>
        <p:spPr>
          <a:xfrm>
            <a:off x="271775" y="1592775"/>
            <a:ext cx="6647400" cy="3521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80BFB7"/>
              </a:buClr>
              <a:buSzPts val="2400"/>
              <a:buChar char="▪"/>
            </a:pPr>
            <a:r>
              <a:rPr lang="ja">
                <a:solidFill>
                  <a:srgbClr val="80BFB7"/>
                </a:solidFill>
              </a:rPr>
              <a:t>Microsoft によって開発されたプログラミング言語でOSS。</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 JavaScript のスーパーセットであり、JavaScript と互換性を持つ。 </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TypeScript は、コンパイルすると JavaScript に変換される。 </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オブジェクト指向、静的型付けなどの特徴がある。</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 C# や Java の文法に似ている。 </a:t>
            </a:r>
            <a:endParaRPr>
              <a:solidFill>
                <a:srgbClr val="80BFB7"/>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80BFB7"/>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80BFB7"/>
              </a:solidFill>
            </a:endParaRPr>
          </a:p>
        </p:txBody>
      </p:sp>
      <p:sp>
        <p:nvSpPr>
          <p:cNvPr id="3467" name="Google Shape;3467;p34"/>
          <p:cNvSpPr/>
          <p:nvPr/>
        </p:nvSpPr>
        <p:spPr>
          <a:xfrm>
            <a:off x="7952613" y="2004494"/>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68" name="Google Shape;3468;p34"/>
          <p:cNvGrpSpPr/>
          <p:nvPr/>
        </p:nvGrpSpPr>
        <p:grpSpPr>
          <a:xfrm rot="1057001">
            <a:off x="7302177" y="1914032"/>
            <a:ext cx="766645" cy="766773"/>
            <a:chOff x="570875" y="4322250"/>
            <a:chExt cx="443300" cy="443325"/>
          </a:xfrm>
        </p:grpSpPr>
        <p:sp>
          <p:nvSpPr>
            <p:cNvPr id="3469" name="Google Shape;3469;p34"/>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0" name="Google Shape;3470;p34"/>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1" name="Google Shape;3471;p34"/>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2" name="Google Shape;3472;p34"/>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73" name="Google Shape;3473;p34"/>
          <p:cNvSpPr/>
          <p:nvPr/>
        </p:nvSpPr>
        <p:spPr>
          <a:xfrm rot="2466991">
            <a:off x="6584168" y="777166"/>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74" name="Google Shape;3474;p34"/>
          <p:cNvGrpSpPr/>
          <p:nvPr/>
        </p:nvGrpSpPr>
        <p:grpSpPr>
          <a:xfrm>
            <a:off x="7616579" y="552459"/>
            <a:ext cx="1160371" cy="1160688"/>
            <a:chOff x="6654650" y="3665275"/>
            <a:chExt cx="409100" cy="409125"/>
          </a:xfrm>
        </p:grpSpPr>
        <p:sp>
          <p:nvSpPr>
            <p:cNvPr id="3475" name="Google Shape;3475;p34"/>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6" name="Google Shape;3476;p34"/>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77" name="Google Shape;3477;p34"/>
          <p:cNvSpPr/>
          <p:nvPr/>
        </p:nvSpPr>
        <p:spPr>
          <a:xfrm rot="-1609377">
            <a:off x="7134532" y="1003238"/>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8" name="Google Shape;3478;p34"/>
          <p:cNvSpPr/>
          <p:nvPr/>
        </p:nvSpPr>
        <p:spPr>
          <a:xfrm rot="2925705">
            <a:off x="8776563" y="1208094"/>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9" name="Google Shape;3479;p34"/>
          <p:cNvSpPr/>
          <p:nvPr/>
        </p:nvSpPr>
        <p:spPr>
          <a:xfrm rot="-1609197">
            <a:off x="7740391" y="243338"/>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0" name="Google Shape;3480;p34"/>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11</a:t>
            </a:fld>
            <a:endParaRPr/>
          </a:p>
        </p:txBody>
      </p:sp>
      <p:pic>
        <p:nvPicPr>
          <p:cNvPr id="3481" name="Google Shape;3481;p34"/>
          <p:cNvPicPr preferRelativeResize="0"/>
          <p:nvPr/>
        </p:nvPicPr>
        <p:blipFill>
          <a:blip r:embed="rId3">
            <a:alphaModFix/>
          </a:blip>
          <a:stretch>
            <a:fillRect/>
          </a:stretch>
        </p:blipFill>
        <p:spPr>
          <a:xfrm>
            <a:off x="277075" y="356085"/>
            <a:ext cx="1201475" cy="1201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85"/>
        <p:cNvGrpSpPr/>
        <p:nvPr/>
      </p:nvGrpSpPr>
      <p:grpSpPr>
        <a:xfrm>
          <a:off x="0" y="0"/>
          <a:ext cx="0" cy="0"/>
          <a:chOff x="0" y="0"/>
          <a:chExt cx="0" cy="0"/>
        </a:xfrm>
      </p:grpSpPr>
      <p:sp>
        <p:nvSpPr>
          <p:cNvPr id="3486" name="Google Shape;3486;p35"/>
          <p:cNvSpPr txBox="1">
            <a:spLocks noGrp="1"/>
          </p:cNvSpPr>
          <p:nvPr>
            <p:ph type="ctrTitle" idx="4294967295"/>
          </p:nvPr>
        </p:nvSpPr>
        <p:spPr>
          <a:xfrm>
            <a:off x="1537100" y="376925"/>
            <a:ext cx="5495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7200">
                <a:solidFill>
                  <a:srgbClr val="D3EBD5"/>
                </a:solidFill>
              </a:rPr>
              <a:t>Angular</a:t>
            </a:r>
            <a:endParaRPr sz="7200" b="0" i="0" u="none" strike="noStrike" cap="none">
              <a:solidFill>
                <a:srgbClr val="D3EBD5"/>
              </a:solidFill>
              <a:latin typeface="Dosis Light"/>
              <a:ea typeface="Dosis Light"/>
              <a:cs typeface="Dosis Light"/>
              <a:sym typeface="Dosis Light"/>
            </a:endParaRPr>
          </a:p>
        </p:txBody>
      </p:sp>
      <p:sp>
        <p:nvSpPr>
          <p:cNvPr id="3487" name="Google Shape;3487;p35"/>
          <p:cNvSpPr txBox="1">
            <a:spLocks noGrp="1"/>
          </p:cNvSpPr>
          <p:nvPr>
            <p:ph type="subTitle" idx="4294967295"/>
          </p:nvPr>
        </p:nvSpPr>
        <p:spPr>
          <a:xfrm>
            <a:off x="303625" y="1791825"/>
            <a:ext cx="6647400" cy="116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D3EBD5"/>
              </a:buClr>
              <a:buSzPts val="2400"/>
              <a:buFont typeface="Titillium Web Light"/>
              <a:buNone/>
            </a:pPr>
            <a:r>
              <a:rPr lang="ja">
                <a:solidFill>
                  <a:srgbClr val="80BFB7"/>
                </a:solidFill>
              </a:rPr>
              <a:t>AngularはGoogle社が中心となって開発したTypeScriptで書かれたOSSのWebアプリケーションフレームワーク</a:t>
            </a:r>
            <a:endParaRPr sz="2400" b="0" i="0" u="none" strike="noStrike" cap="none">
              <a:solidFill>
                <a:srgbClr val="80BFB7"/>
              </a:solidFill>
              <a:latin typeface="Titillium Web Light"/>
              <a:ea typeface="Titillium Web Light"/>
              <a:cs typeface="Titillium Web Light"/>
              <a:sym typeface="Titillium Web Light"/>
            </a:endParaRPr>
          </a:p>
        </p:txBody>
      </p:sp>
      <p:sp>
        <p:nvSpPr>
          <p:cNvPr id="3488" name="Google Shape;3488;p35"/>
          <p:cNvSpPr/>
          <p:nvPr/>
        </p:nvSpPr>
        <p:spPr>
          <a:xfrm>
            <a:off x="7952613" y="2004494"/>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89" name="Google Shape;3489;p35"/>
          <p:cNvGrpSpPr/>
          <p:nvPr/>
        </p:nvGrpSpPr>
        <p:grpSpPr>
          <a:xfrm rot="1057001">
            <a:off x="6498002" y="1465382"/>
            <a:ext cx="766645" cy="766773"/>
            <a:chOff x="570875" y="4322250"/>
            <a:chExt cx="443300" cy="443325"/>
          </a:xfrm>
        </p:grpSpPr>
        <p:sp>
          <p:nvSpPr>
            <p:cNvPr id="3490" name="Google Shape;3490;p35"/>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1" name="Google Shape;3491;p35"/>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2" name="Google Shape;3492;p35"/>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3" name="Google Shape;3493;p35"/>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94" name="Google Shape;3494;p35"/>
          <p:cNvSpPr/>
          <p:nvPr/>
        </p:nvSpPr>
        <p:spPr>
          <a:xfrm rot="2466991">
            <a:off x="6584168" y="777166"/>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95" name="Google Shape;3495;p35"/>
          <p:cNvGrpSpPr/>
          <p:nvPr/>
        </p:nvGrpSpPr>
        <p:grpSpPr>
          <a:xfrm>
            <a:off x="7616579" y="552459"/>
            <a:ext cx="1160371" cy="1160688"/>
            <a:chOff x="6654650" y="3665275"/>
            <a:chExt cx="409100" cy="409125"/>
          </a:xfrm>
        </p:grpSpPr>
        <p:sp>
          <p:nvSpPr>
            <p:cNvPr id="3496" name="Google Shape;3496;p35"/>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7" name="Google Shape;3497;p35"/>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98" name="Google Shape;3498;p35"/>
          <p:cNvSpPr/>
          <p:nvPr/>
        </p:nvSpPr>
        <p:spPr>
          <a:xfrm rot="-1609377">
            <a:off x="7134532" y="1003238"/>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9" name="Google Shape;3499;p35"/>
          <p:cNvSpPr/>
          <p:nvPr/>
        </p:nvSpPr>
        <p:spPr>
          <a:xfrm rot="2925705">
            <a:off x="8776563" y="1208094"/>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0" name="Google Shape;3500;p35"/>
          <p:cNvSpPr/>
          <p:nvPr/>
        </p:nvSpPr>
        <p:spPr>
          <a:xfrm rot="-1609197">
            <a:off x="7740391" y="243338"/>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1" name="Google Shape;3501;p3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12</a:t>
            </a:fld>
            <a:endParaRPr/>
          </a:p>
        </p:txBody>
      </p:sp>
      <p:pic>
        <p:nvPicPr>
          <p:cNvPr id="3502" name="Google Shape;3502;p35"/>
          <p:cNvPicPr preferRelativeResize="0"/>
          <p:nvPr/>
        </p:nvPicPr>
        <p:blipFill>
          <a:blip r:embed="rId3">
            <a:alphaModFix/>
          </a:blip>
          <a:stretch>
            <a:fillRect/>
          </a:stretch>
        </p:blipFill>
        <p:spPr>
          <a:xfrm>
            <a:off x="173625" y="236825"/>
            <a:ext cx="1440000" cy="1440000"/>
          </a:xfrm>
          <a:prstGeom prst="rect">
            <a:avLst/>
          </a:prstGeom>
          <a:noFill/>
          <a:ln>
            <a:noFill/>
          </a:ln>
        </p:spPr>
      </p:pic>
      <p:sp>
        <p:nvSpPr>
          <p:cNvPr id="3503" name="Google Shape;3503;p35"/>
          <p:cNvSpPr txBox="1">
            <a:spLocks noGrp="1"/>
          </p:cNvSpPr>
          <p:nvPr>
            <p:ph type="subTitle" idx="4294967295"/>
          </p:nvPr>
        </p:nvSpPr>
        <p:spPr>
          <a:xfrm>
            <a:off x="443350" y="3340463"/>
            <a:ext cx="6647400" cy="9918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80BFB7"/>
              </a:buClr>
              <a:buSzPts val="2400"/>
              <a:buChar char="▪"/>
            </a:pPr>
            <a:r>
              <a:rPr lang="ja">
                <a:solidFill>
                  <a:srgbClr val="80BFB7"/>
                </a:solidFill>
              </a:rPr>
              <a:t>コンポーネント指向</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クライアントフルスタックフレームワーク </a:t>
            </a:r>
            <a:endParaRPr>
              <a:solidFill>
                <a:srgbClr val="80BFB7"/>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80BFB7"/>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80BFB7"/>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07"/>
        <p:cNvGrpSpPr/>
        <p:nvPr/>
      </p:nvGrpSpPr>
      <p:grpSpPr>
        <a:xfrm>
          <a:off x="0" y="0"/>
          <a:ext cx="0" cy="0"/>
          <a:chOff x="0" y="0"/>
          <a:chExt cx="0" cy="0"/>
        </a:xfrm>
      </p:grpSpPr>
      <p:sp>
        <p:nvSpPr>
          <p:cNvPr id="3508" name="Google Shape;3508;p36"/>
          <p:cNvSpPr txBox="1">
            <a:spLocks noGrp="1"/>
          </p:cNvSpPr>
          <p:nvPr>
            <p:ph type="title"/>
          </p:nvPr>
        </p:nvSpPr>
        <p:spPr>
          <a:xfrm>
            <a:off x="718300" y="739375"/>
            <a:ext cx="7659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時間もないのでそれでは開始します</a:t>
            </a:r>
            <a:endParaRPr/>
          </a:p>
        </p:txBody>
      </p:sp>
      <p:sp>
        <p:nvSpPr>
          <p:cNvPr id="3509" name="Google Shape;3509;p3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13"/>
        <p:cNvGrpSpPr/>
        <p:nvPr/>
      </p:nvGrpSpPr>
      <p:grpSpPr>
        <a:xfrm>
          <a:off x="0" y="0"/>
          <a:ext cx="0" cy="0"/>
          <a:chOff x="0" y="0"/>
          <a:chExt cx="0" cy="0"/>
        </a:xfrm>
      </p:grpSpPr>
      <p:sp>
        <p:nvSpPr>
          <p:cNvPr id="3514" name="Google Shape;3514;p37"/>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今回使うクラウドサービス</a:t>
            </a:r>
            <a:endParaRPr/>
          </a:p>
        </p:txBody>
      </p:sp>
      <p:sp>
        <p:nvSpPr>
          <p:cNvPr id="3515" name="Google Shape;3515;p3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14</a:t>
            </a:fld>
            <a:endParaRPr/>
          </a:p>
        </p:txBody>
      </p:sp>
      <p:sp>
        <p:nvSpPr>
          <p:cNvPr id="3516" name="Google Shape;3516;p37"/>
          <p:cNvSpPr txBox="1">
            <a:spLocks noGrp="1"/>
          </p:cNvSpPr>
          <p:nvPr>
            <p:ph type="subTitle" idx="4294967295"/>
          </p:nvPr>
        </p:nvSpPr>
        <p:spPr>
          <a:xfrm>
            <a:off x="718300" y="682625"/>
            <a:ext cx="7897500" cy="403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Font typeface="Titillium Web Light"/>
              <a:buChar char="▪"/>
            </a:pPr>
            <a:r>
              <a:rPr lang="ja">
                <a:solidFill>
                  <a:srgbClr val="000000"/>
                </a:solidFill>
              </a:rPr>
              <a:t>Firebase Hosting</a:t>
            </a:r>
            <a:endParaRPr>
              <a:solidFill>
                <a:srgbClr val="000000"/>
              </a:solidFill>
            </a:endParaRPr>
          </a:p>
          <a:p>
            <a:pPr marL="914400" marR="0" lvl="1" indent="-381000" algn="l" rtl="0">
              <a:lnSpc>
                <a:spcPct val="100000"/>
              </a:lnSpc>
              <a:spcBef>
                <a:spcPts val="0"/>
              </a:spcBef>
              <a:spcAft>
                <a:spcPts val="0"/>
              </a:spcAft>
              <a:buClr>
                <a:srgbClr val="000000"/>
              </a:buClr>
              <a:buSzPts val="2400"/>
              <a:buFont typeface="Titillium Web Light"/>
              <a:buChar char="➢"/>
            </a:pPr>
            <a:r>
              <a:rPr lang="ja">
                <a:solidFill>
                  <a:srgbClr val="000000"/>
                </a:solidFill>
              </a:rPr>
              <a:t>静的ホスティングサービス</a:t>
            </a:r>
            <a:endParaRPr>
              <a:solidFill>
                <a:srgbClr val="000000"/>
              </a:solidFill>
            </a:endParaRPr>
          </a:p>
          <a:p>
            <a:pPr marL="457200" marR="0" lvl="0" indent="-381000" algn="l" rtl="0">
              <a:lnSpc>
                <a:spcPct val="100000"/>
              </a:lnSpc>
              <a:spcBef>
                <a:spcPts val="0"/>
              </a:spcBef>
              <a:spcAft>
                <a:spcPts val="0"/>
              </a:spcAft>
              <a:buClr>
                <a:srgbClr val="000000"/>
              </a:buClr>
              <a:buSzPts val="2400"/>
              <a:buFont typeface="Titillium Web Light"/>
              <a:buChar char="▪"/>
            </a:pPr>
            <a:r>
              <a:rPr lang="ja">
                <a:solidFill>
                  <a:srgbClr val="000000"/>
                </a:solidFill>
              </a:rPr>
              <a:t>Firebase Cloud Firestore</a:t>
            </a:r>
            <a:endParaRPr>
              <a:solidFill>
                <a:srgbClr val="000000"/>
              </a:solidFill>
            </a:endParaRPr>
          </a:p>
          <a:p>
            <a:pPr marL="914400" marR="0" lvl="1" indent="-381000" algn="l" rtl="0">
              <a:lnSpc>
                <a:spcPct val="100000"/>
              </a:lnSpc>
              <a:spcBef>
                <a:spcPts val="0"/>
              </a:spcBef>
              <a:spcAft>
                <a:spcPts val="0"/>
              </a:spcAft>
              <a:buClr>
                <a:srgbClr val="000000"/>
              </a:buClr>
              <a:buSzPts val="2400"/>
              <a:buFont typeface="Titillium Web Light"/>
              <a:buChar char="➢"/>
            </a:pPr>
            <a:r>
              <a:rPr lang="ja">
                <a:solidFill>
                  <a:srgbClr val="000000"/>
                </a:solidFill>
              </a:rPr>
              <a:t>RealtimeDBに変わる新しいDB, NoSQL</a:t>
            </a:r>
            <a:endParaRPr>
              <a:solidFill>
                <a:srgbClr val="000000"/>
              </a:solidFill>
            </a:endParaRPr>
          </a:p>
          <a:p>
            <a:pPr marL="457200" marR="0" lvl="0" indent="-381000" algn="l" rtl="0">
              <a:lnSpc>
                <a:spcPct val="100000"/>
              </a:lnSpc>
              <a:spcBef>
                <a:spcPts val="0"/>
              </a:spcBef>
              <a:spcAft>
                <a:spcPts val="0"/>
              </a:spcAft>
              <a:buClr>
                <a:srgbClr val="000000"/>
              </a:buClr>
              <a:buSzPts val="2400"/>
              <a:buFont typeface="Titillium Web Light"/>
              <a:buChar char="▪"/>
            </a:pPr>
            <a:r>
              <a:rPr lang="ja">
                <a:solidFill>
                  <a:srgbClr val="000000"/>
                </a:solidFill>
              </a:rPr>
              <a:t>Cloud Storage for Firebase</a:t>
            </a:r>
            <a:endParaRPr>
              <a:solidFill>
                <a:srgbClr val="000000"/>
              </a:solidFill>
            </a:endParaRPr>
          </a:p>
          <a:p>
            <a:pPr marL="914400" marR="0" lvl="1" indent="-381000" algn="l" rtl="0">
              <a:lnSpc>
                <a:spcPct val="100000"/>
              </a:lnSpc>
              <a:spcBef>
                <a:spcPts val="0"/>
              </a:spcBef>
              <a:spcAft>
                <a:spcPts val="0"/>
              </a:spcAft>
              <a:buClr>
                <a:srgbClr val="000000"/>
              </a:buClr>
              <a:buSzPts val="2400"/>
              <a:buFont typeface="Titillium Web Light"/>
              <a:buChar char="➢"/>
            </a:pPr>
            <a:r>
              <a:rPr lang="ja">
                <a:solidFill>
                  <a:srgbClr val="000000"/>
                </a:solidFill>
              </a:rPr>
              <a:t>オブジェクト(任意のファイル)ストレージ</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20"/>
        <p:cNvGrpSpPr/>
        <p:nvPr/>
      </p:nvGrpSpPr>
      <p:grpSpPr>
        <a:xfrm>
          <a:off x="0" y="0"/>
          <a:ext cx="0" cy="0"/>
          <a:chOff x="0" y="0"/>
          <a:chExt cx="0" cy="0"/>
        </a:xfrm>
      </p:grpSpPr>
      <p:sp>
        <p:nvSpPr>
          <p:cNvPr id="3521" name="Google Shape;3521;p38"/>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Googleアカウント</a:t>
            </a:r>
            <a:endParaRPr/>
          </a:p>
        </p:txBody>
      </p:sp>
      <p:sp>
        <p:nvSpPr>
          <p:cNvPr id="3522" name="Google Shape;3522;p3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15</a:t>
            </a:fld>
            <a:endParaRPr/>
          </a:p>
        </p:txBody>
      </p:sp>
      <p:sp>
        <p:nvSpPr>
          <p:cNvPr id="3523" name="Google Shape;3523;p38"/>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Googleアカウントにログイン</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Googleアカウント持っていますか？</a:t>
            </a:r>
            <a:endParaRPr>
              <a:solidFill>
                <a:srgbClr val="000000"/>
              </a:solidFill>
            </a:endParaRPr>
          </a:p>
          <a:p>
            <a:pPr marL="914400" marR="0" lvl="0" indent="0" algn="l" rtl="0">
              <a:lnSpc>
                <a:spcPct val="100000"/>
              </a:lnSpc>
              <a:spcBef>
                <a:spcPts val="600"/>
              </a:spcBef>
              <a:spcAft>
                <a:spcPts val="0"/>
              </a:spcAft>
              <a:buNone/>
            </a:pPr>
            <a:r>
              <a:rPr lang="ja">
                <a:solidFill>
                  <a:srgbClr val="000000"/>
                </a:solidFill>
              </a:rPr>
              <a:t>持っていない人はすぐに取得してください</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27"/>
        <p:cNvGrpSpPr/>
        <p:nvPr/>
      </p:nvGrpSpPr>
      <p:grpSpPr>
        <a:xfrm>
          <a:off x="0" y="0"/>
          <a:ext cx="0" cy="0"/>
          <a:chOff x="0" y="0"/>
          <a:chExt cx="0" cy="0"/>
        </a:xfrm>
      </p:grpSpPr>
      <p:sp>
        <p:nvSpPr>
          <p:cNvPr id="3528" name="Google Shape;3528;p39"/>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Firebaseのインストール</a:t>
            </a:r>
            <a:endParaRPr/>
          </a:p>
        </p:txBody>
      </p:sp>
      <p:sp>
        <p:nvSpPr>
          <p:cNvPr id="3529" name="Google Shape;3529;p39"/>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16</a:t>
            </a:fld>
            <a:endParaRPr/>
          </a:p>
        </p:txBody>
      </p:sp>
      <p:sp>
        <p:nvSpPr>
          <p:cNvPr id="3530" name="Google Shape;3530;p39"/>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Firebaseコンソールで</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「プロジェクトを追加」または「プロジェクトを作成」をクリック</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31" name="Google Shape;3531;p39"/>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sp>
        <p:nvSpPr>
          <p:cNvPr id="3532" name="Google Shape;3532;p39"/>
          <p:cNvSpPr txBox="1"/>
          <p:nvPr/>
        </p:nvSpPr>
        <p:spPr>
          <a:xfrm>
            <a:off x="479100" y="1981525"/>
            <a:ext cx="6573300" cy="6594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600"/>
              </a:spcBef>
              <a:spcAft>
                <a:spcPts val="0"/>
              </a:spcAft>
              <a:buNone/>
            </a:pPr>
            <a:r>
              <a:rPr lang="ja" sz="3000" u="sng">
                <a:solidFill>
                  <a:srgbClr val="1155CC"/>
                </a:solidFill>
                <a:latin typeface="Roboto"/>
                <a:ea typeface="Roboto"/>
                <a:cs typeface="Roboto"/>
                <a:sym typeface="Roboto"/>
                <a:hlinkClick r:id="rId3"/>
              </a:rPr>
              <a:t>https://console.firebase.google.com/</a:t>
            </a:r>
            <a:endParaRPr sz="3000">
              <a:solidFill>
                <a:srgbClr val="222222"/>
              </a:solidFill>
              <a:latin typeface="Roboto"/>
              <a:ea typeface="Roboto"/>
              <a:cs typeface="Roboto"/>
              <a:sym typeface="Roboto"/>
            </a:endParaRPr>
          </a:p>
          <a:p>
            <a:pPr marL="0" lvl="0" indent="0" algn="l" rtl="0">
              <a:spcBef>
                <a:spcPts val="600"/>
              </a:spcBef>
              <a:spcAft>
                <a:spcPts val="0"/>
              </a:spcAft>
              <a:buNone/>
            </a:pPr>
            <a:endParaRPr sz="3000">
              <a:solidFill>
                <a:srgbClr val="222222"/>
              </a:solidFill>
              <a:latin typeface="Roboto"/>
              <a:ea typeface="Roboto"/>
              <a:cs typeface="Roboto"/>
              <a:sym typeface="Roboto"/>
            </a:endParaRPr>
          </a:p>
        </p:txBody>
      </p:sp>
      <p:pic>
        <p:nvPicPr>
          <p:cNvPr id="3533" name="Google Shape;3533;p39"/>
          <p:cNvPicPr preferRelativeResize="0"/>
          <p:nvPr/>
        </p:nvPicPr>
        <p:blipFill>
          <a:blip r:embed="rId4">
            <a:alphaModFix/>
          </a:blip>
          <a:stretch>
            <a:fillRect/>
          </a:stretch>
        </p:blipFill>
        <p:spPr>
          <a:xfrm>
            <a:off x="792631" y="2793325"/>
            <a:ext cx="3684175" cy="2197775"/>
          </a:xfrm>
          <a:prstGeom prst="rect">
            <a:avLst/>
          </a:prstGeom>
          <a:noFill/>
          <a:ln>
            <a:noFill/>
          </a:ln>
        </p:spPr>
      </p:pic>
      <p:pic>
        <p:nvPicPr>
          <p:cNvPr id="3534" name="Google Shape;3534;p39"/>
          <p:cNvPicPr preferRelativeResize="0"/>
          <p:nvPr/>
        </p:nvPicPr>
        <p:blipFill>
          <a:blip r:embed="rId5">
            <a:alphaModFix/>
          </a:blip>
          <a:stretch>
            <a:fillRect/>
          </a:stretch>
        </p:blipFill>
        <p:spPr>
          <a:xfrm>
            <a:off x="4629206" y="2793325"/>
            <a:ext cx="2899539" cy="2197774"/>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38"/>
        <p:cNvGrpSpPr/>
        <p:nvPr/>
      </p:nvGrpSpPr>
      <p:grpSpPr>
        <a:xfrm>
          <a:off x="0" y="0"/>
          <a:ext cx="0" cy="0"/>
          <a:chOff x="0" y="0"/>
          <a:chExt cx="0" cy="0"/>
        </a:xfrm>
      </p:grpSpPr>
      <p:sp>
        <p:nvSpPr>
          <p:cNvPr id="3539" name="Google Shape;3539;p40"/>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Firebaseのインストール</a:t>
            </a:r>
            <a:endParaRPr/>
          </a:p>
        </p:txBody>
      </p:sp>
      <p:sp>
        <p:nvSpPr>
          <p:cNvPr id="3540" name="Google Shape;3540;p40"/>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17</a:t>
            </a:fld>
            <a:endParaRPr/>
          </a:p>
        </p:txBody>
      </p:sp>
      <p:sp>
        <p:nvSpPr>
          <p:cNvPr id="3541" name="Google Shape;3541;p40"/>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Firebaseコンソールで</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「プロジェクトを追加」で「プロジェクト名」を任意に入れます。「アナリティクスの地域」を日本に設定します。後はチェックを付けて「プロジェクトを作成」ボタンをクリックします。</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42" name="Google Shape;3542;p40"/>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pic>
        <p:nvPicPr>
          <p:cNvPr id="3543" name="Google Shape;3543;p40"/>
          <p:cNvPicPr preferRelativeResize="0"/>
          <p:nvPr/>
        </p:nvPicPr>
        <p:blipFill>
          <a:blip r:embed="rId3">
            <a:alphaModFix/>
          </a:blip>
          <a:stretch>
            <a:fillRect/>
          </a:stretch>
        </p:blipFill>
        <p:spPr>
          <a:xfrm>
            <a:off x="792631" y="2793325"/>
            <a:ext cx="3340620" cy="2197776"/>
          </a:xfrm>
          <a:prstGeom prst="rect">
            <a:avLst/>
          </a:prstGeom>
          <a:noFill/>
          <a:ln>
            <a:noFill/>
          </a:ln>
        </p:spPr>
      </p:pic>
      <p:pic>
        <p:nvPicPr>
          <p:cNvPr id="3544" name="Google Shape;3544;p40"/>
          <p:cNvPicPr preferRelativeResize="0"/>
          <p:nvPr/>
        </p:nvPicPr>
        <p:blipFill>
          <a:blip r:embed="rId4">
            <a:alphaModFix/>
          </a:blip>
          <a:stretch>
            <a:fillRect/>
          </a:stretch>
        </p:blipFill>
        <p:spPr>
          <a:xfrm>
            <a:off x="4285651" y="2793325"/>
            <a:ext cx="2516294" cy="21977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48"/>
        <p:cNvGrpSpPr/>
        <p:nvPr/>
      </p:nvGrpSpPr>
      <p:grpSpPr>
        <a:xfrm>
          <a:off x="0" y="0"/>
          <a:ext cx="0" cy="0"/>
          <a:chOff x="0" y="0"/>
          <a:chExt cx="0" cy="0"/>
        </a:xfrm>
      </p:grpSpPr>
      <p:sp>
        <p:nvSpPr>
          <p:cNvPr id="3549" name="Google Shape;3549;p41"/>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プロジェクトのConfigを追加</a:t>
            </a:r>
            <a:endParaRPr/>
          </a:p>
        </p:txBody>
      </p:sp>
      <p:sp>
        <p:nvSpPr>
          <p:cNvPr id="3550" name="Google Shape;3550;p4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18</a:t>
            </a:fld>
            <a:endParaRPr/>
          </a:p>
        </p:txBody>
      </p:sp>
      <p:sp>
        <p:nvSpPr>
          <p:cNvPr id="3551" name="Google Shape;3551;p41"/>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プロジェクトのConfigを表示</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52" name="Google Shape;3552;p41"/>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pic>
        <p:nvPicPr>
          <p:cNvPr id="3553" name="Google Shape;3553;p41"/>
          <p:cNvPicPr preferRelativeResize="0"/>
          <p:nvPr/>
        </p:nvPicPr>
        <p:blipFill>
          <a:blip r:embed="rId3">
            <a:alphaModFix/>
          </a:blip>
          <a:stretch>
            <a:fillRect/>
          </a:stretch>
        </p:blipFill>
        <p:spPr>
          <a:xfrm>
            <a:off x="792631" y="1709725"/>
            <a:ext cx="6457422" cy="3281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57"/>
        <p:cNvGrpSpPr/>
        <p:nvPr/>
      </p:nvGrpSpPr>
      <p:grpSpPr>
        <a:xfrm>
          <a:off x="0" y="0"/>
          <a:ext cx="0" cy="0"/>
          <a:chOff x="0" y="0"/>
          <a:chExt cx="0" cy="0"/>
        </a:xfrm>
      </p:grpSpPr>
      <p:sp>
        <p:nvSpPr>
          <p:cNvPr id="3558" name="Google Shape;3558;p42"/>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プロジェクトのConfigを追加</a:t>
            </a:r>
            <a:endParaRPr/>
          </a:p>
        </p:txBody>
      </p:sp>
      <p:sp>
        <p:nvSpPr>
          <p:cNvPr id="3559" name="Google Shape;3559;p4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19</a:t>
            </a:fld>
            <a:endParaRPr/>
          </a:p>
        </p:txBody>
      </p:sp>
      <p:sp>
        <p:nvSpPr>
          <p:cNvPr id="3560" name="Google Shape;3560;p42"/>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プロジェクトのConfigを表示</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61" name="Google Shape;3561;p42"/>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pic>
        <p:nvPicPr>
          <p:cNvPr id="3562" name="Google Shape;3562;p42"/>
          <p:cNvPicPr preferRelativeResize="0"/>
          <p:nvPr/>
        </p:nvPicPr>
        <p:blipFill>
          <a:blip r:embed="rId3">
            <a:alphaModFix/>
          </a:blip>
          <a:stretch>
            <a:fillRect/>
          </a:stretch>
        </p:blipFill>
        <p:spPr>
          <a:xfrm>
            <a:off x="792631" y="1709725"/>
            <a:ext cx="6292076" cy="3281374"/>
          </a:xfrm>
          <a:prstGeom prst="rect">
            <a:avLst/>
          </a:prstGeom>
          <a:noFill/>
          <a:ln>
            <a:noFill/>
          </a:ln>
        </p:spPr>
      </p:pic>
      <p:sp>
        <p:nvSpPr>
          <p:cNvPr id="3563" name="Google Shape;3563;p42"/>
          <p:cNvSpPr/>
          <p:nvPr/>
        </p:nvSpPr>
        <p:spPr>
          <a:xfrm>
            <a:off x="1073725" y="4069775"/>
            <a:ext cx="649500" cy="259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8"/>
        <p:cNvGrpSpPr/>
        <p:nvPr/>
      </p:nvGrpSpPr>
      <p:grpSpPr>
        <a:xfrm>
          <a:off x="0" y="0"/>
          <a:ext cx="0" cy="0"/>
          <a:chOff x="0" y="0"/>
          <a:chExt cx="0" cy="0"/>
        </a:xfrm>
      </p:grpSpPr>
      <p:sp>
        <p:nvSpPr>
          <p:cNvPr id="3369" name="Google Shape;3369;p25"/>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スケジュール</a:t>
            </a:r>
            <a:endParaRPr/>
          </a:p>
        </p:txBody>
      </p:sp>
      <p:sp>
        <p:nvSpPr>
          <p:cNvPr id="3370" name="Google Shape;3370;p2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a:t>
            </a:fld>
            <a:endParaRPr/>
          </a:p>
        </p:txBody>
      </p:sp>
      <p:graphicFrame>
        <p:nvGraphicFramePr>
          <p:cNvPr id="3371" name="Google Shape;3371;p25"/>
          <p:cNvGraphicFramePr/>
          <p:nvPr/>
        </p:nvGraphicFramePr>
        <p:xfrm>
          <a:off x="545450" y="1868950"/>
          <a:ext cx="7239000" cy="2377260"/>
        </p:xfrm>
        <a:graphic>
          <a:graphicData uri="http://schemas.openxmlformats.org/drawingml/2006/table">
            <a:tbl>
              <a:tblPr>
                <a:noFill/>
                <a:tableStyleId>{677D108A-50AC-494E-A7BE-7D9A0B90BB84}</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
                        <a:t>タイムスケジュール</a:t>
                      </a:r>
                      <a:endParaRPr/>
                    </a:p>
                  </a:txBody>
                  <a:tcPr marL="91425" marR="91425" marT="91425" marB="91425">
                    <a:solidFill>
                      <a:srgbClr val="00FFFF"/>
                    </a:solidFill>
                  </a:tcPr>
                </a:tc>
                <a:tc>
                  <a:txBody>
                    <a:bodyPr/>
                    <a:lstStyle/>
                    <a:p>
                      <a:pPr marL="0" lvl="0" indent="0" algn="ctr" rtl="0">
                        <a:spcBef>
                          <a:spcPts val="0"/>
                        </a:spcBef>
                        <a:spcAft>
                          <a:spcPts val="0"/>
                        </a:spcAft>
                        <a:buNone/>
                      </a:pPr>
                      <a:r>
                        <a:rPr lang="ja"/>
                        <a:t>内容</a:t>
                      </a:r>
                      <a:endParaRPr/>
                    </a:p>
                  </a:txBody>
                  <a:tcPr marL="91425" marR="91425" marT="91425" marB="91425">
                    <a:solidFill>
                      <a:srgbClr val="00FFF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ja"/>
                        <a:t>13:30~14:00</a:t>
                      </a:r>
                      <a:endParaRPr/>
                    </a:p>
                  </a:txBody>
                  <a:tcPr marL="91425" marR="91425" marT="91425" marB="91425"/>
                </a:tc>
                <a:tc>
                  <a:txBody>
                    <a:bodyPr/>
                    <a:lstStyle/>
                    <a:p>
                      <a:pPr marL="0" lvl="0" indent="0" algn="l" rtl="0">
                        <a:spcBef>
                          <a:spcPts val="0"/>
                        </a:spcBef>
                        <a:spcAft>
                          <a:spcPts val="0"/>
                        </a:spcAft>
                        <a:buNone/>
                      </a:pPr>
                      <a:r>
                        <a:rPr lang="ja" dirty="0"/>
                        <a:t>Firebaseの説明</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ja"/>
                        <a:t>14:00~15:00</a:t>
                      </a:r>
                      <a:endParaRPr/>
                    </a:p>
                  </a:txBody>
                  <a:tcPr marL="91425" marR="91425" marT="91425" marB="91425"/>
                </a:tc>
                <a:tc>
                  <a:txBody>
                    <a:bodyPr/>
                    <a:lstStyle/>
                    <a:p>
                      <a:pPr marL="0" lvl="0" indent="0" algn="l" rtl="0">
                        <a:spcBef>
                          <a:spcPts val="0"/>
                        </a:spcBef>
                        <a:spcAft>
                          <a:spcPts val="0"/>
                        </a:spcAft>
                        <a:buNone/>
                      </a:pPr>
                      <a:r>
                        <a:rPr lang="ja" dirty="0"/>
                        <a:t>ハンズオン</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ja"/>
                        <a:t>15:00~16:00</a:t>
                      </a:r>
                      <a:endParaRPr/>
                    </a:p>
                  </a:txBody>
                  <a:tcPr marL="91425" marR="91425" marT="91425" marB="91425"/>
                </a:tc>
                <a:tc>
                  <a:txBody>
                    <a:bodyPr/>
                    <a:lstStyle/>
                    <a:p>
                      <a:pPr marL="0" lvl="0" indent="0" algn="l" rtl="0">
                        <a:spcBef>
                          <a:spcPts val="0"/>
                        </a:spcBef>
                        <a:spcAft>
                          <a:spcPts val="0"/>
                        </a:spcAft>
                        <a:buNone/>
                      </a:pPr>
                      <a:r>
                        <a:rPr lang="ja" dirty="0"/>
                        <a:t>休憩</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ja"/>
                        <a:t>16:00~17:00</a:t>
                      </a:r>
                      <a:endParaRPr/>
                    </a:p>
                  </a:txBody>
                  <a:tcPr marL="91425" marR="91425" marT="91425" marB="91425"/>
                </a:tc>
                <a:tc>
                  <a:txBody>
                    <a:bodyPr/>
                    <a:lstStyle/>
                    <a:p>
                      <a:pPr marL="0" lvl="0" indent="0" algn="l" rtl="0">
                        <a:spcBef>
                          <a:spcPts val="0"/>
                        </a:spcBef>
                        <a:spcAft>
                          <a:spcPts val="0"/>
                        </a:spcAft>
                        <a:buNone/>
                      </a:pPr>
                      <a:r>
                        <a:rPr lang="ja" dirty="0"/>
                        <a:t>ハンズオン</a:t>
                      </a:r>
                      <a:endParaRPr dirty="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ja"/>
                        <a:t>17:00</a:t>
                      </a:r>
                      <a:r>
                        <a:rPr lang="ja">
                          <a:solidFill>
                            <a:schemeClr val="dk1"/>
                          </a:solidFill>
                        </a:rPr>
                        <a:t>~17:30</a:t>
                      </a:r>
                      <a:endParaRPr/>
                    </a:p>
                  </a:txBody>
                  <a:tcPr marL="91425" marR="91425" marT="91425" marB="91425"/>
                </a:tc>
                <a:tc>
                  <a:txBody>
                    <a:bodyPr/>
                    <a:lstStyle/>
                    <a:p>
                      <a:pPr marL="0" lvl="0" indent="0" algn="l" rtl="0">
                        <a:spcBef>
                          <a:spcPts val="0"/>
                        </a:spcBef>
                        <a:spcAft>
                          <a:spcPts val="0"/>
                        </a:spcAft>
                        <a:buNone/>
                      </a:pPr>
                      <a:r>
                        <a:rPr lang="ja" dirty="0"/>
                        <a:t>クロージング</a:t>
                      </a:r>
                      <a:endParaRPr dirty="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67"/>
        <p:cNvGrpSpPr/>
        <p:nvPr/>
      </p:nvGrpSpPr>
      <p:grpSpPr>
        <a:xfrm>
          <a:off x="0" y="0"/>
          <a:ext cx="0" cy="0"/>
          <a:chOff x="0" y="0"/>
          <a:chExt cx="0" cy="0"/>
        </a:xfrm>
      </p:grpSpPr>
      <p:sp>
        <p:nvSpPr>
          <p:cNvPr id="3568" name="Google Shape;3568;p43"/>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プロジェクトのConfigを追加</a:t>
            </a:r>
            <a:endParaRPr/>
          </a:p>
        </p:txBody>
      </p:sp>
      <p:sp>
        <p:nvSpPr>
          <p:cNvPr id="3569" name="Google Shape;3569;p4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20</a:t>
            </a:fld>
            <a:endParaRPr/>
          </a:p>
        </p:txBody>
      </p:sp>
      <p:sp>
        <p:nvSpPr>
          <p:cNvPr id="3570" name="Google Shape;3570;p43"/>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プロジェクトのConfigを表示</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71" name="Google Shape;3571;p43"/>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pic>
        <p:nvPicPr>
          <p:cNvPr id="3572" name="Google Shape;3572;p43"/>
          <p:cNvPicPr preferRelativeResize="0"/>
          <p:nvPr/>
        </p:nvPicPr>
        <p:blipFill>
          <a:blip r:embed="rId3">
            <a:alphaModFix/>
          </a:blip>
          <a:stretch>
            <a:fillRect/>
          </a:stretch>
        </p:blipFill>
        <p:spPr>
          <a:xfrm>
            <a:off x="792631" y="1709725"/>
            <a:ext cx="5760512" cy="3281375"/>
          </a:xfrm>
          <a:prstGeom prst="rect">
            <a:avLst/>
          </a:prstGeom>
          <a:noFill/>
          <a:ln>
            <a:noFill/>
          </a:ln>
        </p:spPr>
      </p:pic>
      <p:sp>
        <p:nvSpPr>
          <p:cNvPr id="3573" name="Google Shape;3573;p43"/>
          <p:cNvSpPr/>
          <p:nvPr/>
        </p:nvSpPr>
        <p:spPr>
          <a:xfrm>
            <a:off x="1350800" y="4632625"/>
            <a:ext cx="649500" cy="259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77"/>
        <p:cNvGrpSpPr/>
        <p:nvPr/>
      </p:nvGrpSpPr>
      <p:grpSpPr>
        <a:xfrm>
          <a:off x="0" y="0"/>
          <a:ext cx="0" cy="0"/>
          <a:chOff x="0" y="0"/>
          <a:chExt cx="0" cy="0"/>
        </a:xfrm>
      </p:grpSpPr>
      <p:sp>
        <p:nvSpPr>
          <p:cNvPr id="3578" name="Google Shape;3578;p44"/>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プロジェクトのConfigを追加</a:t>
            </a:r>
            <a:endParaRPr/>
          </a:p>
        </p:txBody>
      </p:sp>
      <p:sp>
        <p:nvSpPr>
          <p:cNvPr id="3579" name="Google Shape;3579;p44"/>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21</a:t>
            </a:fld>
            <a:endParaRPr/>
          </a:p>
        </p:txBody>
      </p:sp>
      <p:sp>
        <p:nvSpPr>
          <p:cNvPr id="3580" name="Google Shape;3580;p44"/>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プロジェクトのConfigを表示</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81" name="Google Shape;3581;p44"/>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pic>
        <p:nvPicPr>
          <p:cNvPr id="3582" name="Google Shape;3582;p44"/>
          <p:cNvPicPr preferRelativeResize="0"/>
          <p:nvPr/>
        </p:nvPicPr>
        <p:blipFill>
          <a:blip r:embed="rId3">
            <a:alphaModFix/>
          </a:blip>
          <a:stretch>
            <a:fillRect/>
          </a:stretch>
        </p:blipFill>
        <p:spPr>
          <a:xfrm>
            <a:off x="792631" y="1709725"/>
            <a:ext cx="4216538" cy="3281374"/>
          </a:xfrm>
          <a:prstGeom prst="rect">
            <a:avLst/>
          </a:prstGeom>
          <a:noFill/>
          <a:ln>
            <a:noFill/>
          </a:ln>
        </p:spPr>
      </p:pic>
      <p:sp>
        <p:nvSpPr>
          <p:cNvPr id="3583" name="Google Shape;3583;p44"/>
          <p:cNvSpPr/>
          <p:nvPr/>
        </p:nvSpPr>
        <p:spPr>
          <a:xfrm>
            <a:off x="1125675" y="4720200"/>
            <a:ext cx="952500" cy="259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87"/>
        <p:cNvGrpSpPr/>
        <p:nvPr/>
      </p:nvGrpSpPr>
      <p:grpSpPr>
        <a:xfrm>
          <a:off x="0" y="0"/>
          <a:ext cx="0" cy="0"/>
          <a:chOff x="0" y="0"/>
          <a:chExt cx="0" cy="0"/>
        </a:xfrm>
      </p:grpSpPr>
      <p:sp>
        <p:nvSpPr>
          <p:cNvPr id="3588" name="Google Shape;3588;p45"/>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Firestoreの認証設定</a:t>
            </a:r>
            <a:endParaRPr/>
          </a:p>
        </p:txBody>
      </p:sp>
      <p:sp>
        <p:nvSpPr>
          <p:cNvPr id="3589" name="Google Shape;3589;p4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22</a:t>
            </a:fld>
            <a:endParaRPr/>
          </a:p>
        </p:txBody>
      </p:sp>
      <p:sp>
        <p:nvSpPr>
          <p:cNvPr id="3590" name="Google Shape;3590;p45"/>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Firestoreの認証を変更</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91" name="Google Shape;3591;p45"/>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pic>
        <p:nvPicPr>
          <p:cNvPr id="3592" name="Google Shape;3592;p45"/>
          <p:cNvPicPr preferRelativeResize="0"/>
          <p:nvPr/>
        </p:nvPicPr>
        <p:blipFill>
          <a:blip r:embed="rId3">
            <a:alphaModFix/>
          </a:blip>
          <a:stretch>
            <a:fillRect/>
          </a:stretch>
        </p:blipFill>
        <p:spPr>
          <a:xfrm>
            <a:off x="792631" y="1709725"/>
            <a:ext cx="7533368" cy="3281375"/>
          </a:xfrm>
          <a:prstGeom prst="rect">
            <a:avLst/>
          </a:prstGeom>
          <a:noFill/>
          <a:ln>
            <a:noFill/>
          </a:ln>
        </p:spPr>
      </p:pic>
      <p:sp>
        <p:nvSpPr>
          <p:cNvPr id="3593" name="Google Shape;3593;p45"/>
          <p:cNvSpPr/>
          <p:nvPr/>
        </p:nvSpPr>
        <p:spPr>
          <a:xfrm>
            <a:off x="4194050" y="3880325"/>
            <a:ext cx="2055900" cy="107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45"/>
          <p:cNvSpPr/>
          <p:nvPr/>
        </p:nvSpPr>
        <p:spPr>
          <a:xfrm>
            <a:off x="6373650" y="3987425"/>
            <a:ext cx="2055900" cy="693900"/>
          </a:xfrm>
          <a:prstGeom prst="wedgeRectCallout">
            <a:avLst>
              <a:gd name="adj1" fmla="val -82528"/>
              <a:gd name="adj2" fmla="val -5829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t>認証を今回は、誰でも触れるようにallow read, writeに変更</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98"/>
        <p:cNvGrpSpPr/>
        <p:nvPr/>
      </p:nvGrpSpPr>
      <p:grpSpPr>
        <a:xfrm>
          <a:off x="0" y="0"/>
          <a:ext cx="0" cy="0"/>
          <a:chOff x="0" y="0"/>
          <a:chExt cx="0" cy="0"/>
        </a:xfrm>
      </p:grpSpPr>
      <p:pic>
        <p:nvPicPr>
          <p:cNvPr id="3599" name="Google Shape;3599;p46"/>
          <p:cNvPicPr preferRelativeResize="0"/>
          <p:nvPr/>
        </p:nvPicPr>
        <p:blipFill>
          <a:blip r:embed="rId3">
            <a:alphaModFix/>
          </a:blip>
          <a:stretch>
            <a:fillRect/>
          </a:stretch>
        </p:blipFill>
        <p:spPr>
          <a:xfrm>
            <a:off x="928450" y="1497475"/>
            <a:ext cx="5824978" cy="3400599"/>
          </a:xfrm>
          <a:prstGeom prst="rect">
            <a:avLst/>
          </a:prstGeom>
          <a:noFill/>
          <a:ln>
            <a:noFill/>
          </a:ln>
        </p:spPr>
      </p:pic>
      <p:sp>
        <p:nvSpPr>
          <p:cNvPr id="3600" name="Google Shape;3600;p46"/>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Storageの認証設定</a:t>
            </a:r>
            <a:endParaRPr/>
          </a:p>
        </p:txBody>
      </p:sp>
      <p:sp>
        <p:nvSpPr>
          <p:cNvPr id="3601" name="Google Shape;3601;p4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23</a:t>
            </a:fld>
            <a:endParaRPr/>
          </a:p>
        </p:txBody>
      </p:sp>
      <p:sp>
        <p:nvSpPr>
          <p:cNvPr id="3602" name="Google Shape;3602;p46"/>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Storageの認証を変更</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603" name="Google Shape;3603;p46"/>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sp>
        <p:nvSpPr>
          <p:cNvPr id="3604" name="Google Shape;3604;p46"/>
          <p:cNvSpPr/>
          <p:nvPr/>
        </p:nvSpPr>
        <p:spPr>
          <a:xfrm>
            <a:off x="4317750" y="2988675"/>
            <a:ext cx="2055900" cy="107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6"/>
          <p:cNvSpPr/>
          <p:nvPr/>
        </p:nvSpPr>
        <p:spPr>
          <a:xfrm>
            <a:off x="6588325" y="3194825"/>
            <a:ext cx="2055900" cy="693900"/>
          </a:xfrm>
          <a:prstGeom prst="wedgeRectCallout">
            <a:avLst>
              <a:gd name="adj1" fmla="val -82528"/>
              <a:gd name="adj2" fmla="val -5829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t>認証を今回は、誰でも触れるようにallow read, writeに変更</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09"/>
        <p:cNvGrpSpPr/>
        <p:nvPr/>
      </p:nvGrpSpPr>
      <p:grpSpPr>
        <a:xfrm>
          <a:off x="0" y="0"/>
          <a:ext cx="0" cy="0"/>
          <a:chOff x="0" y="0"/>
          <a:chExt cx="0" cy="0"/>
        </a:xfrm>
      </p:grpSpPr>
      <p:sp>
        <p:nvSpPr>
          <p:cNvPr id="3610" name="Google Shape;3610;p47"/>
          <p:cNvSpPr txBox="1">
            <a:spLocks noGrp="1"/>
          </p:cNvSpPr>
          <p:nvPr>
            <p:ph type="title"/>
          </p:nvPr>
        </p:nvSpPr>
        <p:spPr>
          <a:xfrm>
            <a:off x="219300" y="18401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ここからプログラミング</a:t>
            </a:r>
            <a:endParaRPr/>
          </a:p>
        </p:txBody>
      </p:sp>
      <p:sp>
        <p:nvSpPr>
          <p:cNvPr id="3611" name="Google Shape;3611;p4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15"/>
        <p:cNvGrpSpPr/>
        <p:nvPr/>
      </p:nvGrpSpPr>
      <p:grpSpPr>
        <a:xfrm>
          <a:off x="0" y="0"/>
          <a:ext cx="0" cy="0"/>
          <a:chOff x="0" y="0"/>
          <a:chExt cx="0" cy="0"/>
        </a:xfrm>
      </p:grpSpPr>
      <p:sp>
        <p:nvSpPr>
          <p:cNvPr id="3616" name="Google Shape;3616;p48"/>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Firebaseのインストール</a:t>
            </a:r>
            <a:endParaRPr/>
          </a:p>
        </p:txBody>
      </p:sp>
      <p:sp>
        <p:nvSpPr>
          <p:cNvPr id="3617" name="Google Shape;3617;p4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25</a:t>
            </a:fld>
            <a:endParaRPr/>
          </a:p>
        </p:txBody>
      </p:sp>
      <p:sp>
        <p:nvSpPr>
          <p:cNvPr id="3618" name="Google Shape;3618;p48"/>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コマンドから </a:t>
            </a:r>
            <a:r>
              <a:rPr lang="ja">
                <a:solidFill>
                  <a:schemeClr val="dk1"/>
                </a:solidFill>
              </a:rPr>
              <a:t>firebase-toolsのインストール</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npm install -g firebase-tools</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619" name="Google Shape;3619;p48"/>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3"/>
        <p:cNvGrpSpPr/>
        <p:nvPr/>
      </p:nvGrpSpPr>
      <p:grpSpPr>
        <a:xfrm>
          <a:off x="0" y="0"/>
          <a:ext cx="0" cy="0"/>
          <a:chOff x="0" y="0"/>
          <a:chExt cx="0" cy="0"/>
        </a:xfrm>
      </p:grpSpPr>
      <p:sp>
        <p:nvSpPr>
          <p:cNvPr id="3624" name="Google Shape;3624;p49"/>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枠作成１</a:t>
            </a:r>
            <a:endParaRPr/>
          </a:p>
        </p:txBody>
      </p:sp>
      <p:sp>
        <p:nvSpPr>
          <p:cNvPr id="3625" name="Google Shape;3625;p49"/>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26</a:t>
            </a:fld>
            <a:endParaRPr/>
          </a:p>
        </p:txBody>
      </p:sp>
      <p:sp>
        <p:nvSpPr>
          <p:cNvPr id="3626" name="Google Shape;3626;p49"/>
          <p:cNvSpPr txBox="1">
            <a:spLocks noGrp="1"/>
          </p:cNvSpPr>
          <p:nvPr>
            <p:ph type="subTitle" idx="4294967295"/>
          </p:nvPr>
        </p:nvSpPr>
        <p:spPr>
          <a:xfrm>
            <a:off x="718300" y="682625"/>
            <a:ext cx="6971100" cy="375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プロジェクト作成</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ng new CloudAlbum</a:t>
            </a:r>
            <a:endParaRPr>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a:solidFill>
                  <a:srgbClr val="000000"/>
                </a:solidFill>
              </a:rPr>
              <a:t>? Would you like to add Angular routing? (y/N) ➡️Y</a:t>
            </a:r>
            <a:endParaRPr>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a:solidFill>
                  <a:srgbClr val="000000"/>
                </a:solidFill>
              </a:rPr>
              <a:t>? Which stylesheet format would you like to use? </a:t>
            </a:r>
            <a:r>
              <a:rPr lang="ja">
                <a:solidFill>
                  <a:schemeClr val="dk1"/>
                </a:solidFill>
              </a:rPr>
              <a:t>➡️scss</a:t>
            </a:r>
            <a:endParaRPr>
              <a:solidFill>
                <a:schemeClr val="dk1"/>
              </a:solidFill>
            </a:endParaRPr>
          </a:p>
          <a:p>
            <a:pPr marL="457200" lvl="0" indent="-381000" algn="l" rtl="0">
              <a:spcBef>
                <a:spcPts val="0"/>
              </a:spcBef>
              <a:spcAft>
                <a:spcPts val="0"/>
              </a:spcAft>
              <a:buClr>
                <a:schemeClr val="dk1"/>
              </a:buClr>
              <a:buSzPts val="2400"/>
              <a:buChar char="▪"/>
            </a:pPr>
            <a:r>
              <a:rPr lang="ja">
                <a:solidFill>
                  <a:schemeClr val="dk1"/>
                </a:solidFill>
              </a:rPr>
              <a:t>ディレクトリ移動</a:t>
            </a:r>
            <a:endParaRPr>
              <a:solidFill>
                <a:schemeClr val="dk1"/>
              </a:solidFill>
            </a:endParaRPr>
          </a:p>
          <a:p>
            <a:pPr marL="914400" lvl="1" indent="-381000" algn="l" rtl="0">
              <a:spcBef>
                <a:spcPts val="0"/>
              </a:spcBef>
              <a:spcAft>
                <a:spcPts val="0"/>
              </a:spcAft>
              <a:buClr>
                <a:schemeClr val="dk1"/>
              </a:buClr>
              <a:buSzPts val="2400"/>
              <a:buChar char="➢"/>
            </a:pPr>
            <a:r>
              <a:rPr lang="ja">
                <a:solidFill>
                  <a:schemeClr val="dk1"/>
                </a:solidFill>
              </a:rPr>
              <a:t>cd CloudAlbum/src/app</a:t>
            </a:r>
            <a:endParaRPr>
              <a:solidFill>
                <a:schemeClr val="dk1"/>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627" name="Google Shape;3627;p49"/>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31"/>
        <p:cNvGrpSpPr/>
        <p:nvPr/>
      </p:nvGrpSpPr>
      <p:grpSpPr>
        <a:xfrm>
          <a:off x="0" y="0"/>
          <a:ext cx="0" cy="0"/>
          <a:chOff x="0" y="0"/>
          <a:chExt cx="0" cy="0"/>
        </a:xfrm>
      </p:grpSpPr>
      <p:sp>
        <p:nvSpPr>
          <p:cNvPr id="3632" name="Google Shape;3632;p50"/>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枠作成２</a:t>
            </a:r>
            <a:endParaRPr/>
          </a:p>
        </p:txBody>
      </p:sp>
      <p:sp>
        <p:nvSpPr>
          <p:cNvPr id="3633" name="Google Shape;3633;p50"/>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27</a:t>
            </a:fld>
            <a:endParaRPr/>
          </a:p>
        </p:txBody>
      </p:sp>
      <p:sp>
        <p:nvSpPr>
          <p:cNvPr id="3634" name="Google Shape;3634;p50"/>
          <p:cNvSpPr txBox="1">
            <a:spLocks noGrp="1"/>
          </p:cNvSpPr>
          <p:nvPr>
            <p:ph type="subTitle" idx="4294967295"/>
          </p:nvPr>
        </p:nvSpPr>
        <p:spPr>
          <a:xfrm>
            <a:off x="718300" y="682625"/>
            <a:ext cx="6971100" cy="428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モジュール追加</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ng g m Album --routing</a:t>
            </a:r>
            <a:endParaRPr>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a:solidFill>
                  <a:srgbClr val="000000"/>
                </a:solidFill>
              </a:rPr>
              <a:t>? Would you like to add Angular routing? (y/N) ➡️Y</a:t>
            </a:r>
            <a:endParaRPr>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a:solidFill>
                  <a:srgbClr val="000000"/>
                </a:solidFill>
              </a:rPr>
              <a:t>? Which stylesheet format would you like to use? </a:t>
            </a:r>
            <a:r>
              <a:rPr lang="ja">
                <a:solidFill>
                  <a:schemeClr val="dk1"/>
                </a:solidFill>
              </a:rPr>
              <a:t>➡️scss</a:t>
            </a:r>
            <a:endParaRPr>
              <a:solidFill>
                <a:schemeClr val="dk1"/>
              </a:solidFill>
            </a:endParaRPr>
          </a:p>
          <a:p>
            <a:pPr marL="457200" lvl="0" indent="-381000" algn="l" rtl="0">
              <a:spcBef>
                <a:spcPts val="0"/>
              </a:spcBef>
              <a:spcAft>
                <a:spcPts val="0"/>
              </a:spcAft>
              <a:buClr>
                <a:schemeClr val="dk1"/>
              </a:buClr>
              <a:buSzPts val="2400"/>
              <a:buChar char="▪"/>
            </a:pPr>
            <a:r>
              <a:rPr lang="ja">
                <a:solidFill>
                  <a:schemeClr val="dk1"/>
                </a:solidFill>
              </a:rPr>
              <a:t>ディレクトリ移動</a:t>
            </a:r>
            <a:endParaRPr>
              <a:solidFill>
                <a:schemeClr val="dk1"/>
              </a:solidFill>
            </a:endParaRPr>
          </a:p>
          <a:p>
            <a:pPr marL="914400" lvl="1" indent="-381000" algn="l" rtl="0">
              <a:spcBef>
                <a:spcPts val="0"/>
              </a:spcBef>
              <a:spcAft>
                <a:spcPts val="0"/>
              </a:spcAft>
              <a:buClr>
                <a:schemeClr val="dk1"/>
              </a:buClr>
              <a:buSzPts val="2400"/>
              <a:buChar char="➢"/>
            </a:pPr>
            <a:r>
              <a:rPr lang="ja">
                <a:solidFill>
                  <a:schemeClr val="dk1"/>
                </a:solidFill>
              </a:rPr>
              <a:t>cd Album </a:t>
            </a:r>
            <a:endParaRPr>
              <a:solidFill>
                <a:schemeClr val="dk1"/>
              </a:solidFill>
            </a:endParaRPr>
          </a:p>
          <a:p>
            <a:pPr marL="457200" lvl="0" indent="-381000" algn="l" rtl="0">
              <a:spcBef>
                <a:spcPts val="0"/>
              </a:spcBef>
              <a:spcAft>
                <a:spcPts val="0"/>
              </a:spcAft>
              <a:buClr>
                <a:schemeClr val="dk1"/>
              </a:buClr>
              <a:buSzPts val="2400"/>
              <a:buChar char="▪"/>
            </a:pPr>
            <a:r>
              <a:rPr lang="ja">
                <a:solidFill>
                  <a:schemeClr val="dk1"/>
                </a:solidFill>
              </a:rPr>
              <a:t>コンポーネント追加</a:t>
            </a:r>
            <a:endParaRPr>
              <a:solidFill>
                <a:schemeClr val="dk1"/>
              </a:solidFill>
            </a:endParaRPr>
          </a:p>
          <a:p>
            <a:pPr marL="914400" lvl="1" indent="-381000" algn="l" rtl="0">
              <a:spcBef>
                <a:spcPts val="0"/>
              </a:spcBef>
              <a:spcAft>
                <a:spcPts val="0"/>
              </a:spcAft>
              <a:buClr>
                <a:schemeClr val="dk1"/>
              </a:buClr>
              <a:buSzPts val="2400"/>
              <a:buChar char="➢"/>
            </a:pPr>
            <a:r>
              <a:rPr lang="ja">
                <a:solidFill>
                  <a:schemeClr val="dk1"/>
                </a:solidFill>
              </a:rPr>
              <a:t>ng g c host</a:t>
            </a:r>
            <a:endParaRPr>
              <a:solidFill>
                <a:schemeClr val="dk1"/>
              </a:solidFill>
            </a:endParaRPr>
          </a:p>
        </p:txBody>
      </p:sp>
      <p:sp>
        <p:nvSpPr>
          <p:cNvPr id="3635" name="Google Shape;3635;p50"/>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639"/>
        <p:cNvGrpSpPr/>
        <p:nvPr/>
      </p:nvGrpSpPr>
      <p:grpSpPr>
        <a:xfrm>
          <a:off x="0" y="0"/>
          <a:ext cx="0" cy="0"/>
          <a:chOff x="0" y="0"/>
          <a:chExt cx="0" cy="0"/>
        </a:xfrm>
      </p:grpSpPr>
      <p:sp>
        <p:nvSpPr>
          <p:cNvPr id="3640" name="Google Shape;3640;p51"/>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ルーティングをする１</a:t>
            </a:r>
            <a:endParaRPr/>
          </a:p>
        </p:txBody>
      </p:sp>
      <p:sp>
        <p:nvSpPr>
          <p:cNvPr id="3641" name="Google Shape;3641;p5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28</a:t>
            </a:fld>
            <a:endParaRPr/>
          </a:p>
        </p:txBody>
      </p:sp>
      <p:sp>
        <p:nvSpPr>
          <p:cNvPr id="3642" name="Google Shape;3642;p51"/>
          <p:cNvSpPr txBox="1">
            <a:spLocks noGrp="1"/>
          </p:cNvSpPr>
          <p:nvPr>
            <p:ph type="subTitle" idx="4294967295"/>
          </p:nvPr>
        </p:nvSpPr>
        <p:spPr>
          <a:xfrm>
            <a:off x="718300" y="508400"/>
            <a:ext cx="7237500" cy="441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src/app/app-routing.module.ts</a:t>
            </a:r>
            <a:endParaRPr>
              <a:solidFill>
                <a:srgbClr val="000000"/>
              </a:solidFill>
            </a:endParaRPr>
          </a:p>
          <a:p>
            <a:pPr marL="914400" marR="0" lvl="0" indent="0" algn="l" rtl="0">
              <a:lnSpc>
                <a:spcPct val="100000"/>
              </a:lnSpc>
              <a:spcBef>
                <a:spcPts val="600"/>
              </a:spcBef>
              <a:spcAft>
                <a:spcPts val="0"/>
              </a:spcAft>
              <a:buNone/>
            </a:pPr>
            <a:endParaRPr>
              <a:solidFill>
                <a:srgbClr val="000000"/>
              </a:solidFill>
            </a:endParaRPr>
          </a:p>
          <a:p>
            <a:pPr marL="914400" marR="0" lvl="0" indent="0" algn="l" rtl="0">
              <a:lnSpc>
                <a:spcPct val="100000"/>
              </a:lnSpc>
              <a:spcBef>
                <a:spcPts val="600"/>
              </a:spcBef>
              <a:spcAft>
                <a:spcPts val="0"/>
              </a:spcAft>
              <a:buNone/>
            </a:pPr>
            <a:endParaRPr>
              <a:solidFill>
                <a:srgbClr val="000000"/>
              </a:solidFill>
            </a:endParaRPr>
          </a:p>
          <a:p>
            <a:pPr marL="914400" marR="0" lvl="0" indent="0" algn="l" rtl="0">
              <a:lnSpc>
                <a:spcPct val="100000"/>
              </a:lnSpc>
              <a:spcBef>
                <a:spcPts val="600"/>
              </a:spcBef>
              <a:spcAft>
                <a:spcPts val="0"/>
              </a:spcAft>
              <a:buNone/>
            </a:pPr>
            <a:endParaRPr>
              <a:solidFill>
                <a:srgbClr val="000000"/>
              </a:solidFill>
            </a:endParaRPr>
          </a:p>
          <a:p>
            <a:pPr marL="914400" marR="0" lvl="0" indent="0" algn="l" rtl="0">
              <a:lnSpc>
                <a:spcPct val="100000"/>
              </a:lnSpc>
              <a:spcBef>
                <a:spcPts val="600"/>
              </a:spcBef>
              <a:spcAft>
                <a:spcPts val="0"/>
              </a:spcAft>
              <a:buNone/>
            </a:pP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914400" marR="0" lvl="0" indent="0" algn="l" rtl="0">
              <a:lnSpc>
                <a:spcPct val="100000"/>
              </a:lnSpc>
              <a:spcBef>
                <a:spcPts val="600"/>
              </a:spcBef>
              <a:spcAft>
                <a:spcPts val="0"/>
              </a:spcAft>
              <a:buNone/>
            </a:pP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643" name="Google Shape;3643;p51"/>
          <p:cNvSpPr txBox="1"/>
          <p:nvPr/>
        </p:nvSpPr>
        <p:spPr>
          <a:xfrm>
            <a:off x="1098050" y="1631200"/>
            <a:ext cx="7621800" cy="14943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const</a:t>
            </a:r>
            <a:r>
              <a:rPr lang="ja" sz="1200">
                <a:solidFill>
                  <a:srgbClr val="D4D4D4"/>
                </a:solidFill>
                <a:latin typeface="Courier New"/>
                <a:ea typeface="Courier New"/>
                <a:cs typeface="Courier New"/>
                <a:sym typeface="Courier New"/>
              </a:rPr>
              <a:t> </a:t>
            </a:r>
            <a:r>
              <a:rPr lang="ja" sz="1200">
                <a:solidFill>
                  <a:srgbClr val="9CDCFE"/>
                </a:solidFill>
                <a:latin typeface="Courier New"/>
                <a:ea typeface="Courier New"/>
                <a:cs typeface="Courier New"/>
                <a:sym typeface="Courier New"/>
              </a:rPr>
              <a:t>routes</a:t>
            </a:r>
            <a:r>
              <a:rPr lang="ja" sz="1200">
                <a:solidFill>
                  <a:srgbClr val="D4D4D4"/>
                </a:solidFill>
                <a:latin typeface="Courier New"/>
                <a:ea typeface="Courier New"/>
                <a:cs typeface="Courier New"/>
                <a:sym typeface="Courier New"/>
              </a:rPr>
              <a:t>: </a:t>
            </a:r>
            <a:r>
              <a:rPr lang="ja" sz="1200">
                <a:solidFill>
                  <a:srgbClr val="4EC9B0"/>
                </a:solidFill>
                <a:latin typeface="Courier New"/>
                <a:ea typeface="Courier New"/>
                <a:cs typeface="Courier New"/>
                <a:sym typeface="Courier New"/>
              </a:rPr>
              <a:t>Routes</a:t>
            </a:r>
            <a:r>
              <a:rPr lang="ja" sz="1200">
                <a:solidFill>
                  <a:srgbClr val="D4D4D4"/>
                </a:solidFill>
                <a:latin typeface="Courier New"/>
                <a:ea typeface="Courier New"/>
                <a:cs typeface="Courier New"/>
                <a:sym typeface="Courier New"/>
              </a:rPr>
              <a:t> = [</a:t>
            </a:r>
            <a:endParaRPr sz="12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rgbClr val="D4D4D4"/>
                </a:solidFill>
                <a:latin typeface="Courier New"/>
                <a:ea typeface="Courier New"/>
                <a:cs typeface="Courier New"/>
                <a:sym typeface="Courier New"/>
              </a:rPr>
              <a:t> { </a:t>
            </a:r>
            <a:r>
              <a:rPr lang="ja" sz="1200">
                <a:solidFill>
                  <a:srgbClr val="9CDCFE"/>
                </a:solidFill>
                <a:latin typeface="Courier New"/>
                <a:ea typeface="Courier New"/>
                <a:cs typeface="Courier New"/>
                <a:sym typeface="Courier New"/>
              </a:rPr>
              <a:t>path:</a:t>
            </a:r>
            <a:r>
              <a:rPr lang="ja" sz="1200">
                <a:solidFill>
                  <a:srgbClr val="D4D4D4"/>
                </a:solidFill>
                <a:latin typeface="Courier New"/>
                <a:ea typeface="Courier New"/>
                <a:cs typeface="Courier New"/>
                <a:sym typeface="Courier New"/>
              </a:rPr>
              <a:t> </a:t>
            </a:r>
            <a:r>
              <a:rPr lang="ja" sz="1200">
                <a:solidFill>
                  <a:srgbClr val="CE9178"/>
                </a:solidFill>
                <a:latin typeface="Courier New"/>
                <a:ea typeface="Courier New"/>
                <a:cs typeface="Courier New"/>
                <a:sym typeface="Courier New"/>
              </a:rPr>
              <a:t>''</a:t>
            </a:r>
            <a:r>
              <a:rPr lang="ja" sz="1200">
                <a:solidFill>
                  <a:srgbClr val="D4D4D4"/>
                </a:solidFill>
                <a:latin typeface="Courier New"/>
                <a:ea typeface="Courier New"/>
                <a:cs typeface="Courier New"/>
                <a:sym typeface="Courier New"/>
              </a:rPr>
              <a:t>, </a:t>
            </a:r>
            <a:r>
              <a:rPr lang="ja" sz="1200">
                <a:solidFill>
                  <a:srgbClr val="9CDCFE"/>
                </a:solidFill>
                <a:latin typeface="Courier New"/>
                <a:ea typeface="Courier New"/>
                <a:cs typeface="Courier New"/>
                <a:sym typeface="Courier New"/>
              </a:rPr>
              <a:t>redirectTo:</a:t>
            </a:r>
            <a:r>
              <a:rPr lang="ja" sz="1200">
                <a:solidFill>
                  <a:srgbClr val="D4D4D4"/>
                </a:solidFill>
                <a:latin typeface="Courier New"/>
                <a:ea typeface="Courier New"/>
                <a:cs typeface="Courier New"/>
                <a:sym typeface="Courier New"/>
              </a:rPr>
              <a:t> </a:t>
            </a:r>
            <a:r>
              <a:rPr lang="ja" sz="1200">
                <a:solidFill>
                  <a:srgbClr val="CE9178"/>
                </a:solidFill>
                <a:latin typeface="Courier New"/>
                <a:ea typeface="Courier New"/>
                <a:cs typeface="Courier New"/>
                <a:sym typeface="Courier New"/>
              </a:rPr>
              <a:t>'costcalc'</a:t>
            </a:r>
            <a:r>
              <a:rPr lang="ja" sz="1200">
                <a:solidFill>
                  <a:srgbClr val="D4D4D4"/>
                </a:solidFill>
                <a:latin typeface="Courier New"/>
                <a:ea typeface="Courier New"/>
                <a:cs typeface="Courier New"/>
                <a:sym typeface="Courier New"/>
              </a:rPr>
              <a:t>, </a:t>
            </a:r>
            <a:r>
              <a:rPr lang="ja" sz="1200">
                <a:solidFill>
                  <a:srgbClr val="9CDCFE"/>
                </a:solidFill>
                <a:latin typeface="Courier New"/>
                <a:ea typeface="Courier New"/>
                <a:cs typeface="Courier New"/>
                <a:sym typeface="Courier New"/>
              </a:rPr>
              <a:t>pathMatch:</a:t>
            </a:r>
            <a:r>
              <a:rPr lang="ja" sz="1200">
                <a:solidFill>
                  <a:srgbClr val="D4D4D4"/>
                </a:solidFill>
                <a:latin typeface="Courier New"/>
                <a:ea typeface="Courier New"/>
                <a:cs typeface="Courier New"/>
                <a:sym typeface="Courier New"/>
              </a:rPr>
              <a:t> </a:t>
            </a:r>
            <a:r>
              <a:rPr lang="ja" sz="1200">
                <a:solidFill>
                  <a:srgbClr val="CE9178"/>
                </a:solidFill>
                <a:latin typeface="Courier New"/>
                <a:ea typeface="Courier New"/>
                <a:cs typeface="Courier New"/>
                <a:sym typeface="Courier New"/>
              </a:rPr>
              <a:t>'full'</a:t>
            </a:r>
            <a:r>
              <a:rPr lang="ja"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rgbClr val="D4D4D4"/>
                </a:solidFill>
                <a:latin typeface="Courier New"/>
                <a:ea typeface="Courier New"/>
                <a:cs typeface="Courier New"/>
                <a:sym typeface="Courier New"/>
              </a:rPr>
              <a:t> { </a:t>
            </a:r>
            <a:r>
              <a:rPr lang="ja" sz="1200">
                <a:solidFill>
                  <a:srgbClr val="9CDCFE"/>
                </a:solidFill>
                <a:latin typeface="Courier New"/>
                <a:ea typeface="Courier New"/>
                <a:cs typeface="Courier New"/>
                <a:sym typeface="Courier New"/>
              </a:rPr>
              <a:t>path:</a:t>
            </a:r>
            <a:r>
              <a:rPr lang="ja" sz="1200">
                <a:solidFill>
                  <a:srgbClr val="D4D4D4"/>
                </a:solidFill>
                <a:latin typeface="Courier New"/>
                <a:ea typeface="Courier New"/>
                <a:cs typeface="Courier New"/>
                <a:sym typeface="Courier New"/>
              </a:rPr>
              <a:t> </a:t>
            </a:r>
            <a:r>
              <a:rPr lang="ja" sz="1200">
                <a:solidFill>
                  <a:srgbClr val="CE9178"/>
                </a:solidFill>
                <a:latin typeface="Courier New"/>
                <a:ea typeface="Courier New"/>
                <a:cs typeface="Courier New"/>
                <a:sym typeface="Courier New"/>
              </a:rPr>
              <a:t>'costcalc'</a:t>
            </a:r>
            <a:r>
              <a:rPr lang="ja" sz="1200">
                <a:solidFill>
                  <a:srgbClr val="D4D4D4"/>
                </a:solidFill>
                <a:latin typeface="Courier New"/>
                <a:ea typeface="Courier New"/>
                <a:cs typeface="Courier New"/>
                <a:sym typeface="Courier New"/>
              </a:rPr>
              <a:t>, </a:t>
            </a:r>
            <a:r>
              <a:rPr lang="ja" sz="1200">
                <a:solidFill>
                  <a:srgbClr val="9CDCFE"/>
                </a:solidFill>
                <a:latin typeface="Courier New"/>
                <a:ea typeface="Courier New"/>
                <a:cs typeface="Courier New"/>
                <a:sym typeface="Courier New"/>
              </a:rPr>
              <a:t>loadChildren:</a:t>
            </a:r>
            <a:r>
              <a:rPr lang="ja" sz="1200">
                <a:solidFill>
                  <a:srgbClr val="D4D4D4"/>
                </a:solidFill>
                <a:latin typeface="Courier New"/>
                <a:ea typeface="Courier New"/>
                <a:cs typeface="Courier New"/>
                <a:sym typeface="Courier New"/>
              </a:rPr>
              <a:t> </a:t>
            </a:r>
            <a:r>
              <a:rPr lang="ja" sz="1200">
                <a:solidFill>
                  <a:srgbClr val="CE9178"/>
                </a:solidFill>
                <a:latin typeface="Courier New"/>
                <a:ea typeface="Courier New"/>
                <a:cs typeface="Courier New"/>
                <a:sym typeface="Courier New"/>
              </a:rPr>
              <a:t>'./costcalc/costcalc.module#CostcalcModule'</a:t>
            </a:r>
            <a:r>
              <a:rPr lang="ja"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3644" name="Google Shape;3644;p51"/>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648"/>
        <p:cNvGrpSpPr/>
        <p:nvPr/>
      </p:nvGrpSpPr>
      <p:grpSpPr>
        <a:xfrm>
          <a:off x="0" y="0"/>
          <a:ext cx="0" cy="0"/>
          <a:chOff x="0" y="0"/>
          <a:chExt cx="0" cy="0"/>
        </a:xfrm>
      </p:grpSpPr>
      <p:sp>
        <p:nvSpPr>
          <p:cNvPr id="3649" name="Google Shape;3649;p52"/>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ルーティングをする２</a:t>
            </a:r>
            <a:endParaRPr/>
          </a:p>
        </p:txBody>
      </p:sp>
      <p:sp>
        <p:nvSpPr>
          <p:cNvPr id="3650" name="Google Shape;3650;p5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29</a:t>
            </a:fld>
            <a:endParaRPr/>
          </a:p>
        </p:txBody>
      </p:sp>
      <p:sp>
        <p:nvSpPr>
          <p:cNvPr id="3651" name="Google Shape;3651;p52"/>
          <p:cNvSpPr txBox="1">
            <a:spLocks noGrp="1"/>
          </p:cNvSpPr>
          <p:nvPr>
            <p:ph type="subTitle" idx="4294967295"/>
          </p:nvPr>
        </p:nvSpPr>
        <p:spPr>
          <a:xfrm>
            <a:off x="718300" y="508400"/>
            <a:ext cx="7237500" cy="441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src/app/album/album-routing.module.ts</a:t>
            </a:r>
            <a:endParaRPr>
              <a:solidFill>
                <a:srgbClr val="000000"/>
              </a:solidFill>
            </a:endParaRPr>
          </a:p>
          <a:p>
            <a:pPr marL="914400" marR="0" lvl="0" indent="0" algn="l" rtl="0">
              <a:lnSpc>
                <a:spcPct val="100000"/>
              </a:lnSpc>
              <a:spcBef>
                <a:spcPts val="600"/>
              </a:spcBef>
              <a:spcAft>
                <a:spcPts val="0"/>
              </a:spcAft>
              <a:buNone/>
            </a:pP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652" name="Google Shape;3652;p52"/>
          <p:cNvSpPr txBox="1"/>
          <p:nvPr/>
        </p:nvSpPr>
        <p:spPr>
          <a:xfrm>
            <a:off x="718300" y="1591250"/>
            <a:ext cx="7663800" cy="35226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import { HostComponent } from './host/host.component';</a:t>
            </a:r>
            <a:endParaRPr sz="120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120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const routes: Routes = [</a:t>
            </a:r>
            <a:endParaRPr sz="120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  {</a:t>
            </a:r>
            <a:endParaRPr sz="120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    path: '',</a:t>
            </a:r>
            <a:endParaRPr sz="120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    children: [</a:t>
            </a:r>
            <a:endParaRPr sz="120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      { path: '', redirectTo: 'host' },</a:t>
            </a:r>
            <a:endParaRPr sz="120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      { path: '', redirectTo: '', pathMatch: 'prefix' },</a:t>
            </a:r>
            <a:endParaRPr sz="120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      { path: 'host', component: HostComponent }</a:t>
            </a:r>
            <a:endParaRPr sz="120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    ]</a:t>
            </a:r>
            <a:endParaRPr sz="120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  }</a:t>
            </a:r>
            <a:endParaRPr sz="120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a:t>
            </a:r>
            <a:endParaRPr sz="120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1200">
              <a:solidFill>
                <a:srgbClr val="569CD6"/>
              </a:solidFill>
              <a:latin typeface="Courier New"/>
              <a:ea typeface="Courier New"/>
              <a:cs typeface="Courier New"/>
              <a:sym typeface="Courier New"/>
            </a:endParaRPr>
          </a:p>
        </p:txBody>
      </p:sp>
      <p:sp>
        <p:nvSpPr>
          <p:cNvPr id="3653" name="Google Shape;3653;p52"/>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75"/>
        <p:cNvGrpSpPr/>
        <p:nvPr/>
      </p:nvGrpSpPr>
      <p:grpSpPr>
        <a:xfrm>
          <a:off x="0" y="0"/>
          <a:ext cx="0" cy="0"/>
          <a:chOff x="0" y="0"/>
          <a:chExt cx="0" cy="0"/>
        </a:xfrm>
      </p:grpSpPr>
      <p:sp>
        <p:nvSpPr>
          <p:cNvPr id="3376" name="Google Shape;3376;p26"/>
          <p:cNvSpPr txBox="1">
            <a:spLocks noGrp="1"/>
          </p:cNvSpPr>
          <p:nvPr>
            <p:ph type="ctrTitle" idx="4294967295"/>
          </p:nvPr>
        </p:nvSpPr>
        <p:spPr>
          <a:xfrm>
            <a:off x="3319625" y="668950"/>
            <a:ext cx="37314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6000" b="0" i="0" u="none" strike="noStrike" cap="none">
                <a:solidFill>
                  <a:srgbClr val="0B87A1"/>
                </a:solidFill>
                <a:latin typeface="Dosis Light"/>
                <a:ea typeface="Dosis Light"/>
                <a:cs typeface="Dosis Light"/>
                <a:sym typeface="Dosis Light"/>
              </a:rPr>
              <a:t>HELLO!</a:t>
            </a:r>
            <a:endParaRPr sz="6000" b="0" i="0" u="none" strike="noStrike" cap="none">
              <a:solidFill>
                <a:srgbClr val="0B87A1"/>
              </a:solidFill>
              <a:latin typeface="Dosis Light"/>
              <a:ea typeface="Dosis Light"/>
              <a:cs typeface="Dosis Light"/>
              <a:sym typeface="Dosis Light"/>
            </a:endParaRPr>
          </a:p>
        </p:txBody>
      </p:sp>
      <p:sp>
        <p:nvSpPr>
          <p:cNvPr id="3377" name="Google Shape;3377;p26"/>
          <p:cNvSpPr txBox="1">
            <a:spLocks noGrp="1"/>
          </p:cNvSpPr>
          <p:nvPr>
            <p:ph type="subTitle" idx="4294967295"/>
          </p:nvPr>
        </p:nvSpPr>
        <p:spPr>
          <a:xfrm>
            <a:off x="3319625" y="1968725"/>
            <a:ext cx="4148700" cy="248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D3EBD5"/>
              </a:buClr>
              <a:buSzPts val="2400"/>
              <a:buFont typeface="Titillium Web Light"/>
              <a:buNone/>
            </a:pPr>
            <a:r>
              <a:rPr lang="ja" b="1">
                <a:latin typeface="Titillium Web"/>
                <a:ea typeface="Titillium Web"/>
                <a:cs typeface="Titillium Web"/>
                <a:sym typeface="Titillium Web"/>
              </a:rPr>
              <a:t>佐々木　朝弘</a:t>
            </a:r>
            <a:endParaRPr b="1">
              <a:latin typeface="Titillium Web"/>
              <a:ea typeface="Titillium Web"/>
              <a:cs typeface="Titillium Web"/>
              <a:sym typeface="Titillium Web"/>
            </a:endParaRPr>
          </a:p>
          <a:p>
            <a:pPr marL="0" marR="0" lvl="0" indent="0" algn="l" rtl="0">
              <a:lnSpc>
                <a:spcPct val="100000"/>
              </a:lnSpc>
              <a:spcBef>
                <a:spcPts val="600"/>
              </a:spcBef>
              <a:spcAft>
                <a:spcPts val="0"/>
              </a:spcAft>
              <a:buClr>
                <a:srgbClr val="D3EBD5"/>
              </a:buClr>
              <a:buSzPts val="2400"/>
              <a:buFont typeface="Titillium Web Light"/>
              <a:buNone/>
            </a:pPr>
            <a:r>
              <a:rPr lang="ja"/>
              <a:t>所属：運輸システム事業部</a:t>
            </a:r>
            <a:endParaRPr sz="2400" b="0" i="0" u="none" strike="noStrike" cap="none">
              <a:solidFill>
                <a:srgbClr val="003B55"/>
              </a:solidFill>
              <a:latin typeface="Titillium Web Light"/>
              <a:ea typeface="Titillium Web Light"/>
              <a:cs typeface="Titillium Web Light"/>
              <a:sym typeface="Titillium Web Light"/>
            </a:endParaRPr>
          </a:p>
          <a:p>
            <a:pPr marL="0" marR="0" lvl="0" indent="0" algn="l" rtl="0">
              <a:lnSpc>
                <a:spcPct val="100000"/>
              </a:lnSpc>
              <a:spcBef>
                <a:spcPts val="600"/>
              </a:spcBef>
              <a:spcAft>
                <a:spcPts val="0"/>
              </a:spcAft>
              <a:buClr>
                <a:schemeClr val="dk1"/>
              </a:buClr>
              <a:buSzPts val="1100"/>
              <a:buFont typeface="Arial"/>
              <a:buNone/>
            </a:pPr>
            <a:r>
              <a:rPr lang="ja"/>
              <a:t>開発歴：Angular歴1年</a:t>
            </a:r>
            <a:endParaRPr sz="2400" b="1" i="0" u="none" strike="noStrike" cap="none">
              <a:solidFill>
                <a:srgbClr val="003B55"/>
              </a:solidFill>
              <a:latin typeface="Titillium Web Light"/>
              <a:ea typeface="Titillium Web Light"/>
              <a:cs typeface="Titillium Web Light"/>
              <a:sym typeface="Titillium Web Light"/>
            </a:endParaRPr>
          </a:p>
        </p:txBody>
      </p:sp>
      <p:pic>
        <p:nvPicPr>
          <p:cNvPr id="3378" name="Google Shape;3378;p26" descr="photo-1434030216411-0b793f4b4173.jpg"/>
          <p:cNvPicPr preferRelativeResize="0"/>
          <p:nvPr/>
        </p:nvPicPr>
        <p:blipFill rotWithShape="1">
          <a:blip r:embed="rId3">
            <a:alphaModFix/>
          </a:blip>
          <a:srcRect l="23367" r="21416"/>
          <a:stretch/>
        </p:blipFill>
        <p:spPr>
          <a:xfrm>
            <a:off x="0" y="0"/>
            <a:ext cx="2840000" cy="5143500"/>
          </a:xfrm>
          <a:prstGeom prst="rect">
            <a:avLst/>
          </a:prstGeom>
          <a:noFill/>
          <a:ln>
            <a:noFill/>
          </a:ln>
        </p:spPr>
      </p:pic>
      <p:sp>
        <p:nvSpPr>
          <p:cNvPr id="3379" name="Google Shape;3379;p2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57"/>
        <p:cNvGrpSpPr/>
        <p:nvPr/>
      </p:nvGrpSpPr>
      <p:grpSpPr>
        <a:xfrm>
          <a:off x="0" y="0"/>
          <a:ext cx="0" cy="0"/>
          <a:chOff x="0" y="0"/>
          <a:chExt cx="0" cy="0"/>
        </a:xfrm>
      </p:grpSpPr>
      <p:sp>
        <p:nvSpPr>
          <p:cNvPr id="3658" name="Google Shape;3658;p53"/>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実行</a:t>
            </a:r>
            <a:endParaRPr/>
          </a:p>
        </p:txBody>
      </p:sp>
      <p:sp>
        <p:nvSpPr>
          <p:cNvPr id="3659" name="Google Shape;3659;p5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30</a:t>
            </a:fld>
            <a:endParaRPr/>
          </a:p>
        </p:txBody>
      </p:sp>
      <p:sp>
        <p:nvSpPr>
          <p:cNvPr id="3660" name="Google Shape;3660;p53"/>
          <p:cNvSpPr txBox="1">
            <a:spLocks noGrp="1"/>
          </p:cNvSpPr>
          <p:nvPr>
            <p:ph type="subTitle" idx="4294967295"/>
          </p:nvPr>
        </p:nvSpPr>
        <p:spPr>
          <a:xfrm>
            <a:off x="718300" y="682625"/>
            <a:ext cx="6971100" cy="153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実行</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ng s -o</a:t>
            </a:r>
            <a:endParaRPr>
              <a:solidFill>
                <a:schemeClr val="dk1"/>
              </a:solidFill>
            </a:endParaRPr>
          </a:p>
        </p:txBody>
      </p:sp>
      <p:sp>
        <p:nvSpPr>
          <p:cNvPr id="3661" name="Google Shape;3661;p53"/>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pic>
        <p:nvPicPr>
          <p:cNvPr id="3662" name="Google Shape;3662;p53"/>
          <p:cNvPicPr preferRelativeResize="0"/>
          <p:nvPr/>
        </p:nvPicPr>
        <p:blipFill>
          <a:blip r:embed="rId3">
            <a:alphaModFix/>
          </a:blip>
          <a:stretch>
            <a:fillRect/>
          </a:stretch>
        </p:blipFill>
        <p:spPr>
          <a:xfrm>
            <a:off x="792631" y="2369225"/>
            <a:ext cx="3206200" cy="2621875"/>
          </a:xfrm>
          <a:prstGeom prst="rect">
            <a:avLst/>
          </a:prstGeom>
          <a:noFill/>
          <a:ln w="38100" cap="flat" cmpd="sng">
            <a:solidFill>
              <a:schemeClr val="dk2"/>
            </a:solidFill>
            <a:prstDash val="solid"/>
            <a:round/>
            <a:headEnd type="none" w="sm" len="sm"/>
            <a:tailEnd type="none" w="sm" len="sm"/>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666"/>
        <p:cNvGrpSpPr/>
        <p:nvPr/>
      </p:nvGrpSpPr>
      <p:grpSpPr>
        <a:xfrm>
          <a:off x="0" y="0"/>
          <a:ext cx="0" cy="0"/>
          <a:chOff x="0" y="0"/>
          <a:chExt cx="0" cy="0"/>
        </a:xfrm>
      </p:grpSpPr>
      <p:sp>
        <p:nvSpPr>
          <p:cNvPr id="3667" name="Google Shape;3667;p54"/>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HellowWorldを削除</a:t>
            </a:r>
            <a:endParaRPr/>
          </a:p>
        </p:txBody>
      </p:sp>
      <p:sp>
        <p:nvSpPr>
          <p:cNvPr id="3668" name="Google Shape;3668;p54"/>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31</a:t>
            </a:fld>
            <a:endParaRPr/>
          </a:p>
        </p:txBody>
      </p:sp>
      <p:sp>
        <p:nvSpPr>
          <p:cNvPr id="3669" name="Google Shape;3669;p54"/>
          <p:cNvSpPr txBox="1">
            <a:spLocks noGrp="1"/>
          </p:cNvSpPr>
          <p:nvPr>
            <p:ph type="subTitle" idx="4294967295"/>
          </p:nvPr>
        </p:nvSpPr>
        <p:spPr>
          <a:xfrm>
            <a:off x="718300" y="508400"/>
            <a:ext cx="7802400" cy="441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src/app/app.component.html</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1行目〜19行目を削除</a:t>
            </a:r>
            <a:endParaRPr>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a:solidFill>
                  <a:srgbClr val="000000"/>
                </a:solidFill>
              </a:rPr>
              <a:t>&lt;router-outlet&gt;&lt;/router-outlet&gt;のみになる。</a:t>
            </a:r>
            <a:endParaRPr>
              <a:solidFill>
                <a:srgbClr val="000000"/>
              </a:solidFill>
            </a:endParaRPr>
          </a:p>
          <a:p>
            <a:pPr marL="914400" marR="0" lvl="0" indent="0" algn="l" rtl="0">
              <a:lnSpc>
                <a:spcPct val="100000"/>
              </a:lnSpc>
              <a:spcBef>
                <a:spcPts val="600"/>
              </a:spcBef>
              <a:spcAft>
                <a:spcPts val="0"/>
              </a:spcAft>
              <a:buNone/>
            </a:pP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670" name="Google Shape;3670;p54"/>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
        <p:nvSpPr>
          <p:cNvPr id="3671" name="Google Shape;3671;p54"/>
          <p:cNvSpPr txBox="1"/>
          <p:nvPr/>
        </p:nvSpPr>
        <p:spPr>
          <a:xfrm>
            <a:off x="898900" y="2609675"/>
            <a:ext cx="7621800" cy="6426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&lt;router-outlet&gt;&lt;/router-outlet&gt;</a:t>
            </a:r>
            <a:endParaRPr sz="1200">
              <a:solidFill>
                <a:srgbClr val="D4D4D4"/>
              </a:solidFill>
              <a:latin typeface="Courier New"/>
              <a:ea typeface="Courier New"/>
              <a:cs typeface="Courier New"/>
              <a:sym typeface="Courier New"/>
            </a:endParaRPr>
          </a:p>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75"/>
        <p:cNvGrpSpPr/>
        <p:nvPr/>
      </p:nvGrpSpPr>
      <p:grpSpPr>
        <a:xfrm>
          <a:off x="0" y="0"/>
          <a:ext cx="0" cy="0"/>
          <a:chOff x="0" y="0"/>
          <a:chExt cx="0" cy="0"/>
        </a:xfrm>
      </p:grpSpPr>
      <p:sp>
        <p:nvSpPr>
          <p:cNvPr id="3676" name="Google Shape;3676;p55"/>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Firebaseとプロジェクトの紐付け</a:t>
            </a:r>
            <a:endParaRPr/>
          </a:p>
        </p:txBody>
      </p:sp>
      <p:sp>
        <p:nvSpPr>
          <p:cNvPr id="3677" name="Google Shape;3677;p5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32</a:t>
            </a:fld>
            <a:endParaRPr/>
          </a:p>
        </p:txBody>
      </p:sp>
      <p:sp>
        <p:nvSpPr>
          <p:cNvPr id="3678" name="Google Shape;3678;p55"/>
          <p:cNvSpPr txBox="1">
            <a:spLocks noGrp="1"/>
          </p:cNvSpPr>
          <p:nvPr>
            <p:ph type="subTitle" idx="4294967295"/>
          </p:nvPr>
        </p:nvSpPr>
        <p:spPr>
          <a:xfrm>
            <a:off x="276700" y="69127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以下のコマンドを実行してログイン</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firebase login --no-localhost</a:t>
            </a:r>
            <a:endParaRPr>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a:solidFill>
                  <a:srgbClr val="000000"/>
                </a:solidFill>
              </a:rPr>
              <a:t>Firebase CLIの匿名情報を送るか聞かれるので好きな方を入力(Yes / No)</a:t>
            </a:r>
            <a:endParaRPr>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a:solidFill>
                  <a:srgbClr val="000000"/>
                </a:solidFill>
              </a:rPr>
              <a:t>ログイン用URLが発行されるのでターミナルにコピーしてアクセス</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679" name="Google Shape;3679;p55"/>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pic>
        <p:nvPicPr>
          <p:cNvPr id="3680" name="Google Shape;3680;p55"/>
          <p:cNvPicPr preferRelativeResize="0"/>
          <p:nvPr/>
        </p:nvPicPr>
        <p:blipFill>
          <a:blip r:embed="rId3">
            <a:alphaModFix/>
          </a:blip>
          <a:stretch>
            <a:fillRect/>
          </a:stretch>
        </p:blipFill>
        <p:spPr>
          <a:xfrm>
            <a:off x="1728775" y="3086075"/>
            <a:ext cx="2083375" cy="1858275"/>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84"/>
        <p:cNvGrpSpPr/>
        <p:nvPr/>
      </p:nvGrpSpPr>
      <p:grpSpPr>
        <a:xfrm>
          <a:off x="0" y="0"/>
          <a:ext cx="0" cy="0"/>
          <a:chOff x="0" y="0"/>
          <a:chExt cx="0" cy="0"/>
        </a:xfrm>
      </p:grpSpPr>
      <p:sp>
        <p:nvSpPr>
          <p:cNvPr id="3685" name="Google Shape;3685;p56"/>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Firebaseとプロジェクトの紐付け</a:t>
            </a:r>
            <a:endParaRPr/>
          </a:p>
        </p:txBody>
      </p:sp>
      <p:sp>
        <p:nvSpPr>
          <p:cNvPr id="3686" name="Google Shape;3686;p5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33</a:t>
            </a:fld>
            <a:endParaRPr/>
          </a:p>
        </p:txBody>
      </p:sp>
      <p:sp>
        <p:nvSpPr>
          <p:cNvPr id="3687" name="Google Shape;3687;p56"/>
          <p:cNvSpPr txBox="1">
            <a:spLocks noGrp="1"/>
          </p:cNvSpPr>
          <p:nvPr>
            <p:ph type="subTitle" idx="4294967295"/>
          </p:nvPr>
        </p:nvSpPr>
        <p:spPr>
          <a:xfrm>
            <a:off x="276700" y="69127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Firebaseの初期化</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firebase init</a:t>
            </a:r>
            <a:endParaRPr>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a:solidFill>
                  <a:srgbClr val="000000"/>
                </a:solidFill>
              </a:rPr>
              <a:t>ターミナルから上記コマンドを入力後以下をスペースキーで選択しEnterキーを押下する。</a:t>
            </a:r>
            <a:endParaRPr>
              <a:solidFill>
                <a:srgbClr val="000000"/>
              </a:solidFill>
            </a:endParaRPr>
          </a:p>
          <a:p>
            <a:pPr marL="13716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688" name="Google Shape;3688;p56"/>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pic>
        <p:nvPicPr>
          <p:cNvPr id="3689" name="Google Shape;3689;p56"/>
          <p:cNvPicPr preferRelativeResize="0"/>
          <p:nvPr/>
        </p:nvPicPr>
        <p:blipFill>
          <a:blip r:embed="rId3">
            <a:alphaModFix/>
          </a:blip>
          <a:stretch>
            <a:fillRect/>
          </a:stretch>
        </p:blipFill>
        <p:spPr>
          <a:xfrm>
            <a:off x="209850" y="2437900"/>
            <a:ext cx="8839197" cy="919060"/>
          </a:xfrm>
          <a:prstGeom prst="rect">
            <a:avLst/>
          </a:prstGeom>
          <a:noFill/>
          <a:ln>
            <a:noFill/>
          </a:ln>
        </p:spPr>
      </p:pic>
      <p:sp>
        <p:nvSpPr>
          <p:cNvPr id="3690" name="Google Shape;3690;p56"/>
          <p:cNvSpPr txBox="1"/>
          <p:nvPr/>
        </p:nvSpPr>
        <p:spPr>
          <a:xfrm>
            <a:off x="276700" y="3814275"/>
            <a:ext cx="8251800" cy="7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400">
                <a:latin typeface="Titillium Web Light"/>
                <a:ea typeface="Titillium Web Light"/>
                <a:cs typeface="Titillium Web Light"/>
                <a:sym typeface="Titillium Web Light"/>
              </a:rPr>
              <a:t>Firebaseのコンソールで登録したアクセス許可などの内容をアプリに反映させる為にコマンドラインから登録します</a:t>
            </a:r>
            <a:endParaRPr sz="2400">
              <a:latin typeface="Titillium Web Light"/>
              <a:ea typeface="Titillium Web Light"/>
              <a:cs typeface="Titillium Web Light"/>
              <a:sym typeface="Titillium Web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94"/>
        <p:cNvGrpSpPr/>
        <p:nvPr/>
      </p:nvGrpSpPr>
      <p:grpSpPr>
        <a:xfrm>
          <a:off x="0" y="0"/>
          <a:ext cx="0" cy="0"/>
          <a:chOff x="0" y="0"/>
          <a:chExt cx="0" cy="0"/>
        </a:xfrm>
      </p:grpSpPr>
      <p:sp>
        <p:nvSpPr>
          <p:cNvPr id="3695" name="Google Shape;3695;p57"/>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Firebaseとプロジェクトの紐付け</a:t>
            </a:r>
            <a:endParaRPr/>
          </a:p>
        </p:txBody>
      </p:sp>
      <p:sp>
        <p:nvSpPr>
          <p:cNvPr id="3696" name="Google Shape;3696;p5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34</a:t>
            </a:fld>
            <a:endParaRPr/>
          </a:p>
        </p:txBody>
      </p:sp>
      <p:sp>
        <p:nvSpPr>
          <p:cNvPr id="3697" name="Google Shape;3697;p57"/>
          <p:cNvSpPr txBox="1">
            <a:spLocks noGrp="1"/>
          </p:cNvSpPr>
          <p:nvPr>
            <p:ph type="subTitle" idx="4294967295"/>
          </p:nvPr>
        </p:nvSpPr>
        <p:spPr>
          <a:xfrm>
            <a:off x="276700" y="69127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Firestore Setup</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 What file should be used for Firestore Rules? firestore.rules→Y</a:t>
            </a:r>
            <a:endParaRPr>
              <a:solidFill>
                <a:srgbClr val="000000"/>
              </a:solidFill>
            </a:endParaRPr>
          </a:p>
          <a:p>
            <a:pPr marL="457200" marR="0" lvl="0" indent="-381000" algn="l" rtl="0">
              <a:lnSpc>
                <a:spcPct val="100000"/>
              </a:lnSpc>
              <a:spcBef>
                <a:spcPts val="0"/>
              </a:spcBef>
              <a:spcAft>
                <a:spcPts val="0"/>
              </a:spcAft>
              <a:buClr>
                <a:srgbClr val="000000"/>
              </a:buClr>
              <a:buSzPts val="2400"/>
              <a:buChar char="▪"/>
            </a:pPr>
            <a:r>
              <a:rPr lang="ja">
                <a:solidFill>
                  <a:srgbClr val="000000"/>
                </a:solidFill>
              </a:rPr>
              <a:t> Hosting Setup</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 What do you want to use as your public directory? →dist/CloudAlbum</a:t>
            </a:r>
            <a:endParaRPr>
              <a:solidFill>
                <a:srgbClr val="000000"/>
              </a:solidFill>
            </a:endParaRPr>
          </a:p>
          <a:p>
            <a:pPr marL="457200" marR="0" lvl="0" indent="-381000" algn="l" rtl="0">
              <a:lnSpc>
                <a:spcPct val="100000"/>
              </a:lnSpc>
              <a:spcBef>
                <a:spcPts val="0"/>
              </a:spcBef>
              <a:spcAft>
                <a:spcPts val="0"/>
              </a:spcAft>
              <a:buClr>
                <a:srgbClr val="000000"/>
              </a:buClr>
              <a:buSzPts val="2400"/>
              <a:buChar char="▪"/>
            </a:pPr>
            <a:r>
              <a:rPr lang="ja">
                <a:solidFill>
                  <a:srgbClr val="000000"/>
                </a:solidFill>
              </a:rPr>
              <a:t>Storage Setup</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 What file should be used for Firestore Rules? firestore.rules→storage.rules</a:t>
            </a:r>
            <a:endParaRPr>
              <a:solidFill>
                <a:srgbClr val="000000"/>
              </a:solidFill>
            </a:endParaRPr>
          </a:p>
          <a:p>
            <a:pPr marL="13716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698" name="Google Shape;3698;p57"/>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02"/>
        <p:cNvGrpSpPr/>
        <p:nvPr/>
      </p:nvGrpSpPr>
      <p:grpSpPr>
        <a:xfrm>
          <a:off x="0" y="0"/>
          <a:ext cx="0" cy="0"/>
          <a:chOff x="0" y="0"/>
          <a:chExt cx="0" cy="0"/>
        </a:xfrm>
      </p:grpSpPr>
      <p:sp>
        <p:nvSpPr>
          <p:cNvPr id="3703" name="Google Shape;3703;p58"/>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試しにHosting</a:t>
            </a:r>
            <a:endParaRPr/>
          </a:p>
        </p:txBody>
      </p:sp>
      <p:sp>
        <p:nvSpPr>
          <p:cNvPr id="3704" name="Google Shape;3704;p5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35</a:t>
            </a:fld>
            <a:endParaRPr/>
          </a:p>
        </p:txBody>
      </p:sp>
      <p:sp>
        <p:nvSpPr>
          <p:cNvPr id="3705" name="Google Shape;3705;p58"/>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コマンドからビルド</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ng build --prod</a:t>
            </a:r>
            <a:endParaRPr>
              <a:solidFill>
                <a:srgbClr val="000000"/>
              </a:solidFill>
            </a:endParaRPr>
          </a:p>
          <a:p>
            <a:pPr marL="457200" marR="0" lvl="0" indent="-381000" algn="l" rtl="0">
              <a:lnSpc>
                <a:spcPct val="100000"/>
              </a:lnSpc>
              <a:spcBef>
                <a:spcPts val="0"/>
              </a:spcBef>
              <a:spcAft>
                <a:spcPts val="0"/>
              </a:spcAft>
              <a:buClr>
                <a:srgbClr val="000000"/>
              </a:buClr>
              <a:buSzPts val="2400"/>
              <a:buChar char="▪"/>
            </a:pPr>
            <a:r>
              <a:rPr lang="ja">
                <a:solidFill>
                  <a:srgbClr val="000000"/>
                </a:solidFill>
              </a:rPr>
              <a:t>Hostingしてみる</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firebase deploy</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06" name="Google Shape;3706;p58"/>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
        <p:nvSpPr>
          <p:cNvPr id="3707" name="Google Shape;3707;p58"/>
          <p:cNvSpPr txBox="1">
            <a:spLocks noGrp="1"/>
          </p:cNvSpPr>
          <p:nvPr>
            <p:ph type="title"/>
          </p:nvPr>
        </p:nvSpPr>
        <p:spPr>
          <a:xfrm>
            <a:off x="179225" y="2640925"/>
            <a:ext cx="7849800" cy="1857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Hostingが成功するとURLがコンソールに表示されるのでそのURLをクリックする</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11"/>
        <p:cNvGrpSpPr/>
        <p:nvPr/>
      </p:nvGrpSpPr>
      <p:grpSpPr>
        <a:xfrm>
          <a:off x="0" y="0"/>
          <a:ext cx="0" cy="0"/>
          <a:chOff x="0" y="0"/>
          <a:chExt cx="0" cy="0"/>
        </a:xfrm>
      </p:grpSpPr>
      <p:sp>
        <p:nvSpPr>
          <p:cNvPr id="3712" name="Google Shape;3712;p59"/>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AngularFireのインストール</a:t>
            </a:r>
            <a:endParaRPr/>
          </a:p>
        </p:txBody>
      </p:sp>
      <p:sp>
        <p:nvSpPr>
          <p:cNvPr id="3713" name="Google Shape;3713;p59"/>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36</a:t>
            </a:fld>
            <a:endParaRPr/>
          </a:p>
        </p:txBody>
      </p:sp>
      <p:sp>
        <p:nvSpPr>
          <p:cNvPr id="3714" name="Google Shape;3714;p59"/>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コマンドから </a:t>
            </a:r>
            <a:r>
              <a:rPr lang="ja">
                <a:solidFill>
                  <a:schemeClr val="dk1"/>
                </a:solidFill>
              </a:rPr>
              <a:t>AngularFireのインストール</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npm install firebase @angular/fire --save</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15" name="Google Shape;3715;p59"/>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
        <p:nvSpPr>
          <p:cNvPr id="3716" name="Google Shape;3716;p59"/>
          <p:cNvSpPr txBox="1"/>
          <p:nvPr/>
        </p:nvSpPr>
        <p:spPr>
          <a:xfrm>
            <a:off x="479100" y="1981525"/>
            <a:ext cx="6573300" cy="6594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600"/>
              </a:spcBef>
              <a:spcAft>
                <a:spcPts val="0"/>
              </a:spcAft>
              <a:buNone/>
            </a:pPr>
            <a:r>
              <a:rPr lang="ja" sz="1800" u="sng">
                <a:solidFill>
                  <a:schemeClr val="hlink"/>
                </a:solidFill>
                <a:hlinkClick r:id="rId3"/>
              </a:rPr>
              <a:t>https://firebaseopensource.com/projects/angular/angularfire2/</a:t>
            </a:r>
            <a:endParaRPr sz="1800">
              <a:solidFill>
                <a:srgbClr val="222222"/>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20"/>
        <p:cNvGrpSpPr/>
        <p:nvPr/>
      </p:nvGrpSpPr>
      <p:grpSpPr>
        <a:xfrm>
          <a:off x="0" y="0"/>
          <a:ext cx="0" cy="0"/>
          <a:chOff x="0" y="0"/>
          <a:chExt cx="0" cy="0"/>
        </a:xfrm>
      </p:grpSpPr>
      <p:sp>
        <p:nvSpPr>
          <p:cNvPr id="3721" name="Google Shape;3721;p60"/>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	Angular Materialのインストール</a:t>
            </a:r>
            <a:endParaRPr/>
          </a:p>
        </p:txBody>
      </p:sp>
      <p:sp>
        <p:nvSpPr>
          <p:cNvPr id="3722" name="Google Shape;3722;p60"/>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37</a:t>
            </a:fld>
            <a:endParaRPr/>
          </a:p>
        </p:txBody>
      </p:sp>
      <p:sp>
        <p:nvSpPr>
          <p:cNvPr id="3723" name="Google Shape;3723;p60"/>
          <p:cNvSpPr txBox="1">
            <a:spLocks noGrp="1"/>
          </p:cNvSpPr>
          <p:nvPr>
            <p:ph type="subTitle" idx="4294967295"/>
          </p:nvPr>
        </p:nvSpPr>
        <p:spPr>
          <a:xfrm>
            <a:off x="718300" y="682625"/>
            <a:ext cx="6971100" cy="375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Angular Materialのサイト</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u="sng">
                <a:solidFill>
                  <a:schemeClr val="hlink"/>
                </a:solidFill>
                <a:hlinkClick r:id="rId3"/>
              </a:rPr>
              <a:t>https://material.angular.io/</a:t>
            </a:r>
            <a:endParaRPr>
              <a:solidFill>
                <a:srgbClr val="000000"/>
              </a:solidFill>
            </a:endParaRPr>
          </a:p>
          <a:p>
            <a:pPr marL="457200" marR="0" lvl="0" indent="-381000" algn="l" rtl="0">
              <a:lnSpc>
                <a:spcPct val="100000"/>
              </a:lnSpc>
              <a:spcBef>
                <a:spcPts val="0"/>
              </a:spcBef>
              <a:spcAft>
                <a:spcPts val="0"/>
              </a:spcAft>
              <a:buClr>
                <a:srgbClr val="000000"/>
              </a:buClr>
              <a:buSzPts val="2400"/>
              <a:buChar char="▪"/>
            </a:pPr>
            <a:r>
              <a:rPr lang="ja">
                <a:solidFill>
                  <a:srgbClr val="000000"/>
                </a:solidFill>
              </a:rPr>
              <a:t>Get stratedを参考にインストールを行う</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 npm install --save @angular/material @angular/cdk @angular/animations</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ng add @angular/material</a:t>
            </a:r>
            <a:endParaRPr>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a:solidFill>
                  <a:srgbClr val="000000"/>
                </a:solidFill>
              </a:rPr>
              <a:t>テーマとかhammer.js、animationのインストールを聞かれるからテーマとhammer.jsをYes</a:t>
            </a:r>
            <a:endParaRPr>
              <a:solidFill>
                <a:srgbClr val="000000"/>
              </a:solidFill>
            </a:endParaRPr>
          </a:p>
          <a:p>
            <a:pPr marL="914400" marR="0" lvl="0" indent="0" algn="l" rtl="0">
              <a:lnSpc>
                <a:spcPct val="100000"/>
              </a:lnSpc>
              <a:spcBef>
                <a:spcPts val="600"/>
              </a:spcBef>
              <a:spcAft>
                <a:spcPts val="0"/>
              </a:spcAft>
              <a:buNone/>
            </a:pP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24" name="Google Shape;3724;p60"/>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728"/>
        <p:cNvGrpSpPr/>
        <p:nvPr/>
      </p:nvGrpSpPr>
      <p:grpSpPr>
        <a:xfrm>
          <a:off x="0" y="0"/>
          <a:ext cx="0" cy="0"/>
          <a:chOff x="0" y="0"/>
          <a:chExt cx="0" cy="0"/>
        </a:xfrm>
      </p:grpSpPr>
      <p:sp>
        <p:nvSpPr>
          <p:cNvPr id="3729" name="Google Shape;3729;p61"/>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参照の追加（AngularMaterial）</a:t>
            </a:r>
            <a:endParaRPr/>
          </a:p>
        </p:txBody>
      </p:sp>
      <p:sp>
        <p:nvSpPr>
          <p:cNvPr id="3730" name="Google Shape;3730;p6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38</a:t>
            </a:fld>
            <a:endParaRPr/>
          </a:p>
        </p:txBody>
      </p:sp>
      <p:sp>
        <p:nvSpPr>
          <p:cNvPr id="3731" name="Google Shape;3731;p61"/>
          <p:cNvSpPr txBox="1">
            <a:spLocks noGrp="1"/>
          </p:cNvSpPr>
          <p:nvPr>
            <p:ph type="subTitle" idx="4294967295"/>
          </p:nvPr>
        </p:nvSpPr>
        <p:spPr>
          <a:xfrm>
            <a:off x="718300" y="508400"/>
            <a:ext cx="7237500" cy="441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src/app/album/album.module.ts</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Materialデザインのコンポーネントをmoduleに追加　import宣言</a:t>
            </a: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32" name="Google Shape;3732;p61"/>
          <p:cNvSpPr txBox="1"/>
          <p:nvPr/>
        </p:nvSpPr>
        <p:spPr>
          <a:xfrm>
            <a:off x="640225" y="2317550"/>
            <a:ext cx="7663800" cy="23199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import {MatButtonModule, MatCheckboxModule, MatToolbarModule, MatIconModule, MatCardModule, MatTooltipModule} from '@angular/material';</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120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4D4D4"/>
                </a:solidFill>
                <a:latin typeface="Courier New"/>
                <a:ea typeface="Courier New"/>
                <a:cs typeface="Courier New"/>
                <a:sym typeface="Courier New"/>
              </a:rPr>
              <a:t>@</a:t>
            </a:r>
            <a:r>
              <a:rPr lang="ja" sz="900">
                <a:solidFill>
                  <a:srgbClr val="DCDCAA"/>
                </a:solidFill>
                <a:latin typeface="Courier New"/>
                <a:ea typeface="Courier New"/>
                <a:cs typeface="Courier New"/>
                <a:sym typeface="Courier New"/>
              </a:rPr>
              <a:t>NgModule</a:t>
            </a:r>
            <a:r>
              <a:rPr lang="ja"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900">
                <a:solidFill>
                  <a:srgbClr val="D4D4D4"/>
                </a:solidFill>
                <a:latin typeface="Courier New"/>
                <a:ea typeface="Courier New"/>
                <a:cs typeface="Courier New"/>
                <a:sym typeface="Courier New"/>
              </a:rPr>
              <a:t> </a:t>
            </a:r>
            <a:r>
              <a:rPr lang="ja" sz="900">
                <a:solidFill>
                  <a:srgbClr val="9CDCFE"/>
                </a:solidFill>
                <a:latin typeface="Courier New"/>
                <a:ea typeface="Courier New"/>
                <a:cs typeface="Courier New"/>
                <a:sym typeface="Courier New"/>
              </a:rPr>
              <a:t>imports:</a:t>
            </a:r>
            <a:r>
              <a:rPr lang="ja" sz="900">
                <a:solidFill>
                  <a:srgbClr val="D4D4D4"/>
                </a:solidFill>
                <a:latin typeface="Courier New"/>
                <a:ea typeface="Courier New"/>
                <a:cs typeface="Courier New"/>
                <a:sym typeface="Courier New"/>
              </a:rPr>
              <a:t> [</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1200">
                <a:solidFill>
                  <a:schemeClr val="lt1"/>
                </a:solidFill>
                <a:latin typeface="Courier New"/>
                <a:ea typeface="Courier New"/>
                <a:cs typeface="Courier New"/>
                <a:sym typeface="Courier New"/>
              </a:rPr>
              <a:t>MatButtonModule, MatCheckboxModule, MatToolbarModule, MatIconModule, MatCardModule, MatTooltipModule</a:t>
            </a:r>
            <a:endParaRPr sz="1200">
              <a:solidFill>
                <a:schemeClr val="lt1"/>
              </a:solidFill>
              <a:latin typeface="Courier New"/>
              <a:ea typeface="Courier New"/>
              <a:cs typeface="Courier New"/>
              <a:sym typeface="Courier New"/>
            </a:endParaRPr>
          </a:p>
        </p:txBody>
      </p:sp>
      <p:sp>
        <p:nvSpPr>
          <p:cNvPr id="3733" name="Google Shape;3733;p61"/>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737"/>
        <p:cNvGrpSpPr/>
        <p:nvPr/>
      </p:nvGrpSpPr>
      <p:grpSpPr>
        <a:xfrm>
          <a:off x="0" y="0"/>
          <a:ext cx="0" cy="0"/>
          <a:chOff x="0" y="0"/>
          <a:chExt cx="0" cy="0"/>
        </a:xfrm>
      </p:grpSpPr>
      <p:sp>
        <p:nvSpPr>
          <p:cNvPr id="3738" name="Google Shape;3738;p62"/>
          <p:cNvSpPr txBox="1">
            <a:spLocks noGrp="1"/>
          </p:cNvSpPr>
          <p:nvPr>
            <p:ph type="title"/>
          </p:nvPr>
        </p:nvSpPr>
        <p:spPr>
          <a:xfrm>
            <a:off x="172800" y="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画面のデザインの追加</a:t>
            </a:r>
            <a:endParaRPr/>
          </a:p>
        </p:txBody>
      </p:sp>
      <p:sp>
        <p:nvSpPr>
          <p:cNvPr id="3739" name="Google Shape;3739;p6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39</a:t>
            </a:fld>
            <a:endParaRPr/>
          </a:p>
        </p:txBody>
      </p:sp>
      <p:sp>
        <p:nvSpPr>
          <p:cNvPr id="3740" name="Google Shape;3740;p62"/>
          <p:cNvSpPr txBox="1">
            <a:spLocks noGrp="1"/>
          </p:cNvSpPr>
          <p:nvPr>
            <p:ph type="subTitle" idx="4294967295"/>
          </p:nvPr>
        </p:nvSpPr>
        <p:spPr>
          <a:xfrm>
            <a:off x="718300" y="153375"/>
            <a:ext cx="7237500" cy="441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src/app/album/host/host.componet.html</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画面にツールバーを設置します。</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41" name="Google Shape;3741;p62"/>
          <p:cNvSpPr txBox="1"/>
          <p:nvPr/>
        </p:nvSpPr>
        <p:spPr>
          <a:xfrm>
            <a:off x="545125" y="1564225"/>
            <a:ext cx="8469000" cy="34110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&lt;div&gt;&lt;mat-toolbar color="primary"&gt;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&lt;mat-toolbar-row&gt;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&lt;mat-icon&gt;photo_album&lt;/mat-icon&gt;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&lt;span class="toolber-title"&gt;Album for the web&lt;/span&gt;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&lt;span class="spacer"&gt;&lt;/span&gt;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&lt;input type="file" style="display: none" #fileInput accept="image/*,capture=camera" (change)="onChangeFileInput()" /&gt;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&lt;button mat-fab (click)="onClickFileInputButton()" matTooltip="写真追加"&gt;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&lt;mat-icon&gt;add&lt;/mat-icon&gt;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&lt;/button&gt;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&lt;/mat-toolbar-row&gt;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&lt;/mat-toolbar&gt;&lt;/div&gt;</a:t>
            </a:r>
            <a:endParaRPr sz="1200">
              <a:solidFill>
                <a:schemeClr val="lt1"/>
              </a:solidFill>
              <a:latin typeface="Courier New"/>
              <a:ea typeface="Courier New"/>
              <a:cs typeface="Courier New"/>
              <a:sym typeface="Courier New"/>
            </a:endParaRPr>
          </a:p>
        </p:txBody>
      </p:sp>
      <p:sp>
        <p:nvSpPr>
          <p:cNvPr id="3742" name="Google Shape;3742;p62"/>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83"/>
        <p:cNvGrpSpPr/>
        <p:nvPr/>
      </p:nvGrpSpPr>
      <p:grpSpPr>
        <a:xfrm>
          <a:off x="0" y="0"/>
          <a:ext cx="0" cy="0"/>
          <a:chOff x="0" y="0"/>
          <a:chExt cx="0" cy="0"/>
        </a:xfrm>
      </p:grpSpPr>
      <p:sp>
        <p:nvSpPr>
          <p:cNvPr id="3384" name="Google Shape;3384;p2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a:t>
            </a:fld>
            <a:endParaRPr/>
          </a:p>
        </p:txBody>
      </p:sp>
      <p:sp>
        <p:nvSpPr>
          <p:cNvPr id="3385" name="Google Shape;3385;p27"/>
          <p:cNvSpPr txBox="1"/>
          <p:nvPr/>
        </p:nvSpPr>
        <p:spPr>
          <a:xfrm>
            <a:off x="365874" y="350625"/>
            <a:ext cx="7770600" cy="2413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3600" b="0" i="0" u="none" strike="noStrike" cap="none">
                <a:solidFill>
                  <a:srgbClr val="0B87A1"/>
                </a:solidFill>
                <a:latin typeface="Dosis Light"/>
                <a:ea typeface="Dosis Light"/>
                <a:cs typeface="Dosis Light"/>
                <a:sym typeface="Dosis Light"/>
              </a:rPr>
              <a:t>目的：</a:t>
            </a:r>
            <a:br>
              <a:rPr lang="ja" sz="3600" b="0" i="0" u="none" strike="noStrike" cap="none">
                <a:solidFill>
                  <a:srgbClr val="0B87A1"/>
                </a:solidFill>
                <a:latin typeface="Dosis Light"/>
                <a:ea typeface="Dosis Light"/>
                <a:cs typeface="Dosis Light"/>
                <a:sym typeface="Dosis Light"/>
              </a:rPr>
            </a:br>
            <a:r>
              <a:rPr lang="ja" sz="3600">
                <a:solidFill>
                  <a:srgbClr val="0B87A1"/>
                </a:solidFill>
                <a:latin typeface="Dosis Light"/>
                <a:ea typeface="Dosis Light"/>
                <a:cs typeface="Dosis Light"/>
                <a:sym typeface="Dosis Light"/>
              </a:rPr>
              <a:t>Firebaseを使って簡単にアプリの配布ができることを体験する</a:t>
            </a:r>
            <a:endParaRPr sz="3600">
              <a:solidFill>
                <a:srgbClr val="0B87A1"/>
              </a:solidFill>
              <a:latin typeface="Dosis Light"/>
              <a:ea typeface="Dosis Light"/>
              <a:cs typeface="Dosis Light"/>
              <a:sym typeface="Dosis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746"/>
        <p:cNvGrpSpPr/>
        <p:nvPr/>
      </p:nvGrpSpPr>
      <p:grpSpPr>
        <a:xfrm>
          <a:off x="0" y="0"/>
          <a:ext cx="0" cy="0"/>
          <a:chOff x="0" y="0"/>
          <a:chExt cx="0" cy="0"/>
        </a:xfrm>
      </p:grpSpPr>
      <p:sp>
        <p:nvSpPr>
          <p:cNvPr id="3747" name="Google Shape;3747;p63"/>
          <p:cNvSpPr txBox="1">
            <a:spLocks noGrp="1"/>
          </p:cNvSpPr>
          <p:nvPr>
            <p:ph type="title"/>
          </p:nvPr>
        </p:nvSpPr>
        <p:spPr>
          <a:xfrm>
            <a:off x="675025" y="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画面のデザインの追加</a:t>
            </a:r>
            <a:endParaRPr/>
          </a:p>
        </p:txBody>
      </p:sp>
      <p:sp>
        <p:nvSpPr>
          <p:cNvPr id="3748" name="Google Shape;3748;p6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40</a:t>
            </a:fld>
            <a:endParaRPr/>
          </a:p>
        </p:txBody>
      </p:sp>
      <p:sp>
        <p:nvSpPr>
          <p:cNvPr id="3749" name="Google Shape;3749;p63"/>
          <p:cNvSpPr txBox="1">
            <a:spLocks noGrp="1"/>
          </p:cNvSpPr>
          <p:nvPr>
            <p:ph type="subTitle" idx="4294967295"/>
          </p:nvPr>
        </p:nvSpPr>
        <p:spPr>
          <a:xfrm>
            <a:off x="718300" y="153375"/>
            <a:ext cx="7237500" cy="441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src/app/album/host/host.componet.scss</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スタイルシートの適用</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50" name="Google Shape;3750;p63"/>
          <p:cNvSpPr txBox="1"/>
          <p:nvPr/>
        </p:nvSpPr>
        <p:spPr>
          <a:xfrm>
            <a:off x="545125" y="1564225"/>
            <a:ext cx="8469000" cy="14664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.spacer {</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flex: 1 1 auto;</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a:t>
            </a:r>
            <a:endParaRPr sz="1200">
              <a:solidFill>
                <a:schemeClr val="lt1"/>
              </a:solidFill>
              <a:latin typeface="Courier New"/>
              <a:ea typeface="Courier New"/>
              <a:cs typeface="Courier New"/>
              <a:sym typeface="Courier New"/>
            </a:endParaRPr>
          </a:p>
        </p:txBody>
      </p:sp>
      <p:sp>
        <p:nvSpPr>
          <p:cNvPr id="3751" name="Google Shape;3751;p63"/>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pic>
        <p:nvPicPr>
          <p:cNvPr id="3752" name="Google Shape;3752;p63"/>
          <p:cNvPicPr preferRelativeResize="0"/>
          <p:nvPr/>
        </p:nvPicPr>
        <p:blipFill>
          <a:blip r:embed="rId3">
            <a:alphaModFix/>
          </a:blip>
          <a:stretch>
            <a:fillRect/>
          </a:stretch>
        </p:blipFill>
        <p:spPr>
          <a:xfrm>
            <a:off x="857250" y="3160500"/>
            <a:ext cx="4999843" cy="1773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56"/>
        <p:cNvGrpSpPr/>
        <p:nvPr/>
      </p:nvGrpSpPr>
      <p:grpSpPr>
        <a:xfrm>
          <a:off x="0" y="0"/>
          <a:ext cx="0" cy="0"/>
          <a:chOff x="0" y="0"/>
          <a:chExt cx="0" cy="0"/>
        </a:xfrm>
      </p:grpSpPr>
      <p:sp>
        <p:nvSpPr>
          <p:cNvPr id="3757" name="Google Shape;3757;p64"/>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画面をデザインしていく(main)</a:t>
            </a:r>
            <a:endParaRPr/>
          </a:p>
        </p:txBody>
      </p:sp>
      <p:sp>
        <p:nvSpPr>
          <p:cNvPr id="3758" name="Google Shape;3758;p64"/>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41</a:t>
            </a:fld>
            <a:endParaRPr/>
          </a:p>
        </p:txBody>
      </p:sp>
      <p:sp>
        <p:nvSpPr>
          <p:cNvPr id="3759" name="Google Shape;3759;p64"/>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a:t>
            </a:r>
            <a:r>
              <a:rPr lang="ja">
                <a:solidFill>
                  <a:schemeClr val="dk1"/>
                </a:solidFill>
              </a:rPr>
              <a:t>src/app/album/host/host.componet.html</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Mainとしてカードコンポーネントを実装していきます</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60" name="Google Shape;3760;p64"/>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
        <p:nvSpPr>
          <p:cNvPr id="3761" name="Google Shape;3761;p64"/>
          <p:cNvSpPr txBox="1"/>
          <p:nvPr/>
        </p:nvSpPr>
        <p:spPr>
          <a:xfrm>
            <a:off x="418100" y="1685475"/>
            <a:ext cx="8469000" cy="31080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&lt;main&gt;&lt;!-- Pictures container --&gt;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&lt;div class="album-body" fxLayout="row wrap"&gt;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&lt;mat-card class="album-body" *ngFor="let imageList of imageLists"&gt;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&lt;button mat-mini-fab class="image-clear" matTooltip="削除"&gt;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&lt;mat-icon aria-label="clear" (click)="onClickFileClearButton(imageList.key, imageList.fileName)"&gt;clear&lt;/mat-icon&gt;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&lt;/button&gt;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&lt;a href="{{imageList.url}}" target="newtab"&gt;&lt;img mat-card-xl-image class="mdc-image-list__image"  src="{{imageList.url}}" &gt;&lt;/a&gt;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&lt;/mat-card&gt;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&lt;/div&gt;&lt;/main&gt;</a:t>
            </a:r>
            <a:endParaRPr sz="1200">
              <a:solidFill>
                <a:schemeClr val="lt1"/>
              </a:solidFill>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65"/>
        <p:cNvGrpSpPr/>
        <p:nvPr/>
      </p:nvGrpSpPr>
      <p:grpSpPr>
        <a:xfrm>
          <a:off x="0" y="0"/>
          <a:ext cx="0" cy="0"/>
          <a:chOff x="0" y="0"/>
          <a:chExt cx="0" cy="0"/>
        </a:xfrm>
      </p:grpSpPr>
      <p:pic>
        <p:nvPicPr>
          <p:cNvPr id="3766" name="Google Shape;3766;p65"/>
          <p:cNvPicPr preferRelativeResize="0"/>
          <p:nvPr/>
        </p:nvPicPr>
        <p:blipFill>
          <a:blip r:embed="rId3">
            <a:alphaModFix/>
          </a:blip>
          <a:stretch>
            <a:fillRect/>
          </a:stretch>
        </p:blipFill>
        <p:spPr>
          <a:xfrm>
            <a:off x="540225" y="1367725"/>
            <a:ext cx="6564475" cy="3555750"/>
          </a:xfrm>
          <a:prstGeom prst="rect">
            <a:avLst/>
          </a:prstGeom>
          <a:noFill/>
          <a:ln w="38100" cap="flat" cmpd="sng">
            <a:solidFill>
              <a:schemeClr val="dk2"/>
            </a:solidFill>
            <a:prstDash val="solid"/>
            <a:round/>
            <a:headEnd type="none" w="sm" len="sm"/>
            <a:tailEnd type="none" w="sm" len="sm"/>
          </a:ln>
        </p:spPr>
      </p:pic>
      <p:sp>
        <p:nvSpPr>
          <p:cNvPr id="3767" name="Google Shape;3767;p65"/>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プロジェクトのConfigを追加</a:t>
            </a:r>
            <a:endParaRPr/>
          </a:p>
        </p:txBody>
      </p:sp>
      <p:sp>
        <p:nvSpPr>
          <p:cNvPr id="3768" name="Google Shape;3768;p6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42</a:t>
            </a:fld>
            <a:endParaRPr/>
          </a:p>
        </p:txBody>
      </p:sp>
      <p:sp>
        <p:nvSpPr>
          <p:cNvPr id="3769" name="Google Shape;3769;p65"/>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プロジェクトのConfigを表示</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70" name="Google Shape;3770;p65"/>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sp>
        <p:nvSpPr>
          <p:cNvPr id="3771" name="Google Shape;3771;p65"/>
          <p:cNvSpPr txBox="1"/>
          <p:nvPr/>
        </p:nvSpPr>
        <p:spPr>
          <a:xfrm>
            <a:off x="1229925" y="1812650"/>
            <a:ext cx="371400" cy="133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3772" name="Google Shape;3772;p65"/>
          <p:cNvSpPr/>
          <p:nvPr/>
        </p:nvSpPr>
        <p:spPr>
          <a:xfrm>
            <a:off x="1457675" y="2482275"/>
            <a:ext cx="1477800" cy="660600"/>
          </a:xfrm>
          <a:prstGeom prst="wedgeRectCallout">
            <a:avLst>
              <a:gd name="adj1" fmla="val -51117"/>
              <a:gd name="adj2" fmla="val -14998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t>①プロジェクトの設定を選択</a:t>
            </a:r>
            <a:endParaRPr/>
          </a:p>
        </p:txBody>
      </p:sp>
      <p:sp>
        <p:nvSpPr>
          <p:cNvPr id="3773" name="Google Shape;3773;p65"/>
          <p:cNvSpPr/>
          <p:nvPr/>
        </p:nvSpPr>
        <p:spPr>
          <a:xfrm>
            <a:off x="3728050" y="3557275"/>
            <a:ext cx="1992600" cy="720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65"/>
          <p:cNvSpPr/>
          <p:nvPr/>
        </p:nvSpPr>
        <p:spPr>
          <a:xfrm>
            <a:off x="6055300" y="2538700"/>
            <a:ext cx="2171100" cy="1213800"/>
          </a:xfrm>
          <a:prstGeom prst="wedgeRectCallout">
            <a:avLst>
              <a:gd name="adj1" fmla="val -49627"/>
              <a:gd name="adj2" fmla="val 7991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t>②この値を以下のCloudAlbum/src/environments/</a:t>
            </a:r>
            <a:r>
              <a:rPr lang="ja">
                <a:solidFill>
                  <a:schemeClr val="dk1"/>
                </a:solidFill>
              </a:rPr>
              <a:t>environment.tsに貼り付ける</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78"/>
        <p:cNvGrpSpPr/>
        <p:nvPr/>
      </p:nvGrpSpPr>
      <p:grpSpPr>
        <a:xfrm>
          <a:off x="0" y="0"/>
          <a:ext cx="0" cy="0"/>
          <a:chOff x="0" y="0"/>
          <a:chExt cx="0" cy="0"/>
        </a:xfrm>
      </p:grpSpPr>
      <p:sp>
        <p:nvSpPr>
          <p:cNvPr id="3779" name="Google Shape;3779;p66"/>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Firebaseとプロジェクトの紐付け</a:t>
            </a:r>
            <a:endParaRPr/>
          </a:p>
        </p:txBody>
      </p:sp>
      <p:sp>
        <p:nvSpPr>
          <p:cNvPr id="3780" name="Google Shape;3780;p6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43</a:t>
            </a:fld>
            <a:endParaRPr/>
          </a:p>
        </p:txBody>
      </p:sp>
      <p:sp>
        <p:nvSpPr>
          <p:cNvPr id="3781" name="Google Shape;3781;p66"/>
          <p:cNvSpPr txBox="1">
            <a:spLocks noGrp="1"/>
          </p:cNvSpPr>
          <p:nvPr>
            <p:ph type="subTitle" idx="4294967295"/>
          </p:nvPr>
        </p:nvSpPr>
        <p:spPr>
          <a:xfrm>
            <a:off x="276700" y="691275"/>
            <a:ext cx="8469000" cy="1418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以下のコマンドでFirebaseプロジェクトと紐づけ</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app.module.tsにimport</a:t>
            </a:r>
            <a:endParaRPr>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a:solidFill>
                  <a:srgbClr val="000000"/>
                </a:solidFill>
              </a:rPr>
              <a:t>app.module.tsにimportとCloudのキーを追加</a:t>
            </a:r>
            <a:endParaRPr>
              <a:solidFill>
                <a:srgbClr val="000000"/>
              </a:solidFill>
            </a:endParaRPr>
          </a:p>
          <a:p>
            <a:pPr marL="13716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82" name="Google Shape;3782;p66"/>
          <p:cNvSpPr txBox="1"/>
          <p:nvPr/>
        </p:nvSpPr>
        <p:spPr>
          <a:xfrm>
            <a:off x="418100" y="2027500"/>
            <a:ext cx="8469000" cy="29640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ja" sz="1200">
                <a:solidFill>
                  <a:srgbClr val="C586C0"/>
                </a:solidFill>
                <a:latin typeface="Courier New"/>
                <a:ea typeface="Courier New"/>
                <a:cs typeface="Courier New"/>
                <a:sym typeface="Courier New"/>
              </a:rPr>
              <a:t>import</a:t>
            </a:r>
            <a:r>
              <a:rPr lang="ja" sz="1200">
                <a:solidFill>
                  <a:srgbClr val="D4D4D4"/>
                </a:solidFill>
                <a:latin typeface="Courier New"/>
                <a:ea typeface="Courier New"/>
                <a:cs typeface="Courier New"/>
                <a:sym typeface="Courier New"/>
              </a:rPr>
              <a:t> { </a:t>
            </a:r>
            <a:r>
              <a:rPr lang="ja" sz="1200">
                <a:solidFill>
                  <a:srgbClr val="9CDCFE"/>
                </a:solidFill>
                <a:latin typeface="Courier New"/>
                <a:ea typeface="Courier New"/>
                <a:cs typeface="Courier New"/>
                <a:sym typeface="Courier New"/>
              </a:rPr>
              <a:t>environment</a:t>
            </a:r>
            <a:r>
              <a:rPr lang="ja" sz="1200">
                <a:solidFill>
                  <a:srgbClr val="D4D4D4"/>
                </a:solidFill>
                <a:latin typeface="Courier New"/>
                <a:ea typeface="Courier New"/>
                <a:cs typeface="Courier New"/>
                <a:sym typeface="Courier New"/>
              </a:rPr>
              <a:t> } </a:t>
            </a:r>
            <a:r>
              <a:rPr lang="ja" sz="1200">
                <a:solidFill>
                  <a:srgbClr val="C586C0"/>
                </a:solidFill>
                <a:latin typeface="Courier New"/>
                <a:ea typeface="Courier New"/>
                <a:cs typeface="Courier New"/>
                <a:sym typeface="Courier New"/>
              </a:rPr>
              <a:t>from</a:t>
            </a:r>
            <a:r>
              <a:rPr lang="ja" sz="1200">
                <a:solidFill>
                  <a:srgbClr val="D4D4D4"/>
                </a:solidFill>
                <a:latin typeface="Courier New"/>
                <a:ea typeface="Courier New"/>
                <a:cs typeface="Courier New"/>
                <a:sym typeface="Courier New"/>
              </a:rPr>
              <a:t> </a:t>
            </a:r>
            <a:r>
              <a:rPr lang="ja" sz="1200">
                <a:solidFill>
                  <a:srgbClr val="CE9178"/>
                </a:solidFill>
                <a:latin typeface="Courier New"/>
                <a:ea typeface="Courier New"/>
                <a:cs typeface="Courier New"/>
                <a:sym typeface="Courier New"/>
              </a:rPr>
              <a:t>'../environments/environment'</a:t>
            </a:r>
            <a:r>
              <a:rPr lang="ja" sz="1200">
                <a:solidFill>
                  <a:srgbClr val="D4D4D4"/>
                </a:solidFill>
                <a:latin typeface="Courier New"/>
                <a:ea typeface="Courier New"/>
                <a:cs typeface="Courier New"/>
                <a:sym typeface="Courier New"/>
              </a:rPr>
              <a:t>; </a:t>
            </a:r>
            <a:r>
              <a:rPr lang="ja" sz="1200">
                <a:solidFill>
                  <a:srgbClr val="6A9955"/>
                </a:solidFill>
                <a:latin typeface="Courier New"/>
                <a:ea typeface="Courier New"/>
                <a:cs typeface="Courier New"/>
                <a:sym typeface="Courier New"/>
              </a:rPr>
              <a:t>// 追加</a:t>
            </a:r>
            <a:endParaRPr sz="1200">
              <a:solidFill>
                <a:srgbClr val="6A9955"/>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1200">
                <a:solidFill>
                  <a:srgbClr val="C586C0"/>
                </a:solidFill>
                <a:latin typeface="Courier New"/>
                <a:ea typeface="Courier New"/>
                <a:cs typeface="Courier New"/>
                <a:sym typeface="Courier New"/>
              </a:rPr>
              <a:t>import</a:t>
            </a:r>
            <a:r>
              <a:rPr lang="ja" sz="1200">
                <a:solidFill>
                  <a:srgbClr val="D4D4D4"/>
                </a:solidFill>
                <a:latin typeface="Courier New"/>
                <a:ea typeface="Courier New"/>
                <a:cs typeface="Courier New"/>
                <a:sym typeface="Courier New"/>
              </a:rPr>
              <a:t> { </a:t>
            </a:r>
            <a:r>
              <a:rPr lang="ja" sz="1200">
                <a:solidFill>
                  <a:srgbClr val="9CDCFE"/>
                </a:solidFill>
                <a:latin typeface="Courier New"/>
                <a:ea typeface="Courier New"/>
                <a:cs typeface="Courier New"/>
                <a:sym typeface="Courier New"/>
              </a:rPr>
              <a:t>AngularFireModule</a:t>
            </a:r>
            <a:r>
              <a:rPr lang="ja" sz="1200">
                <a:solidFill>
                  <a:srgbClr val="D4D4D4"/>
                </a:solidFill>
                <a:latin typeface="Courier New"/>
                <a:ea typeface="Courier New"/>
                <a:cs typeface="Courier New"/>
                <a:sym typeface="Courier New"/>
              </a:rPr>
              <a:t> } </a:t>
            </a:r>
            <a:r>
              <a:rPr lang="ja" sz="1200">
                <a:solidFill>
                  <a:srgbClr val="C586C0"/>
                </a:solidFill>
                <a:latin typeface="Courier New"/>
                <a:ea typeface="Courier New"/>
                <a:cs typeface="Courier New"/>
                <a:sym typeface="Courier New"/>
              </a:rPr>
              <a:t>from</a:t>
            </a:r>
            <a:r>
              <a:rPr lang="ja" sz="1200">
                <a:solidFill>
                  <a:srgbClr val="D4D4D4"/>
                </a:solidFill>
                <a:latin typeface="Courier New"/>
                <a:ea typeface="Courier New"/>
                <a:cs typeface="Courier New"/>
                <a:sym typeface="Courier New"/>
              </a:rPr>
              <a:t> </a:t>
            </a:r>
            <a:r>
              <a:rPr lang="ja" sz="1200">
                <a:solidFill>
                  <a:srgbClr val="CE9178"/>
                </a:solidFill>
                <a:latin typeface="Courier New"/>
                <a:ea typeface="Courier New"/>
                <a:cs typeface="Courier New"/>
                <a:sym typeface="Courier New"/>
              </a:rPr>
              <a:t>'@angular/fire'</a:t>
            </a:r>
            <a:r>
              <a:rPr lang="ja" sz="1200">
                <a:solidFill>
                  <a:srgbClr val="D4D4D4"/>
                </a:solidFill>
                <a:latin typeface="Courier New"/>
                <a:ea typeface="Courier New"/>
                <a:cs typeface="Courier New"/>
                <a:sym typeface="Courier New"/>
              </a:rPr>
              <a:t>; </a:t>
            </a:r>
            <a:r>
              <a:rPr lang="ja" sz="1200">
                <a:solidFill>
                  <a:srgbClr val="6A9955"/>
                </a:solidFill>
                <a:latin typeface="Courier New"/>
                <a:ea typeface="Courier New"/>
                <a:cs typeface="Courier New"/>
                <a:sym typeface="Courier New"/>
              </a:rPr>
              <a:t>// 追加</a:t>
            </a:r>
            <a:endParaRPr sz="1200">
              <a:solidFill>
                <a:srgbClr val="6A9955"/>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CDCAA"/>
                </a:solidFill>
                <a:latin typeface="Courier New"/>
                <a:ea typeface="Courier New"/>
                <a:cs typeface="Courier New"/>
                <a:sym typeface="Courier New"/>
              </a:rPr>
              <a:t>NgModule</a:t>
            </a:r>
            <a:r>
              <a:rPr lang="ja"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4D4D4"/>
                </a:solidFill>
                <a:latin typeface="Courier New"/>
                <a:ea typeface="Courier New"/>
                <a:cs typeface="Courier New"/>
                <a:sym typeface="Courier New"/>
              </a:rPr>
              <a:t> </a:t>
            </a:r>
            <a:r>
              <a:rPr lang="ja" sz="900">
                <a:solidFill>
                  <a:srgbClr val="9CDCFE"/>
                </a:solidFill>
                <a:latin typeface="Courier New"/>
                <a:ea typeface="Courier New"/>
                <a:cs typeface="Courier New"/>
                <a:sym typeface="Courier New"/>
              </a:rPr>
              <a:t>declarations:</a:t>
            </a:r>
            <a:r>
              <a:rPr lang="ja"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4D4D4"/>
                </a:solidFill>
                <a:latin typeface="Courier New"/>
                <a:ea typeface="Courier New"/>
                <a:cs typeface="Courier New"/>
                <a:sym typeface="Courier New"/>
              </a:rPr>
              <a:t>   </a:t>
            </a:r>
            <a:r>
              <a:rPr lang="ja" sz="900">
                <a:solidFill>
                  <a:srgbClr val="9CDCFE"/>
                </a:solidFill>
                <a:latin typeface="Courier New"/>
                <a:ea typeface="Courier New"/>
                <a:cs typeface="Courier New"/>
                <a:sym typeface="Courier New"/>
              </a:rPr>
              <a:t>AppComponent</a:t>
            </a:r>
            <a:endParaRPr sz="900">
              <a:solidFill>
                <a:srgbClr val="9CDCFE"/>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4D4D4"/>
                </a:solidFill>
                <a:latin typeface="Courier New"/>
                <a:ea typeface="Courier New"/>
                <a:cs typeface="Courier New"/>
                <a:sym typeface="Courier New"/>
              </a:rPr>
              <a:t> </a:t>
            </a:r>
            <a:r>
              <a:rPr lang="ja" sz="900">
                <a:solidFill>
                  <a:srgbClr val="9CDCFE"/>
                </a:solidFill>
                <a:latin typeface="Courier New"/>
                <a:ea typeface="Courier New"/>
                <a:cs typeface="Courier New"/>
                <a:sym typeface="Courier New"/>
              </a:rPr>
              <a:t>imports:</a:t>
            </a:r>
            <a:r>
              <a:rPr lang="ja"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4D4D4"/>
                </a:solidFill>
                <a:latin typeface="Courier New"/>
                <a:ea typeface="Courier New"/>
                <a:cs typeface="Courier New"/>
                <a:sym typeface="Courier New"/>
              </a:rPr>
              <a:t>   </a:t>
            </a:r>
            <a:r>
              <a:rPr lang="ja" sz="900">
                <a:solidFill>
                  <a:srgbClr val="9CDCFE"/>
                </a:solidFill>
                <a:latin typeface="Courier New"/>
                <a:ea typeface="Courier New"/>
                <a:cs typeface="Courier New"/>
                <a:sym typeface="Courier New"/>
              </a:rPr>
              <a:t>BrowserModule</a:t>
            </a:r>
            <a:r>
              <a:rPr lang="ja"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4D4D4"/>
                </a:solidFill>
                <a:latin typeface="Courier New"/>
                <a:ea typeface="Courier New"/>
                <a:cs typeface="Courier New"/>
                <a:sym typeface="Courier New"/>
              </a:rPr>
              <a:t>   </a:t>
            </a:r>
            <a:r>
              <a:rPr lang="ja" sz="900">
                <a:solidFill>
                  <a:srgbClr val="9CDCFE"/>
                </a:solidFill>
                <a:latin typeface="Courier New"/>
                <a:ea typeface="Courier New"/>
                <a:cs typeface="Courier New"/>
                <a:sym typeface="Courier New"/>
              </a:rPr>
              <a:t>AppRoutingModule</a:t>
            </a:r>
            <a:r>
              <a:rPr lang="ja"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4D4D4"/>
                </a:solidFill>
                <a:latin typeface="Courier New"/>
                <a:ea typeface="Courier New"/>
                <a:cs typeface="Courier New"/>
                <a:sym typeface="Courier New"/>
              </a:rPr>
              <a:t>   </a:t>
            </a:r>
            <a:r>
              <a:rPr lang="ja" sz="900">
                <a:solidFill>
                  <a:srgbClr val="9CDCFE"/>
                </a:solidFill>
                <a:latin typeface="Courier New"/>
                <a:ea typeface="Courier New"/>
                <a:cs typeface="Courier New"/>
                <a:sym typeface="Courier New"/>
              </a:rPr>
              <a:t>BrowserAnimationsModule</a:t>
            </a:r>
            <a:r>
              <a:rPr lang="ja"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1200">
                <a:solidFill>
                  <a:srgbClr val="D4D4D4"/>
                </a:solidFill>
                <a:latin typeface="Courier New"/>
                <a:ea typeface="Courier New"/>
                <a:cs typeface="Courier New"/>
                <a:sym typeface="Courier New"/>
              </a:rPr>
              <a:t>   </a:t>
            </a:r>
            <a:r>
              <a:rPr lang="ja" sz="1200">
                <a:solidFill>
                  <a:srgbClr val="9CDCFE"/>
                </a:solidFill>
                <a:latin typeface="Courier New"/>
                <a:ea typeface="Courier New"/>
                <a:cs typeface="Courier New"/>
                <a:sym typeface="Courier New"/>
              </a:rPr>
              <a:t>AngularFireModule</a:t>
            </a:r>
            <a:r>
              <a:rPr lang="ja" sz="1200">
                <a:solidFill>
                  <a:srgbClr val="D4D4D4"/>
                </a:solidFill>
                <a:latin typeface="Courier New"/>
                <a:ea typeface="Courier New"/>
                <a:cs typeface="Courier New"/>
                <a:sym typeface="Courier New"/>
              </a:rPr>
              <a:t>.</a:t>
            </a:r>
            <a:r>
              <a:rPr lang="ja" sz="1200">
                <a:solidFill>
                  <a:srgbClr val="DCDCAA"/>
                </a:solidFill>
                <a:latin typeface="Courier New"/>
                <a:ea typeface="Courier New"/>
                <a:cs typeface="Courier New"/>
                <a:sym typeface="Courier New"/>
              </a:rPr>
              <a:t>initializeApp</a:t>
            </a:r>
            <a:r>
              <a:rPr lang="ja" sz="1200">
                <a:solidFill>
                  <a:srgbClr val="D4D4D4"/>
                </a:solidFill>
                <a:latin typeface="Courier New"/>
                <a:ea typeface="Courier New"/>
                <a:cs typeface="Courier New"/>
                <a:sym typeface="Courier New"/>
              </a:rPr>
              <a:t>(</a:t>
            </a:r>
            <a:r>
              <a:rPr lang="ja" sz="1200">
                <a:solidFill>
                  <a:srgbClr val="9CDCFE"/>
                </a:solidFill>
                <a:latin typeface="Courier New"/>
                <a:ea typeface="Courier New"/>
                <a:cs typeface="Courier New"/>
                <a:sym typeface="Courier New"/>
              </a:rPr>
              <a:t>environment</a:t>
            </a:r>
            <a:r>
              <a:rPr lang="ja" sz="1200">
                <a:solidFill>
                  <a:srgbClr val="D4D4D4"/>
                </a:solidFill>
                <a:latin typeface="Courier New"/>
                <a:ea typeface="Courier New"/>
                <a:cs typeface="Courier New"/>
                <a:sym typeface="Courier New"/>
              </a:rPr>
              <a:t>.</a:t>
            </a:r>
            <a:r>
              <a:rPr lang="ja" sz="1200">
                <a:solidFill>
                  <a:srgbClr val="9CDCFE"/>
                </a:solidFill>
                <a:latin typeface="Courier New"/>
                <a:ea typeface="Courier New"/>
                <a:cs typeface="Courier New"/>
                <a:sym typeface="Courier New"/>
              </a:rPr>
              <a:t>firebaseConfig</a:t>
            </a:r>
            <a:r>
              <a:rPr lang="ja" sz="1200">
                <a:solidFill>
                  <a:srgbClr val="D4D4D4"/>
                </a:solidFill>
                <a:latin typeface="Courier New"/>
                <a:ea typeface="Courier New"/>
                <a:cs typeface="Courier New"/>
                <a:sym typeface="Courier New"/>
              </a:rPr>
              <a:t>) </a:t>
            </a:r>
            <a:r>
              <a:rPr lang="ja" sz="1200">
                <a:solidFill>
                  <a:srgbClr val="6A9955"/>
                </a:solidFill>
                <a:latin typeface="Courier New"/>
                <a:ea typeface="Courier New"/>
                <a:cs typeface="Courier New"/>
                <a:sym typeface="Courier New"/>
              </a:rPr>
              <a:t>// 追加</a:t>
            </a:r>
            <a:endParaRPr sz="1200">
              <a:solidFill>
                <a:srgbClr val="6A9955"/>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1200">
              <a:solidFill>
                <a:schemeClr val="lt1"/>
              </a:solidFill>
              <a:latin typeface="Courier New"/>
              <a:ea typeface="Courier New"/>
              <a:cs typeface="Courier New"/>
              <a:sym typeface="Courier New"/>
            </a:endParaRPr>
          </a:p>
        </p:txBody>
      </p:sp>
      <p:sp>
        <p:nvSpPr>
          <p:cNvPr id="3783" name="Google Shape;3783;p66"/>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87"/>
        <p:cNvGrpSpPr/>
        <p:nvPr/>
      </p:nvGrpSpPr>
      <p:grpSpPr>
        <a:xfrm>
          <a:off x="0" y="0"/>
          <a:ext cx="0" cy="0"/>
          <a:chOff x="0" y="0"/>
          <a:chExt cx="0" cy="0"/>
        </a:xfrm>
      </p:grpSpPr>
      <p:sp>
        <p:nvSpPr>
          <p:cNvPr id="3788" name="Google Shape;3788;p67"/>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ロジックの作成</a:t>
            </a:r>
            <a:endParaRPr/>
          </a:p>
        </p:txBody>
      </p:sp>
      <p:sp>
        <p:nvSpPr>
          <p:cNvPr id="3789" name="Google Shape;3789;p6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44</a:t>
            </a:fld>
            <a:endParaRPr/>
          </a:p>
        </p:txBody>
      </p:sp>
      <p:sp>
        <p:nvSpPr>
          <p:cNvPr id="3790" name="Google Shape;3790;p67"/>
          <p:cNvSpPr txBox="1">
            <a:spLocks noGrp="1"/>
          </p:cNvSpPr>
          <p:nvPr>
            <p:ph type="subTitle" idx="4294967295"/>
          </p:nvPr>
        </p:nvSpPr>
        <p:spPr>
          <a:xfrm>
            <a:off x="276700" y="691275"/>
            <a:ext cx="8469000" cy="1418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album/host/host.components.ts</a:t>
            </a:r>
            <a:endParaRPr>
              <a:solidFill>
                <a:srgbClr val="000000"/>
              </a:solidFill>
            </a:endParaRPr>
          </a:p>
          <a:p>
            <a:pPr marL="914400" marR="0" lvl="1" indent="-381000" algn="l" rtl="0">
              <a:lnSpc>
                <a:spcPct val="100000"/>
              </a:lnSpc>
              <a:spcBef>
                <a:spcPts val="0"/>
              </a:spcBef>
              <a:spcAft>
                <a:spcPts val="0"/>
              </a:spcAft>
              <a:buClr>
                <a:srgbClr val="000000"/>
              </a:buClr>
              <a:buSzPts val="2400"/>
              <a:buFont typeface="Titillium Web Light"/>
              <a:buChar char="➢"/>
            </a:pPr>
            <a:r>
              <a:rPr lang="ja">
                <a:solidFill>
                  <a:srgbClr val="000000"/>
                </a:solidFill>
              </a:rPr>
              <a:t>GitHubに公開したソースを見ながら解説する</a:t>
            </a:r>
            <a:endParaRPr>
              <a:solidFill>
                <a:srgbClr val="000000"/>
              </a:solidFill>
            </a:endParaRPr>
          </a:p>
          <a:p>
            <a:pPr marL="13716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91" name="Google Shape;3791;p67"/>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95"/>
        <p:cNvGrpSpPr/>
        <p:nvPr/>
      </p:nvGrpSpPr>
      <p:grpSpPr>
        <a:xfrm>
          <a:off x="0" y="0"/>
          <a:ext cx="0" cy="0"/>
          <a:chOff x="0" y="0"/>
          <a:chExt cx="0" cy="0"/>
        </a:xfrm>
      </p:grpSpPr>
      <p:sp>
        <p:nvSpPr>
          <p:cNvPr id="3796" name="Google Shape;3796;p68"/>
          <p:cNvSpPr txBox="1">
            <a:spLocks noGrp="1"/>
          </p:cNvSpPr>
          <p:nvPr>
            <p:ph type="title"/>
          </p:nvPr>
        </p:nvSpPr>
        <p:spPr>
          <a:xfrm>
            <a:off x="91525" y="1097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	PWA</a:t>
            </a:r>
            <a:endParaRPr/>
          </a:p>
        </p:txBody>
      </p:sp>
      <p:sp>
        <p:nvSpPr>
          <p:cNvPr id="3797" name="Google Shape;3797;p6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45</a:t>
            </a:fld>
            <a:endParaRPr/>
          </a:p>
        </p:txBody>
      </p:sp>
      <p:sp>
        <p:nvSpPr>
          <p:cNvPr id="3798" name="Google Shape;3798;p68"/>
          <p:cNvSpPr txBox="1">
            <a:spLocks noGrp="1"/>
          </p:cNvSpPr>
          <p:nvPr>
            <p:ph type="subTitle" idx="4294967295"/>
          </p:nvPr>
        </p:nvSpPr>
        <p:spPr>
          <a:xfrm>
            <a:off x="718300" y="682625"/>
            <a:ext cx="7436100" cy="375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PWA</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ng add @angular/pwa --project *project-name*</a:t>
            </a:r>
            <a:endParaRPr>
              <a:solidFill>
                <a:srgbClr val="000000"/>
              </a:solidFill>
            </a:endParaRPr>
          </a:p>
          <a:p>
            <a:pPr marL="0" marR="0" lvl="0" indent="0" algn="l" rtl="0">
              <a:lnSpc>
                <a:spcPct val="100000"/>
              </a:lnSpc>
              <a:spcBef>
                <a:spcPts val="600"/>
              </a:spcBef>
              <a:spcAft>
                <a:spcPts val="0"/>
              </a:spcAft>
              <a:buNone/>
            </a:pPr>
            <a:endParaRPr>
              <a:solidFill>
                <a:srgbClr val="000000"/>
              </a:solidFill>
            </a:endParaRPr>
          </a:p>
          <a:p>
            <a:pPr marL="914400" marR="0" lvl="0" indent="0" algn="l" rtl="0">
              <a:lnSpc>
                <a:spcPct val="100000"/>
              </a:lnSpc>
              <a:spcBef>
                <a:spcPts val="600"/>
              </a:spcBef>
              <a:spcAft>
                <a:spcPts val="0"/>
              </a:spcAft>
              <a:buNone/>
            </a:pPr>
            <a:r>
              <a:rPr lang="ja">
                <a:solidFill>
                  <a:srgbClr val="000000"/>
                </a:solidFill>
              </a:rPr>
              <a:t>参考https://angular.jp/guide/service-worker-getting-started</a:t>
            </a:r>
            <a:endParaRPr>
              <a:solidFill>
                <a:srgbClr val="000000"/>
              </a:solidFill>
            </a:endParaRPr>
          </a:p>
          <a:p>
            <a:pPr marL="9144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None/>
            </a:pPr>
            <a:r>
              <a:rPr lang="ja">
                <a:solidFill>
                  <a:srgbClr val="000000"/>
                </a:solidFill>
              </a:rPr>
              <a:t>PWAはWebアプリケーションをネイティブアプリのように動作させる仕組み</a:t>
            </a: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99" name="Google Shape;3799;p68"/>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03"/>
        <p:cNvGrpSpPr/>
        <p:nvPr/>
      </p:nvGrpSpPr>
      <p:grpSpPr>
        <a:xfrm>
          <a:off x="0" y="0"/>
          <a:ext cx="0" cy="0"/>
          <a:chOff x="0" y="0"/>
          <a:chExt cx="0" cy="0"/>
        </a:xfrm>
      </p:grpSpPr>
      <p:sp>
        <p:nvSpPr>
          <p:cNvPr id="3804" name="Google Shape;3804;p69"/>
          <p:cNvSpPr txBox="1">
            <a:spLocks noGrp="1"/>
          </p:cNvSpPr>
          <p:nvPr>
            <p:ph type="ctrTitle" idx="4294967295"/>
          </p:nvPr>
        </p:nvSpPr>
        <p:spPr>
          <a:xfrm>
            <a:off x="685800" y="745150"/>
            <a:ext cx="48639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6000" b="0" i="0" u="none" strike="noStrike" cap="none">
                <a:solidFill>
                  <a:srgbClr val="80BFB7"/>
                </a:solidFill>
                <a:latin typeface="Dosis Light"/>
                <a:ea typeface="Dosis Light"/>
                <a:cs typeface="Dosis Light"/>
                <a:sym typeface="Dosis Light"/>
              </a:rPr>
              <a:t>THANKS!</a:t>
            </a:r>
            <a:endParaRPr sz="6000" b="0" i="0" u="none" strike="noStrike" cap="none">
              <a:solidFill>
                <a:srgbClr val="80BFB7"/>
              </a:solidFill>
              <a:latin typeface="Dosis Light"/>
              <a:ea typeface="Dosis Light"/>
              <a:cs typeface="Dosis Light"/>
              <a:sym typeface="Dosis Light"/>
            </a:endParaRPr>
          </a:p>
        </p:txBody>
      </p:sp>
      <p:sp>
        <p:nvSpPr>
          <p:cNvPr id="3805" name="Google Shape;3805;p69"/>
          <p:cNvSpPr txBox="1">
            <a:spLocks noGrp="1"/>
          </p:cNvSpPr>
          <p:nvPr>
            <p:ph type="subTitle" idx="4294967295"/>
          </p:nvPr>
        </p:nvSpPr>
        <p:spPr>
          <a:xfrm>
            <a:off x="685800" y="1944725"/>
            <a:ext cx="4863900"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D3EBD5"/>
              </a:buClr>
              <a:buSzPts val="2400"/>
              <a:buFont typeface="Titillium Web Light"/>
              <a:buNone/>
            </a:pPr>
            <a:r>
              <a:rPr lang="ja" sz="3600" b="0" i="0" u="none" strike="noStrike" cap="none">
                <a:solidFill>
                  <a:srgbClr val="D3EBD5"/>
                </a:solidFill>
                <a:highlight>
                  <a:srgbClr val="01597F"/>
                </a:highlight>
                <a:latin typeface="Titillium Web Light"/>
                <a:ea typeface="Titillium Web Light"/>
                <a:cs typeface="Titillium Web Light"/>
                <a:sym typeface="Titillium Web Light"/>
              </a:rPr>
              <a:t>Any questions?</a:t>
            </a:r>
            <a:endParaRPr sz="3600" b="0" i="0" u="none" strike="noStrike" cap="none">
              <a:solidFill>
                <a:srgbClr val="D3EBD5"/>
              </a:solidFill>
              <a:highlight>
                <a:srgbClr val="01597F"/>
              </a:highlight>
              <a:latin typeface="Titillium Web Light"/>
              <a:ea typeface="Titillium Web Light"/>
              <a:cs typeface="Titillium Web Light"/>
              <a:sym typeface="Titillium Web Light"/>
            </a:endParaRPr>
          </a:p>
        </p:txBody>
      </p:sp>
      <p:sp>
        <p:nvSpPr>
          <p:cNvPr id="3806" name="Google Shape;3806;p69"/>
          <p:cNvSpPr txBox="1">
            <a:spLocks noGrp="1"/>
          </p:cNvSpPr>
          <p:nvPr>
            <p:ph type="body" idx="4294967295"/>
          </p:nvPr>
        </p:nvSpPr>
        <p:spPr>
          <a:xfrm>
            <a:off x="685800" y="2769200"/>
            <a:ext cx="7131900" cy="164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400"/>
              <a:buNone/>
            </a:pPr>
            <a:r>
              <a:rPr lang="ja">
                <a:solidFill>
                  <a:srgbClr val="D3EBD5"/>
                </a:solidFill>
              </a:rPr>
              <a:t>質問など思い出したらメールください</a:t>
            </a:r>
            <a:endParaRPr>
              <a:solidFill>
                <a:srgbClr val="D3EBD5"/>
              </a:solidFill>
            </a:endParaRPr>
          </a:p>
        </p:txBody>
      </p:sp>
      <p:sp>
        <p:nvSpPr>
          <p:cNvPr id="3807" name="Google Shape;3807;p69"/>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11"/>
        <p:cNvGrpSpPr/>
        <p:nvPr/>
      </p:nvGrpSpPr>
      <p:grpSpPr>
        <a:xfrm>
          <a:off x="0" y="0"/>
          <a:ext cx="0" cy="0"/>
          <a:chOff x="0" y="0"/>
          <a:chExt cx="0" cy="0"/>
        </a:xfrm>
      </p:grpSpPr>
      <p:sp>
        <p:nvSpPr>
          <p:cNvPr id="3812" name="Google Shape;3812;p70"/>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次回告知</a:t>
            </a:r>
            <a:endParaRPr/>
          </a:p>
        </p:txBody>
      </p:sp>
      <p:sp>
        <p:nvSpPr>
          <p:cNvPr id="3813" name="Google Shape;3813;p70"/>
          <p:cNvSpPr txBox="1">
            <a:spLocks noGrp="1"/>
          </p:cNvSpPr>
          <p:nvPr>
            <p:ph type="body" idx="1"/>
          </p:nvPr>
        </p:nvSpPr>
        <p:spPr>
          <a:xfrm>
            <a:off x="718300" y="1733550"/>
            <a:ext cx="8244000" cy="308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400"/>
              <a:buNone/>
            </a:pPr>
            <a:r>
              <a:rPr lang="ja"/>
              <a:t>次回もやる予定です。</a:t>
            </a:r>
            <a:endParaRPr/>
          </a:p>
          <a:p>
            <a:pPr marL="457200" lvl="0" indent="-381000" algn="l" rtl="0">
              <a:lnSpc>
                <a:spcPct val="115000"/>
              </a:lnSpc>
              <a:spcBef>
                <a:spcPts val="0"/>
              </a:spcBef>
              <a:spcAft>
                <a:spcPts val="0"/>
              </a:spcAft>
              <a:buSzPts val="2400"/>
              <a:buChar char="▪"/>
            </a:pPr>
            <a:r>
              <a:rPr lang="ja"/>
              <a:t>プロトタイプ作成ツール				9月末予定</a:t>
            </a:r>
            <a:endParaRPr/>
          </a:p>
          <a:p>
            <a:pPr marL="457200" lvl="0" indent="-381000" algn="l" rtl="0">
              <a:lnSpc>
                <a:spcPct val="115000"/>
              </a:lnSpc>
              <a:spcBef>
                <a:spcPts val="0"/>
              </a:spcBef>
              <a:spcAft>
                <a:spcPts val="0"/>
              </a:spcAft>
              <a:buSzPts val="2400"/>
              <a:buChar char="▪"/>
            </a:pPr>
            <a:r>
              <a:rPr lang="ja"/>
              <a:t>何かを作る								10月末予定</a:t>
            </a:r>
            <a:endParaRPr/>
          </a:p>
          <a:p>
            <a:pPr marL="457200" lvl="0" indent="-381000" algn="l" rtl="0">
              <a:lnSpc>
                <a:spcPct val="115000"/>
              </a:lnSpc>
              <a:spcBef>
                <a:spcPts val="0"/>
              </a:spcBef>
              <a:spcAft>
                <a:spcPts val="0"/>
              </a:spcAft>
              <a:buSzPts val="2400"/>
              <a:buChar char="▪"/>
            </a:pPr>
            <a:r>
              <a:rPr lang="ja"/>
              <a:t>ハッカソンで何か作る！				11月末予定</a:t>
            </a:r>
            <a:endParaRPr/>
          </a:p>
          <a:p>
            <a:pPr marL="457200" lvl="0" indent="0" algn="l" rtl="0">
              <a:lnSpc>
                <a:spcPct val="115000"/>
              </a:lnSpc>
              <a:spcBef>
                <a:spcPts val="0"/>
              </a:spcBef>
              <a:spcAft>
                <a:spcPts val="0"/>
              </a:spcAft>
              <a:buNone/>
            </a:pPr>
            <a:endParaRPr/>
          </a:p>
        </p:txBody>
      </p:sp>
      <p:sp>
        <p:nvSpPr>
          <p:cNvPr id="3814" name="Google Shape;3814;p70"/>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18"/>
        <p:cNvGrpSpPr/>
        <p:nvPr/>
      </p:nvGrpSpPr>
      <p:grpSpPr>
        <a:xfrm>
          <a:off x="0" y="0"/>
          <a:ext cx="0" cy="0"/>
          <a:chOff x="0" y="0"/>
          <a:chExt cx="0" cy="0"/>
        </a:xfrm>
      </p:grpSpPr>
      <p:sp>
        <p:nvSpPr>
          <p:cNvPr id="3819" name="Google Shape;3819;p71"/>
          <p:cNvSpPr txBox="1">
            <a:spLocks noGrp="1"/>
          </p:cNvSpPr>
          <p:nvPr>
            <p:ph type="title"/>
          </p:nvPr>
        </p:nvSpPr>
        <p:spPr>
          <a:xfrm>
            <a:off x="718300" y="739375"/>
            <a:ext cx="69075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アンケート</a:t>
            </a:r>
            <a:endParaRPr/>
          </a:p>
        </p:txBody>
      </p:sp>
      <p:sp>
        <p:nvSpPr>
          <p:cNvPr id="3820" name="Google Shape;3820;p71"/>
          <p:cNvSpPr txBox="1">
            <a:spLocks noGrp="1"/>
          </p:cNvSpPr>
          <p:nvPr>
            <p:ph type="body" idx="1"/>
          </p:nvPr>
        </p:nvSpPr>
        <p:spPr>
          <a:xfrm>
            <a:off x="718300" y="2359225"/>
            <a:ext cx="6907500" cy="63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ja" sz="1100" u="sng">
                <a:solidFill>
                  <a:schemeClr val="hlink"/>
                </a:solidFill>
                <a:latin typeface="Arial"/>
                <a:ea typeface="Arial"/>
                <a:cs typeface="Arial"/>
                <a:sym typeface="Arial"/>
                <a:hlinkClick r:id="rId3"/>
              </a:rPr>
              <a:t>https://docs.google.com/forms/d/e/1FAIpQLSczQsmL3vcj3nROTOTMWdDgQISCZb2JEn4yX9yBbGc_YABSqQ/viewform</a:t>
            </a:r>
            <a:endParaRPr b="1">
              <a:solidFill>
                <a:srgbClr val="003B55"/>
              </a:solidFill>
            </a:endParaRPr>
          </a:p>
        </p:txBody>
      </p:sp>
      <p:sp>
        <p:nvSpPr>
          <p:cNvPr id="3821" name="Google Shape;3821;p71"/>
          <p:cNvSpPr txBox="1"/>
          <p:nvPr/>
        </p:nvSpPr>
        <p:spPr>
          <a:xfrm>
            <a:off x="718300" y="1554650"/>
            <a:ext cx="6907500" cy="53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800" b="0" u="none" strike="noStrike" cap="none">
              <a:solidFill>
                <a:srgbClr val="0B87A1"/>
              </a:solidFill>
              <a:latin typeface="Titillium Web Light"/>
              <a:ea typeface="Titillium Web Light"/>
              <a:cs typeface="Titillium Web Light"/>
              <a:sym typeface="Titillium Web Light"/>
            </a:endParaRPr>
          </a:p>
          <a:p>
            <a:pPr marL="0" marR="0" lvl="0" indent="0" algn="l" rtl="0">
              <a:lnSpc>
                <a:spcPct val="100000"/>
              </a:lnSpc>
              <a:spcBef>
                <a:spcPts val="0"/>
              </a:spcBef>
              <a:spcAft>
                <a:spcPts val="0"/>
              </a:spcAft>
              <a:buClr>
                <a:srgbClr val="000000"/>
              </a:buClr>
              <a:buSzPts val="1200"/>
              <a:buFont typeface="Arial"/>
              <a:buNone/>
            </a:pPr>
            <a:r>
              <a:rPr lang="ja" sz="1800">
                <a:solidFill>
                  <a:srgbClr val="0B87A1"/>
                </a:solidFill>
                <a:latin typeface="Titillium Web Light"/>
                <a:ea typeface="Titillium Web Light"/>
                <a:cs typeface="Titillium Web Light"/>
                <a:sym typeface="Titillium Web Light"/>
              </a:rPr>
              <a:t>アンケートに協力お願いします。</a:t>
            </a:r>
            <a:endParaRPr sz="1800" b="0" u="none" strike="noStrike" cap="none">
              <a:solidFill>
                <a:srgbClr val="0B87A1"/>
              </a:solidFill>
              <a:latin typeface="Titillium Web Light"/>
              <a:ea typeface="Titillium Web Light"/>
              <a:cs typeface="Titillium Web Light"/>
              <a:sym typeface="Titillium Web Light"/>
            </a:endParaRPr>
          </a:p>
        </p:txBody>
      </p:sp>
      <p:sp>
        <p:nvSpPr>
          <p:cNvPr id="3822" name="Google Shape;3822;p7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48</a:t>
            </a:fld>
            <a:endParaRPr/>
          </a:p>
        </p:txBody>
      </p:sp>
      <p:pic>
        <p:nvPicPr>
          <p:cNvPr id="3823" name="Google Shape;3823;p71"/>
          <p:cNvPicPr preferRelativeResize="0"/>
          <p:nvPr/>
        </p:nvPicPr>
        <p:blipFill>
          <a:blip r:embed="rId4">
            <a:alphaModFix/>
          </a:blip>
          <a:stretch>
            <a:fillRect/>
          </a:stretch>
        </p:blipFill>
        <p:spPr>
          <a:xfrm>
            <a:off x="792631" y="3150625"/>
            <a:ext cx="1714500" cy="1714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89"/>
        <p:cNvGrpSpPr/>
        <p:nvPr/>
      </p:nvGrpSpPr>
      <p:grpSpPr>
        <a:xfrm>
          <a:off x="0" y="0"/>
          <a:ext cx="0" cy="0"/>
          <a:chOff x="0" y="0"/>
          <a:chExt cx="0" cy="0"/>
        </a:xfrm>
      </p:grpSpPr>
      <p:sp>
        <p:nvSpPr>
          <p:cNvPr id="3390" name="Google Shape;3390;p2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5</a:t>
            </a:fld>
            <a:endParaRPr/>
          </a:p>
        </p:txBody>
      </p:sp>
      <p:sp>
        <p:nvSpPr>
          <p:cNvPr id="3391" name="Google Shape;3391;p28"/>
          <p:cNvSpPr txBox="1"/>
          <p:nvPr/>
        </p:nvSpPr>
        <p:spPr>
          <a:xfrm>
            <a:off x="365875" y="452550"/>
            <a:ext cx="6711900" cy="12711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3600" b="0" i="0" u="none" strike="noStrike" cap="none">
                <a:solidFill>
                  <a:srgbClr val="0B87A1"/>
                </a:solidFill>
                <a:latin typeface="Dosis Light"/>
                <a:ea typeface="Dosis Light"/>
                <a:cs typeface="Dosis Light"/>
                <a:sym typeface="Dosis Light"/>
              </a:rPr>
              <a:t>デモ：</a:t>
            </a:r>
            <a:br>
              <a:rPr lang="ja" sz="3600" b="0" i="0" u="none" strike="noStrike" cap="none">
                <a:solidFill>
                  <a:srgbClr val="0B87A1"/>
                </a:solidFill>
                <a:latin typeface="Dosis Light"/>
                <a:ea typeface="Dosis Light"/>
                <a:cs typeface="Dosis Light"/>
                <a:sym typeface="Dosis Light"/>
              </a:rPr>
            </a:br>
            <a:r>
              <a:rPr lang="ja" sz="3600" b="0" i="0" u="none" strike="noStrike" cap="none">
                <a:solidFill>
                  <a:srgbClr val="0B87A1"/>
                </a:solidFill>
                <a:latin typeface="Dosis Light"/>
                <a:ea typeface="Dosis Light"/>
                <a:cs typeface="Dosis Light"/>
                <a:sym typeface="Dosis Light"/>
              </a:rPr>
              <a:t>今日作るアプリのデモをします</a:t>
            </a:r>
            <a:endParaRPr sz="3600" b="0" i="0" u="none" strike="noStrike" cap="none">
              <a:solidFill>
                <a:srgbClr val="0B87A1"/>
              </a:solidFill>
              <a:latin typeface="Dosis Light"/>
              <a:ea typeface="Dosis Light"/>
              <a:cs typeface="Dosis Light"/>
              <a:sym typeface="Dosis Light"/>
            </a:endParaRPr>
          </a:p>
        </p:txBody>
      </p:sp>
      <p:sp>
        <p:nvSpPr>
          <p:cNvPr id="3392" name="Google Shape;3392;p28"/>
          <p:cNvSpPr txBox="1"/>
          <p:nvPr/>
        </p:nvSpPr>
        <p:spPr>
          <a:xfrm>
            <a:off x="504475" y="1912338"/>
            <a:ext cx="6573300" cy="6594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600"/>
              </a:spcBef>
              <a:spcAft>
                <a:spcPts val="0"/>
              </a:spcAft>
              <a:buNone/>
            </a:pPr>
            <a:r>
              <a:rPr lang="ja" sz="3000" u="sng">
                <a:solidFill>
                  <a:schemeClr val="hlink"/>
                </a:solidFill>
                <a:hlinkClick r:id="rId3"/>
              </a:rPr>
              <a:t>https://cloudalbum-8053d.web.app</a:t>
            </a:r>
            <a:endParaRPr sz="3000">
              <a:solidFill>
                <a:srgbClr val="222222"/>
              </a:solidFill>
              <a:latin typeface="Roboto"/>
              <a:ea typeface="Roboto"/>
              <a:cs typeface="Roboto"/>
              <a:sym typeface="Roboto"/>
            </a:endParaRPr>
          </a:p>
          <a:p>
            <a:pPr marL="0" lvl="0" indent="0" algn="l" rtl="0">
              <a:spcBef>
                <a:spcPts val="600"/>
              </a:spcBef>
              <a:spcAft>
                <a:spcPts val="0"/>
              </a:spcAft>
              <a:buNone/>
            </a:pPr>
            <a:endParaRPr sz="3000">
              <a:solidFill>
                <a:srgbClr val="222222"/>
              </a:solidFill>
              <a:latin typeface="Roboto"/>
              <a:ea typeface="Roboto"/>
              <a:cs typeface="Roboto"/>
              <a:sym typeface="Roboto"/>
            </a:endParaRPr>
          </a:p>
        </p:txBody>
      </p:sp>
      <p:pic>
        <p:nvPicPr>
          <p:cNvPr id="3393" name="Google Shape;3393;p28"/>
          <p:cNvPicPr preferRelativeResize="0"/>
          <p:nvPr/>
        </p:nvPicPr>
        <p:blipFill>
          <a:blip r:embed="rId4">
            <a:alphaModFix/>
          </a:blip>
          <a:stretch>
            <a:fillRect/>
          </a:stretch>
        </p:blipFill>
        <p:spPr>
          <a:xfrm>
            <a:off x="5945131" y="2948613"/>
            <a:ext cx="1257300" cy="1257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7"/>
        <p:cNvGrpSpPr/>
        <p:nvPr/>
      </p:nvGrpSpPr>
      <p:grpSpPr>
        <a:xfrm>
          <a:off x="0" y="0"/>
          <a:ext cx="0" cy="0"/>
          <a:chOff x="0" y="0"/>
          <a:chExt cx="0" cy="0"/>
        </a:xfrm>
      </p:grpSpPr>
      <p:sp>
        <p:nvSpPr>
          <p:cNvPr id="3398" name="Google Shape;3398;p29"/>
          <p:cNvSpPr txBox="1">
            <a:spLocks noGrp="1"/>
          </p:cNvSpPr>
          <p:nvPr>
            <p:ph type="title"/>
          </p:nvPr>
        </p:nvSpPr>
        <p:spPr>
          <a:xfrm>
            <a:off x="577506" y="257108"/>
            <a:ext cx="6761100" cy="58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まえがき</a:t>
            </a:r>
            <a:endParaRPr/>
          </a:p>
        </p:txBody>
      </p:sp>
      <p:sp>
        <p:nvSpPr>
          <p:cNvPr id="3399" name="Google Shape;3399;p29"/>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6</a:t>
            </a:fld>
            <a:endParaRPr/>
          </a:p>
        </p:txBody>
      </p:sp>
      <p:sp>
        <p:nvSpPr>
          <p:cNvPr id="3400" name="Google Shape;3400;p29"/>
          <p:cNvSpPr txBox="1"/>
          <p:nvPr/>
        </p:nvSpPr>
        <p:spPr>
          <a:xfrm>
            <a:off x="213164" y="1591462"/>
            <a:ext cx="7984500" cy="3304200"/>
          </a:xfrm>
          <a:prstGeom prst="rect">
            <a:avLst/>
          </a:prstGeom>
          <a:noFill/>
          <a:ln>
            <a:noFill/>
          </a:ln>
        </p:spPr>
        <p:txBody>
          <a:bodyPr spcFirstLastPara="1" wrap="square" lIns="91425" tIns="91425" rIns="91425" bIns="91425" anchor="t" anchorCtr="0">
            <a:noAutofit/>
          </a:bodyPr>
          <a:lstStyle/>
          <a:p>
            <a:pPr marL="457200" marR="0" lvl="0" indent="-393700" algn="l" rtl="0">
              <a:lnSpc>
                <a:spcPct val="100000"/>
              </a:lnSpc>
              <a:spcBef>
                <a:spcPts val="600"/>
              </a:spcBef>
              <a:spcAft>
                <a:spcPts val="0"/>
              </a:spcAft>
              <a:buClr>
                <a:srgbClr val="000000"/>
              </a:buClr>
              <a:buSzPts val="2600"/>
              <a:buFont typeface="Titillium Web Light"/>
              <a:buChar char="▸"/>
            </a:pPr>
            <a:r>
              <a:rPr lang="ja" sz="2400">
                <a:solidFill>
                  <a:srgbClr val="003B55"/>
                </a:solidFill>
                <a:latin typeface="Titillium Web Light"/>
                <a:ea typeface="Titillium Web Light"/>
                <a:cs typeface="Titillium Web Light"/>
                <a:sym typeface="Titillium Web Light"/>
              </a:rPr>
              <a:t>VsCodeのターミナルを操作する場合は </a:t>
            </a:r>
            <a:endParaRPr sz="240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endParaRPr sz="240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endParaRPr sz="2400">
              <a:solidFill>
                <a:srgbClr val="003B55"/>
              </a:solidFill>
              <a:latin typeface="Titillium Web Light"/>
              <a:ea typeface="Titillium Web Light"/>
              <a:cs typeface="Titillium Web Light"/>
              <a:sym typeface="Titillium Web Light"/>
            </a:endParaRPr>
          </a:p>
          <a:p>
            <a:pPr marL="457200" marR="0" lvl="0" indent="-381000" algn="l" rtl="0">
              <a:lnSpc>
                <a:spcPct val="100000"/>
              </a:lnSpc>
              <a:spcBef>
                <a:spcPts val="600"/>
              </a:spcBef>
              <a:spcAft>
                <a:spcPts val="0"/>
              </a:spcAft>
              <a:buClr>
                <a:srgbClr val="000000"/>
              </a:buClr>
              <a:buSzPts val="2400"/>
              <a:buFont typeface="Titillium Web Light"/>
              <a:buChar char="▸"/>
            </a:pPr>
            <a:r>
              <a:rPr lang="ja" sz="2400">
                <a:solidFill>
                  <a:srgbClr val="003B55"/>
                </a:solidFill>
                <a:latin typeface="Titillium Web Light"/>
                <a:ea typeface="Titillium Web Light"/>
                <a:cs typeface="Titillium Web Light"/>
                <a:sym typeface="Titillium Web Light"/>
              </a:rPr>
              <a:t>エディタでコードを修正する場合は</a:t>
            </a:r>
            <a:endParaRPr sz="240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endParaRPr sz="240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endParaRPr sz="2400">
              <a:solidFill>
                <a:srgbClr val="003B55"/>
              </a:solidFill>
              <a:latin typeface="Titillium Web Light"/>
              <a:ea typeface="Titillium Web Light"/>
              <a:cs typeface="Titillium Web Light"/>
              <a:sym typeface="Titillium Web Light"/>
            </a:endParaRPr>
          </a:p>
          <a:p>
            <a:pPr marL="457200" marR="0" lvl="0" indent="-381000" algn="l" rtl="0">
              <a:lnSpc>
                <a:spcPct val="100000"/>
              </a:lnSpc>
              <a:spcBef>
                <a:spcPts val="600"/>
              </a:spcBef>
              <a:spcAft>
                <a:spcPts val="0"/>
              </a:spcAft>
              <a:buClr>
                <a:srgbClr val="003B55"/>
              </a:buClr>
              <a:buSzPts val="2400"/>
              <a:buFont typeface="Titillium Web Light"/>
              <a:buChar char="▸"/>
            </a:pPr>
            <a:r>
              <a:rPr lang="ja" sz="2400">
                <a:solidFill>
                  <a:srgbClr val="003B55"/>
                </a:solidFill>
                <a:latin typeface="Titillium Web Light"/>
                <a:ea typeface="Titillium Web Light"/>
                <a:cs typeface="Titillium Web Light"/>
                <a:sym typeface="Titillium Web Light"/>
              </a:rPr>
              <a:t>Firebaseコンソールを直接操作する場合は</a:t>
            </a:r>
            <a:endParaRPr sz="2400">
              <a:solidFill>
                <a:srgbClr val="003B55"/>
              </a:solidFill>
              <a:latin typeface="Titillium Web Light"/>
              <a:ea typeface="Titillium Web Light"/>
              <a:cs typeface="Titillium Web Light"/>
              <a:sym typeface="Titillium Web Light"/>
            </a:endParaRPr>
          </a:p>
        </p:txBody>
      </p:sp>
      <p:sp>
        <p:nvSpPr>
          <p:cNvPr id="3401" name="Google Shape;3401;p29"/>
          <p:cNvSpPr txBox="1"/>
          <p:nvPr/>
        </p:nvSpPr>
        <p:spPr>
          <a:xfrm>
            <a:off x="7401325" y="176685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
        <p:nvSpPr>
          <p:cNvPr id="3402" name="Google Shape;3402;p29"/>
          <p:cNvSpPr txBox="1"/>
          <p:nvPr/>
        </p:nvSpPr>
        <p:spPr>
          <a:xfrm>
            <a:off x="7401325" y="3003975"/>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
        <p:nvSpPr>
          <p:cNvPr id="3403" name="Google Shape;3403;p29"/>
          <p:cNvSpPr txBox="1"/>
          <p:nvPr/>
        </p:nvSpPr>
        <p:spPr>
          <a:xfrm>
            <a:off x="7401325" y="424110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00"/>
                                        </p:tgtEl>
                                        <p:attrNameLst>
                                          <p:attrName>style.visibility</p:attrName>
                                        </p:attrNameLst>
                                      </p:cBhvr>
                                      <p:to>
                                        <p:strVal val="visible"/>
                                      </p:to>
                                    </p:set>
                                    <p:anim calcmode="lin" valueType="num">
                                      <p:cBhvr additive="base">
                                        <p:cTn id="7" dur="400"/>
                                        <p:tgtEl>
                                          <p:spTgt spid="34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7"/>
        <p:cNvGrpSpPr/>
        <p:nvPr/>
      </p:nvGrpSpPr>
      <p:grpSpPr>
        <a:xfrm>
          <a:off x="0" y="0"/>
          <a:ext cx="0" cy="0"/>
          <a:chOff x="0" y="0"/>
          <a:chExt cx="0" cy="0"/>
        </a:xfrm>
      </p:grpSpPr>
      <p:sp>
        <p:nvSpPr>
          <p:cNvPr id="3408" name="Google Shape;3408;p30"/>
          <p:cNvSpPr txBox="1">
            <a:spLocks noGrp="1"/>
          </p:cNvSpPr>
          <p:nvPr>
            <p:ph type="ctrTitle" idx="4294967295"/>
          </p:nvPr>
        </p:nvSpPr>
        <p:spPr>
          <a:xfrm>
            <a:off x="685800" y="2650150"/>
            <a:ext cx="5495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7200" b="0" i="0" u="none" strike="noStrike" cap="none">
                <a:solidFill>
                  <a:srgbClr val="D3EBD5"/>
                </a:solidFill>
                <a:latin typeface="Dosis Light"/>
                <a:ea typeface="Dosis Light"/>
                <a:cs typeface="Dosis Light"/>
                <a:sym typeface="Dosis Light"/>
              </a:rPr>
              <a:t>環境準備</a:t>
            </a:r>
            <a:endParaRPr sz="7200" b="0" i="0" u="none" strike="noStrike" cap="none">
              <a:solidFill>
                <a:srgbClr val="D3EBD5"/>
              </a:solidFill>
              <a:latin typeface="Dosis Light"/>
              <a:ea typeface="Dosis Light"/>
              <a:cs typeface="Dosis Light"/>
              <a:sym typeface="Dosis Light"/>
            </a:endParaRPr>
          </a:p>
        </p:txBody>
      </p:sp>
      <p:sp>
        <p:nvSpPr>
          <p:cNvPr id="3409" name="Google Shape;3409;p30"/>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10" name="Google Shape;3410;p30"/>
          <p:cNvGrpSpPr/>
          <p:nvPr/>
        </p:nvGrpSpPr>
        <p:grpSpPr>
          <a:xfrm>
            <a:off x="2011274" y="703737"/>
            <a:ext cx="1160371" cy="1160688"/>
            <a:chOff x="6654650" y="3665275"/>
            <a:chExt cx="409100" cy="409125"/>
          </a:xfrm>
        </p:grpSpPr>
        <p:sp>
          <p:nvSpPr>
            <p:cNvPr id="3411" name="Google Shape;3411;p3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2" name="Google Shape;3412;p3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13" name="Google Shape;3413;p30"/>
          <p:cNvGrpSpPr/>
          <p:nvPr/>
        </p:nvGrpSpPr>
        <p:grpSpPr>
          <a:xfrm rot="1057001">
            <a:off x="892483" y="1616446"/>
            <a:ext cx="766645" cy="766759"/>
            <a:chOff x="570875" y="4322250"/>
            <a:chExt cx="443300" cy="443325"/>
          </a:xfrm>
        </p:grpSpPr>
        <p:sp>
          <p:nvSpPr>
            <p:cNvPr id="3414" name="Google Shape;3414;p3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5" name="Google Shape;3415;p3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6" name="Google Shape;3416;p3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7" name="Google Shape;3417;p3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18" name="Google Shape;3418;p30"/>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9" name="Google Shape;3419;p30"/>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0" name="Google Shape;3420;p30"/>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1" name="Google Shape;3421;p30"/>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2" name="Google Shape;3422;p30"/>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6"/>
        <p:cNvGrpSpPr/>
        <p:nvPr/>
      </p:nvGrpSpPr>
      <p:grpSpPr>
        <a:xfrm>
          <a:off x="0" y="0"/>
          <a:ext cx="0" cy="0"/>
          <a:chOff x="0" y="0"/>
          <a:chExt cx="0" cy="0"/>
        </a:xfrm>
      </p:grpSpPr>
      <p:sp>
        <p:nvSpPr>
          <p:cNvPr id="3427" name="Google Shape;3427;p31"/>
          <p:cNvSpPr txBox="1">
            <a:spLocks noGrp="1"/>
          </p:cNvSpPr>
          <p:nvPr>
            <p:ph type="title"/>
          </p:nvPr>
        </p:nvSpPr>
        <p:spPr>
          <a:xfrm>
            <a:off x="640231" y="113733"/>
            <a:ext cx="6761100" cy="58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環境準備（#1）</a:t>
            </a:r>
            <a:endParaRPr/>
          </a:p>
        </p:txBody>
      </p:sp>
      <p:sp>
        <p:nvSpPr>
          <p:cNvPr id="3428" name="Google Shape;3428;p31"/>
          <p:cNvSpPr txBox="1">
            <a:spLocks noGrp="1"/>
          </p:cNvSpPr>
          <p:nvPr>
            <p:ph type="body" idx="1"/>
          </p:nvPr>
        </p:nvSpPr>
        <p:spPr>
          <a:xfrm>
            <a:off x="213164" y="708144"/>
            <a:ext cx="7555800" cy="1058700"/>
          </a:xfrm>
          <a:prstGeom prst="rect">
            <a:avLst/>
          </a:prstGeom>
          <a:noFill/>
          <a:ln>
            <a:noFill/>
          </a:ln>
        </p:spPr>
        <p:txBody>
          <a:bodyPr spcFirstLastPara="1" wrap="square" lIns="91425" tIns="91425" rIns="91425" bIns="91425" anchor="t" anchorCtr="0">
            <a:noAutofit/>
          </a:bodyPr>
          <a:lstStyle/>
          <a:p>
            <a:pPr marL="76200" lvl="0" indent="0" algn="l" rtl="0">
              <a:lnSpc>
                <a:spcPct val="100000"/>
              </a:lnSpc>
              <a:spcBef>
                <a:spcPts val="600"/>
              </a:spcBef>
              <a:spcAft>
                <a:spcPts val="0"/>
              </a:spcAft>
              <a:buSzPts val="2400"/>
              <a:buNone/>
            </a:pPr>
            <a:r>
              <a:rPr lang="ja"/>
              <a:t>アプリケーションインストール ※以下、全て最新バージョンをインストールください</a:t>
            </a:r>
            <a:endParaRPr/>
          </a:p>
        </p:txBody>
      </p:sp>
      <p:sp>
        <p:nvSpPr>
          <p:cNvPr id="3429" name="Google Shape;3429;p3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8</a:t>
            </a:fld>
            <a:endParaRPr/>
          </a:p>
        </p:txBody>
      </p:sp>
      <p:sp>
        <p:nvSpPr>
          <p:cNvPr id="3430" name="Google Shape;3430;p31"/>
          <p:cNvSpPr txBox="1"/>
          <p:nvPr/>
        </p:nvSpPr>
        <p:spPr>
          <a:xfrm>
            <a:off x="213164" y="1591462"/>
            <a:ext cx="7984500" cy="3304200"/>
          </a:xfrm>
          <a:prstGeom prst="rect">
            <a:avLst/>
          </a:prstGeom>
          <a:noFill/>
          <a:ln>
            <a:noFill/>
          </a:ln>
        </p:spPr>
        <p:txBody>
          <a:bodyPr spcFirstLastPara="1" wrap="square" lIns="91425" tIns="91425" rIns="91425" bIns="91425" anchor="t" anchorCtr="0">
            <a:noAutofit/>
          </a:bodyPr>
          <a:lstStyle/>
          <a:p>
            <a:pPr marL="457200" marR="0" lvl="0" indent="-393700" algn="l" rtl="0">
              <a:lnSpc>
                <a:spcPct val="100000"/>
              </a:lnSpc>
              <a:spcBef>
                <a:spcPts val="600"/>
              </a:spcBef>
              <a:spcAft>
                <a:spcPts val="0"/>
              </a:spcAft>
              <a:buSzPts val="2600"/>
              <a:buFont typeface="Titillium Web Light"/>
              <a:buChar char="▸"/>
            </a:pPr>
            <a:r>
              <a:rPr lang="ja" sz="2400">
                <a:solidFill>
                  <a:srgbClr val="003B55"/>
                </a:solidFill>
                <a:latin typeface="Titillium Web Light"/>
                <a:ea typeface="Titillium Web Light"/>
                <a:cs typeface="Titillium Web Light"/>
                <a:sym typeface="Titillium Web Light"/>
              </a:rPr>
              <a:t>Visual Studio Code </a:t>
            </a:r>
            <a:endParaRPr sz="2400">
              <a:solidFill>
                <a:srgbClr val="003B55"/>
              </a:solidFill>
              <a:latin typeface="Titillium Web Light"/>
              <a:ea typeface="Titillium Web Light"/>
              <a:cs typeface="Titillium Web Light"/>
              <a:sym typeface="Titillium Web Light"/>
            </a:endParaRPr>
          </a:p>
          <a:p>
            <a:pPr marL="914400" marR="0" lvl="1" indent="-381000" algn="l" rtl="0">
              <a:lnSpc>
                <a:spcPct val="100000"/>
              </a:lnSpc>
              <a:spcBef>
                <a:spcPts val="600"/>
              </a:spcBef>
              <a:spcAft>
                <a:spcPts val="0"/>
              </a:spcAft>
              <a:buClr>
                <a:srgbClr val="003B55"/>
              </a:buClr>
              <a:buSzPts val="2400"/>
              <a:buFont typeface="Titillium Web Light"/>
              <a:buChar char="▹"/>
            </a:pPr>
            <a:r>
              <a:rPr lang="ja" sz="2400">
                <a:solidFill>
                  <a:srgbClr val="003B55"/>
                </a:solidFill>
                <a:latin typeface="Titillium Web Light"/>
                <a:ea typeface="Titillium Web Light"/>
                <a:cs typeface="Titillium Web Light"/>
                <a:sym typeface="Titillium Web Light"/>
              </a:rPr>
              <a:t>https://code.visualstudio.com/ </a:t>
            </a:r>
            <a:endParaRPr sz="2400">
              <a:solidFill>
                <a:srgbClr val="003B55"/>
              </a:solidFill>
              <a:latin typeface="Titillium Web Light"/>
              <a:ea typeface="Titillium Web Light"/>
              <a:cs typeface="Titillium Web Light"/>
              <a:sym typeface="Titillium Web Light"/>
            </a:endParaRPr>
          </a:p>
          <a:p>
            <a:pPr marL="457200" marR="0" lvl="0" indent="-393700" algn="l" rtl="0">
              <a:lnSpc>
                <a:spcPct val="100000"/>
              </a:lnSpc>
              <a:spcBef>
                <a:spcPts val="600"/>
              </a:spcBef>
              <a:spcAft>
                <a:spcPts val="0"/>
              </a:spcAft>
              <a:buSzPts val="2600"/>
              <a:buFont typeface="Titillium Web Light"/>
              <a:buChar char="▸"/>
            </a:pPr>
            <a:r>
              <a:rPr lang="ja" sz="2400">
                <a:solidFill>
                  <a:srgbClr val="003B55"/>
                </a:solidFill>
                <a:latin typeface="Titillium Web Light"/>
                <a:ea typeface="Titillium Web Light"/>
                <a:cs typeface="Titillium Web Light"/>
                <a:sym typeface="Titillium Web Light"/>
              </a:rPr>
              <a:t>Node.js</a:t>
            </a:r>
            <a:endParaRPr sz="2400">
              <a:solidFill>
                <a:srgbClr val="003B55"/>
              </a:solidFill>
              <a:latin typeface="Titillium Web Light"/>
              <a:ea typeface="Titillium Web Light"/>
              <a:cs typeface="Titillium Web Light"/>
              <a:sym typeface="Titillium Web Light"/>
            </a:endParaRPr>
          </a:p>
          <a:p>
            <a:pPr marL="914400" marR="0" lvl="1" indent="-381000" algn="l" rtl="0">
              <a:lnSpc>
                <a:spcPct val="100000"/>
              </a:lnSpc>
              <a:spcBef>
                <a:spcPts val="600"/>
              </a:spcBef>
              <a:spcAft>
                <a:spcPts val="0"/>
              </a:spcAft>
              <a:buClr>
                <a:srgbClr val="003B55"/>
              </a:buClr>
              <a:buSzPts val="2400"/>
              <a:buFont typeface="Titillium Web Light"/>
              <a:buChar char="▹"/>
            </a:pPr>
            <a:r>
              <a:rPr lang="ja" sz="2400">
                <a:solidFill>
                  <a:srgbClr val="003B55"/>
                </a:solidFill>
                <a:latin typeface="Titillium Web Light"/>
                <a:ea typeface="Titillium Web Light"/>
                <a:cs typeface="Titillium Web Light"/>
                <a:sym typeface="Titillium Web Light"/>
              </a:rPr>
              <a:t>https://nodejs.org</a:t>
            </a:r>
            <a:endParaRPr sz="2400">
              <a:solidFill>
                <a:srgbClr val="003B55"/>
              </a:solidFill>
              <a:latin typeface="Titillium Web Light"/>
              <a:ea typeface="Titillium Web Light"/>
              <a:cs typeface="Titillium Web Light"/>
              <a:sym typeface="Titillium Web Light"/>
            </a:endParaRPr>
          </a:p>
          <a:p>
            <a:pPr marL="457200" marR="0" lvl="0" indent="-381000" algn="l" rtl="0">
              <a:lnSpc>
                <a:spcPct val="100000"/>
              </a:lnSpc>
              <a:spcBef>
                <a:spcPts val="600"/>
              </a:spcBef>
              <a:spcAft>
                <a:spcPts val="0"/>
              </a:spcAft>
              <a:buSzPts val="2400"/>
              <a:buFont typeface="Titillium Web Light"/>
              <a:buChar char="▸"/>
            </a:pPr>
            <a:r>
              <a:rPr lang="ja" sz="2400">
                <a:solidFill>
                  <a:srgbClr val="003B55"/>
                </a:solidFill>
                <a:latin typeface="Titillium Web Light"/>
                <a:ea typeface="Titillium Web Light"/>
                <a:cs typeface="Titillium Web Light"/>
                <a:sym typeface="Titillium Web Light"/>
              </a:rPr>
              <a:t>Npm</a:t>
            </a:r>
            <a:endParaRPr sz="2400">
              <a:solidFill>
                <a:srgbClr val="003B55"/>
              </a:solidFill>
              <a:latin typeface="Titillium Web Light"/>
              <a:ea typeface="Titillium Web Light"/>
              <a:cs typeface="Titillium Web Light"/>
              <a:sym typeface="Titillium Web Light"/>
            </a:endParaRPr>
          </a:p>
          <a:p>
            <a:pPr marL="914400" marR="0" lvl="1" indent="-381000" algn="l" rtl="0">
              <a:lnSpc>
                <a:spcPct val="100000"/>
              </a:lnSpc>
              <a:spcBef>
                <a:spcPts val="600"/>
              </a:spcBef>
              <a:spcAft>
                <a:spcPts val="0"/>
              </a:spcAft>
              <a:buClr>
                <a:srgbClr val="003B55"/>
              </a:buClr>
              <a:buSzPts val="2400"/>
              <a:buFont typeface="Titillium Web Light"/>
              <a:buChar char="▹"/>
            </a:pPr>
            <a:r>
              <a:rPr lang="ja" sz="2400">
                <a:solidFill>
                  <a:srgbClr val="003B55"/>
                </a:solidFill>
                <a:latin typeface="Titillium Web Light"/>
                <a:ea typeface="Titillium Web Light"/>
                <a:cs typeface="Titillium Web Light"/>
                <a:sym typeface="Titillium Web Light"/>
              </a:rPr>
              <a:t>※ Node.js (上記) をインストールすると一緒に npm もインストールされます</a:t>
            </a:r>
            <a:endParaRPr sz="2400">
              <a:solidFill>
                <a:srgbClr val="003B55"/>
              </a:solidFill>
              <a:latin typeface="Titillium Web Light"/>
              <a:ea typeface="Titillium Web Light"/>
              <a:cs typeface="Titillium Web Light"/>
              <a:sym typeface="Titillium Web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30"/>
                                        </p:tgtEl>
                                        <p:attrNameLst>
                                          <p:attrName>style.visibility</p:attrName>
                                        </p:attrNameLst>
                                      </p:cBhvr>
                                      <p:to>
                                        <p:strVal val="visible"/>
                                      </p:to>
                                    </p:set>
                                    <p:anim calcmode="lin" valueType="num">
                                      <p:cBhvr additive="base">
                                        <p:cTn id="7" dur="400"/>
                                        <p:tgtEl>
                                          <p:spTgt spid="34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34"/>
        <p:cNvGrpSpPr/>
        <p:nvPr/>
      </p:nvGrpSpPr>
      <p:grpSpPr>
        <a:xfrm>
          <a:off x="0" y="0"/>
          <a:ext cx="0" cy="0"/>
          <a:chOff x="0" y="0"/>
          <a:chExt cx="0" cy="0"/>
        </a:xfrm>
      </p:grpSpPr>
      <p:sp>
        <p:nvSpPr>
          <p:cNvPr id="3435" name="Google Shape;3435;p32"/>
          <p:cNvSpPr txBox="1">
            <a:spLocks noGrp="1"/>
          </p:cNvSpPr>
          <p:nvPr>
            <p:ph type="title"/>
          </p:nvPr>
        </p:nvSpPr>
        <p:spPr>
          <a:xfrm>
            <a:off x="640231" y="113733"/>
            <a:ext cx="6761100" cy="58753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環境準備（#2）</a:t>
            </a:r>
            <a:endParaRPr/>
          </a:p>
        </p:txBody>
      </p:sp>
      <p:sp>
        <p:nvSpPr>
          <p:cNvPr id="3436" name="Google Shape;3436;p32"/>
          <p:cNvSpPr txBox="1">
            <a:spLocks noGrp="1"/>
          </p:cNvSpPr>
          <p:nvPr>
            <p:ph type="body" idx="1"/>
          </p:nvPr>
        </p:nvSpPr>
        <p:spPr>
          <a:xfrm>
            <a:off x="213164" y="708144"/>
            <a:ext cx="7555797" cy="1058779"/>
          </a:xfrm>
          <a:prstGeom prst="rect">
            <a:avLst/>
          </a:prstGeom>
          <a:noFill/>
          <a:ln>
            <a:noFill/>
          </a:ln>
        </p:spPr>
        <p:txBody>
          <a:bodyPr spcFirstLastPara="1" wrap="square" lIns="91425" tIns="91425" rIns="91425" bIns="91425" anchor="t" anchorCtr="0">
            <a:noAutofit/>
          </a:bodyPr>
          <a:lstStyle/>
          <a:p>
            <a:pPr marL="76200" lvl="0" indent="0" algn="l" rtl="0">
              <a:lnSpc>
                <a:spcPct val="100000"/>
              </a:lnSpc>
              <a:spcBef>
                <a:spcPts val="600"/>
              </a:spcBef>
              <a:spcAft>
                <a:spcPts val="0"/>
              </a:spcAft>
              <a:buSzPts val="2400"/>
              <a:buNone/>
            </a:pPr>
            <a:r>
              <a:rPr lang="ja"/>
              <a:t>アプリケーションインストール ※以下、全て最新バージョンをインストールください</a:t>
            </a:r>
            <a:endParaRPr/>
          </a:p>
        </p:txBody>
      </p:sp>
      <p:sp>
        <p:nvSpPr>
          <p:cNvPr id="3437" name="Google Shape;3437;p3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9</a:t>
            </a:fld>
            <a:endParaRPr/>
          </a:p>
        </p:txBody>
      </p:sp>
      <p:sp>
        <p:nvSpPr>
          <p:cNvPr id="3438" name="Google Shape;3438;p32"/>
          <p:cNvSpPr txBox="1"/>
          <p:nvPr/>
        </p:nvSpPr>
        <p:spPr>
          <a:xfrm>
            <a:off x="213175" y="1591449"/>
            <a:ext cx="7984500" cy="3552000"/>
          </a:xfrm>
          <a:prstGeom prst="rect">
            <a:avLst/>
          </a:prstGeom>
          <a:noFill/>
          <a:ln>
            <a:noFill/>
          </a:ln>
        </p:spPr>
        <p:txBody>
          <a:bodyPr spcFirstLastPara="1" wrap="square" lIns="91425" tIns="91425" rIns="91425" bIns="91425" anchor="t" anchorCtr="0">
            <a:noAutofit/>
          </a:bodyPr>
          <a:lstStyle/>
          <a:p>
            <a:pPr marL="457200" marR="0" lvl="0" indent="-393700" algn="l" rtl="0">
              <a:lnSpc>
                <a:spcPct val="100000"/>
              </a:lnSpc>
              <a:spcBef>
                <a:spcPts val="600"/>
              </a:spcBef>
              <a:spcAft>
                <a:spcPts val="0"/>
              </a:spcAft>
              <a:buSzPts val="2600"/>
              <a:buFont typeface="Titillium Web Light"/>
              <a:buChar char="▸"/>
            </a:pPr>
            <a:r>
              <a:rPr lang="ja" sz="2400">
                <a:solidFill>
                  <a:srgbClr val="003B55"/>
                </a:solidFill>
                <a:latin typeface="Titillium Web Light"/>
                <a:ea typeface="Titillium Web Light"/>
                <a:cs typeface="Titillium Web Light"/>
                <a:sym typeface="Titillium Web Light"/>
              </a:rPr>
              <a:t>Angular CLI </a:t>
            </a:r>
            <a:endParaRPr sz="240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r>
              <a:rPr lang="ja" sz="2400">
                <a:solidFill>
                  <a:srgbClr val="003B55"/>
                </a:solidFill>
                <a:latin typeface="Titillium Web Light"/>
                <a:ea typeface="Titillium Web Light"/>
                <a:cs typeface="Titillium Web Light"/>
                <a:sym typeface="Titillium Web Light"/>
              </a:rPr>
              <a:t>以下のコマンドラインにてインストールします。 </a:t>
            </a:r>
            <a:endParaRPr sz="240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r>
              <a:rPr lang="ja" sz="2400">
                <a:solidFill>
                  <a:srgbClr val="003B55"/>
                </a:solidFill>
                <a:latin typeface="Titillium Web Light"/>
                <a:ea typeface="Titillium Web Light"/>
                <a:cs typeface="Titillium Web Light"/>
                <a:sym typeface="Titillium Web Light"/>
              </a:rPr>
              <a:t>npm install -g @angular/cli </a:t>
            </a:r>
            <a:endParaRPr sz="240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r>
              <a:rPr lang="ja" sz="2400">
                <a:solidFill>
                  <a:srgbClr val="003B55"/>
                </a:solidFill>
                <a:latin typeface="Titillium Web Light"/>
                <a:ea typeface="Titillium Web Light"/>
                <a:cs typeface="Titillium Web Light"/>
                <a:sym typeface="Titillium Web Light"/>
              </a:rPr>
              <a:t>※ 詳細は以下のページを参照ください。 https://www.npmjs.com/package/@angular/cli </a:t>
            </a:r>
            <a:endParaRPr sz="2400">
              <a:solidFill>
                <a:srgbClr val="003B55"/>
              </a:solidFill>
              <a:latin typeface="Titillium Web Light"/>
              <a:ea typeface="Titillium Web Light"/>
              <a:cs typeface="Titillium Web Light"/>
              <a:sym typeface="Titillium Web Light"/>
            </a:endParaRPr>
          </a:p>
          <a:p>
            <a:pPr marL="457200" marR="0" lvl="0" indent="-393700" algn="l" rtl="0">
              <a:lnSpc>
                <a:spcPct val="100000"/>
              </a:lnSpc>
              <a:spcBef>
                <a:spcPts val="600"/>
              </a:spcBef>
              <a:spcAft>
                <a:spcPts val="0"/>
              </a:spcAft>
              <a:buSzPts val="2600"/>
              <a:buFont typeface="Titillium Web Light"/>
              <a:buChar char="▸"/>
            </a:pPr>
            <a:r>
              <a:rPr lang="ja" sz="2400">
                <a:solidFill>
                  <a:srgbClr val="003B55"/>
                </a:solidFill>
                <a:latin typeface="Titillium Web Light"/>
                <a:ea typeface="Titillium Web Light"/>
                <a:cs typeface="Titillium Web Light"/>
                <a:sym typeface="Titillium Web Light"/>
              </a:rPr>
              <a:t>Debugger for Chrome</a:t>
            </a:r>
            <a:endParaRPr sz="2400">
              <a:solidFill>
                <a:srgbClr val="003B55"/>
              </a:solidFill>
              <a:latin typeface="Titillium Web Light"/>
              <a:ea typeface="Titillium Web Light"/>
              <a:cs typeface="Titillium Web Light"/>
              <a:sym typeface="Titillium Web Light"/>
            </a:endParaRPr>
          </a:p>
          <a:p>
            <a:pPr marL="914400" marR="0" lvl="1" indent="-381000" algn="l" rtl="0">
              <a:lnSpc>
                <a:spcPct val="100000"/>
              </a:lnSpc>
              <a:spcBef>
                <a:spcPts val="600"/>
              </a:spcBef>
              <a:spcAft>
                <a:spcPts val="0"/>
              </a:spcAft>
              <a:buClr>
                <a:srgbClr val="003B55"/>
              </a:buClr>
              <a:buSzPts val="2400"/>
              <a:buFont typeface="Titillium Web Light"/>
              <a:buChar char="▹"/>
            </a:pPr>
            <a:r>
              <a:rPr lang="ja" sz="2400">
                <a:solidFill>
                  <a:srgbClr val="003B55"/>
                </a:solidFill>
                <a:latin typeface="Titillium Web Light"/>
                <a:ea typeface="Titillium Web Light"/>
                <a:cs typeface="Titillium Web Light"/>
                <a:sym typeface="Titillium Web Light"/>
              </a:rPr>
              <a:t>https://marketplace.visualstudio.com/items?itemName=msjsdiag.debugger-for-chrome </a:t>
            </a:r>
            <a:endParaRPr sz="2400">
              <a:solidFill>
                <a:srgbClr val="003B55"/>
              </a:solidFill>
              <a:latin typeface="Titillium Web Light"/>
              <a:ea typeface="Titillium Web Light"/>
              <a:cs typeface="Titillium Web Light"/>
              <a:sym typeface="Titillium Web Light"/>
            </a:endParaRPr>
          </a:p>
        </p:txBody>
      </p:sp>
      <p:sp>
        <p:nvSpPr>
          <p:cNvPr id="3439" name="Google Shape;3439;p32"/>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38"/>
                                        </p:tgtEl>
                                        <p:attrNameLst>
                                          <p:attrName>style.visibility</p:attrName>
                                        </p:attrNameLst>
                                      </p:cBhvr>
                                      <p:to>
                                        <p:strVal val="visible"/>
                                      </p:to>
                                    </p:set>
                                    <p:anim calcmode="lin" valueType="num">
                                      <p:cBhvr additive="base">
                                        <p:cTn id="7" dur="400"/>
                                        <p:tgtEl>
                                          <p:spTgt spid="34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2024</Words>
  <Application>Microsoft Office PowerPoint</Application>
  <PresentationFormat>画面に合わせる (16:9)</PresentationFormat>
  <Paragraphs>388</Paragraphs>
  <Slides>48</Slides>
  <Notes>48</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48</vt:i4>
      </vt:variant>
    </vt:vector>
  </HeadingPairs>
  <TitlesOfParts>
    <vt:vector size="57" baseType="lpstr">
      <vt:lpstr>Arial</vt:lpstr>
      <vt:lpstr>Titillium Web Light</vt:lpstr>
      <vt:lpstr>Courier New</vt:lpstr>
      <vt:lpstr>Roboto</vt:lpstr>
      <vt:lpstr>Dosis Light</vt:lpstr>
      <vt:lpstr>Titillium Web</vt:lpstr>
      <vt:lpstr>Dosis</vt:lpstr>
      <vt:lpstr>Simple Light</vt:lpstr>
      <vt:lpstr>Mowbray template</vt:lpstr>
      <vt:lpstr>Firebaseハンズオン WebCloudAlbum作成</vt:lpstr>
      <vt:lpstr>スケジュール</vt:lpstr>
      <vt:lpstr>HELLO!</vt:lpstr>
      <vt:lpstr>PowerPoint プレゼンテーション</vt:lpstr>
      <vt:lpstr>PowerPoint プレゼンテーション</vt:lpstr>
      <vt:lpstr>まえがき</vt:lpstr>
      <vt:lpstr>環境準備</vt:lpstr>
      <vt:lpstr>環境準備（#1）</vt:lpstr>
      <vt:lpstr>環境準備（#2）</vt:lpstr>
      <vt:lpstr>Firebase</vt:lpstr>
      <vt:lpstr>TypeScript</vt:lpstr>
      <vt:lpstr>Angular</vt:lpstr>
      <vt:lpstr>時間もないのでそれでは開始します</vt:lpstr>
      <vt:lpstr>今回使うクラウドサービス</vt:lpstr>
      <vt:lpstr>Googleアカウント</vt:lpstr>
      <vt:lpstr>Firebaseのインストール</vt:lpstr>
      <vt:lpstr>Firebaseのインストール</vt:lpstr>
      <vt:lpstr>プロジェクトのConfigを追加</vt:lpstr>
      <vt:lpstr>プロジェクトのConfigを追加</vt:lpstr>
      <vt:lpstr>プロジェクトのConfigを追加</vt:lpstr>
      <vt:lpstr>プロジェクトのConfigを追加</vt:lpstr>
      <vt:lpstr>Firestoreの認証設定</vt:lpstr>
      <vt:lpstr>Storageの認証設定</vt:lpstr>
      <vt:lpstr>ここからプログラミング</vt:lpstr>
      <vt:lpstr>Firebaseのインストール</vt:lpstr>
      <vt:lpstr>枠作成１</vt:lpstr>
      <vt:lpstr>枠作成２</vt:lpstr>
      <vt:lpstr>ルーティングをする１</vt:lpstr>
      <vt:lpstr>ルーティングをする２</vt:lpstr>
      <vt:lpstr>実行</vt:lpstr>
      <vt:lpstr>HellowWorldを削除</vt:lpstr>
      <vt:lpstr>Firebaseとプロジェクトの紐付け</vt:lpstr>
      <vt:lpstr>Firebaseとプロジェクトの紐付け</vt:lpstr>
      <vt:lpstr>Firebaseとプロジェクトの紐付け</vt:lpstr>
      <vt:lpstr>試しにHosting</vt:lpstr>
      <vt:lpstr>AngularFireのインストール</vt:lpstr>
      <vt:lpstr> Angular Materialのインストール</vt:lpstr>
      <vt:lpstr>参照の追加（AngularMaterial）</vt:lpstr>
      <vt:lpstr>画面のデザインの追加</vt:lpstr>
      <vt:lpstr>画面のデザインの追加</vt:lpstr>
      <vt:lpstr>画面をデザインしていく(main)</vt:lpstr>
      <vt:lpstr>プロジェクトのConfigを追加</vt:lpstr>
      <vt:lpstr>Firebaseとプロジェクトの紐付け</vt:lpstr>
      <vt:lpstr>ロジックの作成</vt:lpstr>
      <vt:lpstr> PWA</vt:lpstr>
      <vt:lpstr>THANKS!</vt:lpstr>
      <vt:lpstr>次回告知</vt:lpstr>
      <vt:lpstr>アンケート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Firebaseハンズオン WebCloudAlbum作成</dc:title>
  <cp:lastModifiedBy>佐々木 朝弘</cp:lastModifiedBy>
  <cp:revision>2</cp:revision>
  <dcterms:modified xsi:type="dcterms:W3CDTF">2019-09-24T00:52:09Z</dcterms:modified>
</cp:coreProperties>
</file>