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60"/>
  </p:normalViewPr>
  <p:slideViewPr>
    <p:cSldViewPr snapToGrid="0">
      <p:cViewPr varScale="1">
        <p:scale>
          <a:sx n="78" d="100"/>
          <a:sy n="78" d="100"/>
        </p:scale>
        <p:origin x="10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385485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171739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2014528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95293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10592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7145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282116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3182064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90755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217333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D32879E-C545-4626-ABE0-A37E3D9542AA}" type="datetimeFigureOut">
              <a:rPr kumimoji="1" lang="ja-JP" altLang="en-US" smtClean="0"/>
              <a:t>2017/5/17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129870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2879E-C545-4626-ABE0-A37E3D9542AA}" type="datetimeFigureOut">
              <a:rPr kumimoji="1" lang="ja-JP" altLang="en-US" smtClean="0"/>
              <a:t>2017/5/17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97625-9BCB-40BD-A804-B57DD8A4622A}" type="slidenum">
              <a:rPr kumimoji="1" lang="ja-JP" altLang="en-US" smtClean="0"/>
              <a:t>‹#›</a:t>
            </a:fld>
            <a:endParaRPr kumimoji="1" lang="ja-JP" altLang="en-US"/>
          </a:p>
        </p:txBody>
      </p:sp>
    </p:spTree>
    <p:extLst>
      <p:ext uri="{BB962C8B-B14F-4D97-AF65-F5344CB8AC3E}">
        <p14:creationId xmlns:p14="http://schemas.microsoft.com/office/powerpoint/2010/main" val="261823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明日に向かって</a:t>
            </a:r>
            <a:r>
              <a:rPr kumimoji="1" lang="en-US" altLang="ja-JP" dirty="0" smtClean="0"/>
              <a:t>Ⅱ</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AT14A203</a:t>
            </a:r>
            <a:r>
              <a:rPr kumimoji="1" lang="ja-JP" altLang="en-US" dirty="0" smtClean="0"/>
              <a:t>　</a:t>
            </a:r>
            <a:r>
              <a:rPr kumimoji="1" lang="en-US" altLang="ja-JP" dirty="0" smtClean="0"/>
              <a:t>13</a:t>
            </a:r>
            <a:r>
              <a:rPr kumimoji="1" lang="ja-JP" altLang="en-US" dirty="0" smtClean="0"/>
              <a:t>　佐々木瑞生</a:t>
            </a:r>
            <a:endParaRPr kumimoji="1" lang="ja-JP" altLang="en-US" dirty="0"/>
          </a:p>
        </p:txBody>
      </p:sp>
    </p:spTree>
    <p:extLst>
      <p:ext uri="{BB962C8B-B14F-4D97-AF65-F5344CB8AC3E}">
        <p14:creationId xmlns:p14="http://schemas.microsoft.com/office/powerpoint/2010/main" val="243082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080616"/>
          </a:xfrm>
        </p:spPr>
        <p:txBody>
          <a:bodyPr>
            <a:normAutofit/>
          </a:bodyPr>
          <a:lstStyle/>
          <a:p>
            <a:r>
              <a:rPr kumimoji="1" lang="ja-JP" altLang="en-US" dirty="0" smtClean="0"/>
              <a:t>問題となる行動</a:t>
            </a:r>
            <a:endParaRPr kumimoji="1" lang="ja-JP" altLang="en-US" dirty="0"/>
          </a:p>
        </p:txBody>
      </p:sp>
      <p:sp>
        <p:nvSpPr>
          <p:cNvPr id="3" name="コンテンツ プレースホルダー 2"/>
          <p:cNvSpPr>
            <a:spLocks noGrp="1"/>
          </p:cNvSpPr>
          <p:nvPr>
            <p:ph idx="1"/>
          </p:nvPr>
        </p:nvSpPr>
        <p:spPr>
          <a:xfrm>
            <a:off x="838200" y="1569308"/>
            <a:ext cx="10515600" cy="4607655"/>
          </a:xfrm>
        </p:spPr>
        <p:txBody>
          <a:bodyPr>
            <a:normAutofit/>
          </a:bodyPr>
          <a:lstStyle/>
          <a:p>
            <a:r>
              <a:rPr kumimoji="1" lang="ja-JP" altLang="en-US" sz="2400" dirty="0" smtClean="0"/>
              <a:t>挨拶ができない</a:t>
            </a:r>
            <a:endParaRPr kumimoji="1" lang="en-US" altLang="ja-JP" sz="2400" dirty="0" smtClean="0"/>
          </a:p>
          <a:p>
            <a:r>
              <a:rPr lang="ja-JP" altLang="en-US" sz="2400" dirty="0"/>
              <a:t>勝手</a:t>
            </a:r>
            <a:r>
              <a:rPr lang="ja-JP" altLang="en-US" sz="2400" dirty="0" smtClean="0"/>
              <a:t>に帰る</a:t>
            </a:r>
            <a:endParaRPr lang="en-US" altLang="ja-JP" sz="2400" dirty="0" smtClean="0"/>
          </a:p>
          <a:p>
            <a:r>
              <a:rPr kumimoji="1" lang="ja-JP" altLang="en-US" sz="2400" dirty="0" smtClean="0"/>
              <a:t>言葉</a:t>
            </a:r>
            <a:r>
              <a:rPr kumimoji="1" lang="ja-JP" altLang="en-US" sz="2400" dirty="0"/>
              <a:t>使</a:t>
            </a:r>
            <a:r>
              <a:rPr kumimoji="1" lang="ja-JP" altLang="en-US" sz="2400" dirty="0" smtClean="0"/>
              <a:t>いが丁寧ではない</a:t>
            </a:r>
            <a:endParaRPr kumimoji="1" lang="en-US" altLang="ja-JP" sz="2400" dirty="0" smtClean="0"/>
          </a:p>
          <a:p>
            <a:r>
              <a:rPr kumimoji="1" lang="ja-JP" altLang="en-US" sz="2400" dirty="0" smtClean="0"/>
              <a:t>遅刻、無断欠席</a:t>
            </a:r>
            <a:endParaRPr kumimoji="1" lang="en-US" altLang="ja-JP" sz="2400" dirty="0" smtClean="0"/>
          </a:p>
          <a:p>
            <a:r>
              <a:rPr lang="ja-JP" altLang="en-US" sz="2400" dirty="0"/>
              <a:t>電話</a:t>
            </a:r>
            <a:r>
              <a:rPr lang="ja-JP" altLang="en-US" sz="2400" dirty="0" smtClean="0"/>
              <a:t>の</a:t>
            </a:r>
            <a:r>
              <a:rPr lang="ja-JP" altLang="en-US" sz="2400" dirty="0"/>
              <a:t>対応</a:t>
            </a:r>
            <a:r>
              <a:rPr lang="ja-JP" altLang="en-US" sz="2400" dirty="0" smtClean="0"/>
              <a:t>をしない</a:t>
            </a:r>
            <a:endParaRPr lang="en-US" altLang="ja-JP" sz="2400" dirty="0" smtClean="0"/>
          </a:p>
          <a:p>
            <a:r>
              <a:rPr kumimoji="1" lang="ja-JP" altLang="en-US" sz="2400" dirty="0" smtClean="0"/>
              <a:t>歓迎</a:t>
            </a:r>
            <a:r>
              <a:rPr kumimoji="1" lang="ja-JP" altLang="en-US" sz="2400" dirty="0"/>
              <a:t>会</a:t>
            </a:r>
            <a:r>
              <a:rPr kumimoji="1" lang="ja-JP" altLang="en-US" sz="2400" dirty="0" smtClean="0"/>
              <a:t>などに不参加</a:t>
            </a:r>
            <a:endParaRPr kumimoji="1" lang="en-US" altLang="ja-JP" sz="2400" dirty="0" smtClean="0"/>
          </a:p>
          <a:p>
            <a:r>
              <a:rPr lang="ja-JP" altLang="en-US" sz="2400" dirty="0"/>
              <a:t>コミュニケーション</a:t>
            </a:r>
            <a:r>
              <a:rPr lang="ja-JP" altLang="en-US" sz="2400" dirty="0" smtClean="0"/>
              <a:t>を</a:t>
            </a:r>
            <a:r>
              <a:rPr lang="ja-JP" altLang="en-US" sz="2400" dirty="0"/>
              <a:t>取</a:t>
            </a:r>
            <a:r>
              <a:rPr lang="ja-JP" altLang="en-US" sz="2400" dirty="0" smtClean="0"/>
              <a:t>ろうとしない</a:t>
            </a:r>
            <a:endParaRPr lang="en-US" altLang="ja-JP" sz="2400" dirty="0" smtClean="0"/>
          </a:p>
          <a:p>
            <a:endParaRPr kumimoji="1" lang="ja-JP" altLang="en-US" sz="2400" dirty="0"/>
          </a:p>
        </p:txBody>
      </p:sp>
    </p:spTree>
    <p:extLst>
      <p:ext uri="{BB962C8B-B14F-4D97-AF65-F5344CB8AC3E}">
        <p14:creationId xmlns:p14="http://schemas.microsoft.com/office/powerpoint/2010/main" val="240300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0515600" cy="1080616"/>
          </a:xfrm>
        </p:spPr>
        <p:txBody>
          <a:bodyPr>
            <a:normAutofit/>
          </a:bodyPr>
          <a:lstStyle/>
          <a:p>
            <a:r>
              <a:rPr kumimoji="1" lang="ja-JP" altLang="en-US" dirty="0" smtClean="0"/>
              <a:t>自問自答</a:t>
            </a:r>
            <a:endParaRPr kumimoji="1" lang="ja-JP" altLang="en-US" dirty="0"/>
          </a:p>
        </p:txBody>
      </p:sp>
      <p:sp>
        <p:nvSpPr>
          <p:cNvPr id="3" name="コンテンツ プレースホルダー 2"/>
          <p:cNvSpPr>
            <a:spLocks noGrp="1"/>
          </p:cNvSpPr>
          <p:nvPr>
            <p:ph idx="1"/>
          </p:nvPr>
        </p:nvSpPr>
        <p:spPr>
          <a:xfrm>
            <a:off x="838200" y="1569308"/>
            <a:ext cx="10515600" cy="4607655"/>
          </a:xfrm>
        </p:spPr>
        <p:txBody>
          <a:bodyPr>
            <a:normAutofit/>
          </a:bodyPr>
          <a:lstStyle/>
          <a:p>
            <a:pPr marL="0" indent="0">
              <a:buNone/>
            </a:pPr>
            <a:r>
              <a:rPr kumimoji="1" lang="ja-JP" altLang="en-US" sz="2400" dirty="0" smtClean="0"/>
              <a:t>挨拶や言葉遣い、コミュニケーション、遅刻欠席についてはこの学校でしっかりと叩き込まれたので大丈夫だと思う。</a:t>
            </a:r>
            <a:endParaRPr kumimoji="1" lang="en-US" altLang="ja-JP" sz="2400" dirty="0" smtClean="0"/>
          </a:p>
          <a:p>
            <a:pPr marL="0" indent="0">
              <a:buNone/>
            </a:pPr>
            <a:endParaRPr lang="en-US" altLang="ja-JP" sz="2400" dirty="0"/>
          </a:p>
          <a:p>
            <a:pPr marL="0" indent="0">
              <a:buNone/>
            </a:pPr>
            <a:r>
              <a:rPr kumimoji="1" lang="ja-JP" altLang="en-US" sz="2400" dirty="0" smtClean="0"/>
              <a:t>電話の対応については経験がないため、不安だが新人研修で教わると思うのでそこでしっかりと身につけたい。</a:t>
            </a:r>
            <a:endParaRPr kumimoji="1" lang="en-US" altLang="ja-JP" sz="2400" dirty="0" smtClean="0"/>
          </a:p>
          <a:p>
            <a:pPr marL="0" indent="0">
              <a:buNone/>
            </a:pPr>
            <a:endParaRPr lang="en-US" altLang="ja-JP" sz="2400" dirty="0"/>
          </a:p>
          <a:p>
            <a:pPr marL="0" indent="0">
              <a:buNone/>
            </a:pPr>
            <a:r>
              <a:rPr kumimoji="1" lang="ja-JP" altLang="en-US" sz="2400" dirty="0" smtClean="0"/>
              <a:t>歓迎会などの</a:t>
            </a:r>
            <a:r>
              <a:rPr lang="ja-JP" altLang="en-US" sz="2400" dirty="0"/>
              <a:t>参加</a:t>
            </a:r>
            <a:r>
              <a:rPr lang="ja-JP" altLang="en-US" sz="2400" dirty="0" smtClean="0"/>
              <a:t>は当たり前だと思っているので、大丈夫だと思う。</a:t>
            </a:r>
            <a:endParaRPr kumimoji="1" lang="en-US" altLang="ja-JP" sz="2400" dirty="0" smtClean="0"/>
          </a:p>
          <a:p>
            <a:pPr marL="0" indent="0">
              <a:buNone/>
            </a:pPr>
            <a:endParaRPr kumimoji="1" lang="ja-JP" altLang="en-US" sz="2400" dirty="0"/>
          </a:p>
        </p:txBody>
      </p:sp>
    </p:spTree>
    <p:extLst>
      <p:ext uri="{BB962C8B-B14F-4D97-AF65-F5344CB8AC3E}">
        <p14:creationId xmlns:p14="http://schemas.microsoft.com/office/powerpoint/2010/main" val="9274582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109</Words>
  <Application>Microsoft Office PowerPoint</Application>
  <PresentationFormat>ワイド画面</PresentationFormat>
  <Paragraphs>16</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Arial</vt:lpstr>
      <vt:lpstr>Calibri</vt:lpstr>
      <vt:lpstr>Calibri Light</vt:lpstr>
      <vt:lpstr>Office テーマ</vt:lpstr>
      <vt:lpstr>明日に向かってⅡ</vt:lpstr>
      <vt:lpstr>問題となる行動</vt:lpstr>
      <vt:lpstr>自問自答</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明日に向かってⅡ</dc:title>
  <dc:creator>ササキミズキ</dc:creator>
  <cp:lastModifiedBy>ササキミズキ</cp:lastModifiedBy>
  <cp:revision>7</cp:revision>
  <dcterms:created xsi:type="dcterms:W3CDTF">2017-05-17T01:22:57Z</dcterms:created>
  <dcterms:modified xsi:type="dcterms:W3CDTF">2017-05-17T04:18:30Z</dcterms:modified>
</cp:coreProperties>
</file>