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63" d="100"/>
          <a:sy n="63" d="100"/>
        </p:scale>
        <p:origin x="7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407388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51790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219999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38595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41055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414301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22426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413085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381553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38121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164763-B21F-440F-BE3F-8EF400A48A71}" type="datetimeFigureOut">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410538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64763-B21F-440F-BE3F-8EF400A48A71}" type="datetimeFigureOut">
              <a:rPr kumimoji="1" lang="ja-JP" altLang="en-US" smtClean="0"/>
              <a:t>2017/5/25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6A20D-8297-4911-808B-FB9391603C25}" type="slidenum">
              <a:rPr kumimoji="1" lang="ja-JP" altLang="en-US" smtClean="0"/>
              <a:t>‹#›</a:t>
            </a:fld>
            <a:endParaRPr kumimoji="1" lang="ja-JP" altLang="en-US"/>
          </a:p>
        </p:txBody>
      </p:sp>
    </p:spTree>
    <p:extLst>
      <p:ext uri="{BB962C8B-B14F-4D97-AF65-F5344CB8AC3E}">
        <p14:creationId xmlns:p14="http://schemas.microsoft.com/office/powerpoint/2010/main" val="234360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明日に向かって</a:t>
            </a:r>
            <a:r>
              <a:rPr kumimoji="1" lang="en-US" altLang="ja-JP" dirty="0" smtClean="0"/>
              <a:t>Ⅲ</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AT14A203</a:t>
            </a:r>
            <a:r>
              <a:rPr kumimoji="1" lang="ja-JP" altLang="en-US" dirty="0" smtClean="0"/>
              <a:t> </a:t>
            </a:r>
            <a:r>
              <a:rPr kumimoji="1" lang="en-US" altLang="ja-JP" dirty="0" smtClean="0"/>
              <a:t>13</a:t>
            </a:r>
            <a:r>
              <a:rPr kumimoji="1" lang="ja-JP" altLang="en-US" smtClean="0"/>
              <a:t> 佐々木瑞生</a:t>
            </a:r>
            <a:endParaRPr kumimoji="1" lang="ja-JP" altLang="en-US"/>
          </a:p>
        </p:txBody>
      </p:sp>
    </p:spTree>
    <p:extLst>
      <p:ext uri="{BB962C8B-B14F-4D97-AF65-F5344CB8AC3E}">
        <p14:creationId xmlns:p14="http://schemas.microsoft.com/office/powerpoint/2010/main" val="292897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800" dirty="0" smtClean="0"/>
              <a:t>株式会社マーベラスの新人研修</a:t>
            </a:r>
            <a:endParaRPr kumimoji="1" lang="ja-JP" altLang="en-US" sz="4800" dirty="0"/>
          </a:p>
        </p:txBody>
      </p:sp>
      <p:sp>
        <p:nvSpPr>
          <p:cNvPr id="3" name="コンテンツ プレースホルダー 2"/>
          <p:cNvSpPr>
            <a:spLocks noGrp="1"/>
          </p:cNvSpPr>
          <p:nvPr>
            <p:ph idx="1"/>
          </p:nvPr>
        </p:nvSpPr>
        <p:spPr/>
        <p:txBody>
          <a:bodyPr>
            <a:normAutofit/>
          </a:bodyPr>
          <a:lstStyle/>
          <a:p>
            <a:r>
              <a:rPr kumimoji="1" lang="ja-JP" altLang="en-US" sz="3600" dirty="0" smtClean="0"/>
              <a:t>基本的には</a:t>
            </a:r>
            <a:r>
              <a:rPr kumimoji="1" lang="en-US" altLang="ja-JP" sz="3600" dirty="0" smtClean="0"/>
              <a:t>OJT</a:t>
            </a:r>
            <a:r>
              <a:rPr kumimoji="1" lang="ja-JP" altLang="en-US" sz="3600" dirty="0" smtClean="0"/>
              <a:t>のみ</a:t>
            </a:r>
            <a:endParaRPr kumimoji="1" lang="ja-JP" altLang="en-US" sz="3600" dirty="0"/>
          </a:p>
        </p:txBody>
      </p:sp>
    </p:spTree>
    <p:extLst>
      <p:ext uri="{BB962C8B-B14F-4D97-AF65-F5344CB8AC3E}">
        <p14:creationId xmlns:p14="http://schemas.microsoft.com/office/powerpoint/2010/main" val="108919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800" dirty="0" smtClean="0"/>
              <a:t>研修の目的の予想</a:t>
            </a:r>
            <a:endParaRPr kumimoji="1" lang="ja-JP" altLang="en-US" sz="4800"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smtClean="0"/>
              <a:t>やはり新人なのでスキルが足りない部分がある。会社の戦力となるために先輩が直接付くことで即、戦力になれる人材を育てるためと思われる。</a:t>
            </a:r>
            <a:endParaRPr kumimoji="1" lang="ja-JP" altLang="en-US" sz="3600" dirty="0"/>
          </a:p>
        </p:txBody>
      </p:sp>
    </p:spTree>
    <p:extLst>
      <p:ext uri="{BB962C8B-B14F-4D97-AF65-F5344CB8AC3E}">
        <p14:creationId xmlns:p14="http://schemas.microsoft.com/office/powerpoint/2010/main" val="118857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800" dirty="0" smtClean="0"/>
              <a:t>自身に必要な研修</a:t>
            </a:r>
            <a:endParaRPr kumimoji="1" lang="ja-JP" altLang="en-US" sz="4800"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3600" dirty="0" smtClean="0"/>
              <a:t>やはり社会人として経験がないので、マナーなど社会人としての常識を身につけることがまず必要と思う。</a:t>
            </a:r>
            <a:endParaRPr kumimoji="1" lang="en-US" altLang="ja-JP" sz="3600" dirty="0" smtClean="0"/>
          </a:p>
          <a:p>
            <a:pPr marL="0" indent="0">
              <a:buNone/>
            </a:pPr>
            <a:endParaRPr lang="en-US" altLang="ja-JP" sz="3600" dirty="0"/>
          </a:p>
          <a:p>
            <a:pPr marL="0" indent="0">
              <a:buNone/>
            </a:pPr>
            <a:r>
              <a:rPr kumimoji="1" lang="ja-JP" altLang="en-US" sz="3600" dirty="0" smtClean="0"/>
              <a:t>スキルに関しては現場のプロとではまだまだ比べ物にならないと思うので、</a:t>
            </a:r>
            <a:r>
              <a:rPr lang="en-US" altLang="ja-JP" sz="3600" dirty="0" smtClean="0"/>
              <a:t>OJT</a:t>
            </a:r>
            <a:r>
              <a:rPr lang="ja-JP" altLang="en-US" sz="3600" dirty="0" smtClean="0"/>
              <a:t>や勉強会などが欲しい。</a:t>
            </a:r>
            <a:endParaRPr kumimoji="1" lang="ja-JP" altLang="en-US" sz="3600" dirty="0"/>
          </a:p>
        </p:txBody>
      </p:sp>
    </p:spTree>
    <p:extLst>
      <p:ext uri="{BB962C8B-B14F-4D97-AF65-F5344CB8AC3E}">
        <p14:creationId xmlns:p14="http://schemas.microsoft.com/office/powerpoint/2010/main" val="5006823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116</Words>
  <Application>Microsoft Office PowerPoint</Application>
  <PresentationFormat>ワイド画面</PresentationFormat>
  <Paragraphs>10</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Arial</vt:lpstr>
      <vt:lpstr>Calibri</vt:lpstr>
      <vt:lpstr>Calibri Light</vt:lpstr>
      <vt:lpstr>Office テーマ</vt:lpstr>
      <vt:lpstr>明日に向かってⅢ</vt:lpstr>
      <vt:lpstr>株式会社マーベラスの新人研修</vt:lpstr>
      <vt:lpstr>研修の目的の予想</vt:lpstr>
      <vt:lpstr>自身に必要な研修</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明日に向かってⅢ</dc:title>
  <dc:creator>ササキミズキ</dc:creator>
  <cp:lastModifiedBy>ササキミズキ</cp:lastModifiedBy>
  <cp:revision>5</cp:revision>
  <dcterms:created xsi:type="dcterms:W3CDTF">2017-05-25T01:03:20Z</dcterms:created>
  <dcterms:modified xsi:type="dcterms:W3CDTF">2017-05-25T03:58:08Z</dcterms:modified>
</cp:coreProperties>
</file>